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309" r:id="rId4"/>
    <p:sldId id="310" r:id="rId5"/>
    <p:sldId id="311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F"/>
    <a:srgbClr val="FCFAF2"/>
    <a:srgbClr val="4472C4"/>
    <a:srgbClr val="F1E0A1"/>
    <a:srgbClr val="225686"/>
    <a:srgbClr val="8CB8CE"/>
    <a:srgbClr val="FAF7B4"/>
    <a:srgbClr val="CC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51" autoAdjust="0"/>
  </p:normalViewPr>
  <p:slideViewPr>
    <p:cSldViewPr snapToGrid="0">
      <p:cViewPr varScale="1">
        <p:scale>
          <a:sx n="65" d="100"/>
          <a:sy n="65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06349-C9A0-4348-B1EA-0557A0210FC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B4CE-2781-4328-A407-40DC5DC31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2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r>
              <a:rPr lang="ko-KR" altLang="en-US" dirty="0"/>
              <a:t>는 </a:t>
            </a:r>
            <a:r>
              <a:rPr lang="en-US" altLang="ko-KR" dirty="0"/>
              <a:t>vertices(node)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로 구성된 구조를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그래프는 두 요소의 관계 혹은 상호 작용을 표현하고 분석할 수 있는 일반적인 언어이다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에는 각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feature vector</a:t>
            </a:r>
            <a:r>
              <a:rPr lang="ko-KR" altLang="en-US" dirty="0"/>
              <a:t>가 존재를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우리가 </a:t>
            </a:r>
            <a:r>
              <a:rPr lang="en-US" altLang="ko-KR" dirty="0"/>
              <a:t>ML,DL</a:t>
            </a:r>
            <a:r>
              <a:rPr lang="ko-KR" altLang="en-US" dirty="0"/>
              <a:t>애서 그래프를 적용하려는 이유는 무엇일까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간단히 말하면</a:t>
            </a:r>
            <a:r>
              <a:rPr lang="en-US" altLang="ko-KR" dirty="0"/>
              <a:t>, </a:t>
            </a:r>
            <a:r>
              <a:rPr lang="ko-KR" altLang="en-US" dirty="0"/>
              <a:t>기존의 모델은 패턴을 찾는데 집중했다면</a:t>
            </a:r>
            <a:r>
              <a:rPr lang="en-US" altLang="ko-KR" dirty="0"/>
              <a:t>, </a:t>
            </a:r>
            <a:r>
              <a:rPr lang="ko-KR" altLang="en-US" dirty="0"/>
              <a:t>그래프는 그것들 사이에 관계에 집중한다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사진 출처</a:t>
            </a:r>
            <a:r>
              <a:rPr lang="en-US" altLang="ko-KR" dirty="0"/>
              <a:t>: Stanford CS224W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강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8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을 더 많이 들었을 거 같은 </a:t>
            </a:r>
            <a:r>
              <a:rPr lang="en-US" altLang="ko-KR" dirty="0"/>
              <a:t>CNN</a:t>
            </a:r>
            <a:r>
              <a:rPr lang="ko-KR" altLang="en-US" dirty="0"/>
              <a:t>과 </a:t>
            </a:r>
            <a:r>
              <a:rPr lang="en-US" altLang="ko-KR" dirty="0"/>
              <a:t>Transformer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간단히 비교해 보면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filter-size</a:t>
            </a:r>
            <a:r>
              <a:rPr lang="ko-KR" altLang="en-US" dirty="0"/>
              <a:t>가 미리 정해져 있지만</a:t>
            </a:r>
            <a:r>
              <a:rPr lang="en-US" altLang="ko-KR" dirty="0"/>
              <a:t>, GNN</a:t>
            </a:r>
            <a:r>
              <a:rPr lang="ko-KR" altLang="en-US" dirty="0"/>
              <a:t>은 임의의 그래프를 임의의 </a:t>
            </a:r>
            <a:r>
              <a:rPr lang="en-US" altLang="ko-KR" dirty="0"/>
              <a:t>degree</a:t>
            </a:r>
            <a:r>
              <a:rPr lang="ko-KR" altLang="en-US" dirty="0"/>
              <a:t>로 각 노드에 대해 진행할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CNN </a:t>
            </a:r>
            <a:r>
              <a:rPr lang="ko-KR" altLang="en-US" dirty="0"/>
              <a:t>같은 경우 </a:t>
            </a:r>
            <a:r>
              <a:rPr lang="en-US" altLang="ko-KR" dirty="0"/>
              <a:t>pixel</a:t>
            </a:r>
            <a:r>
              <a:rPr lang="ko-KR" altLang="en-US" dirty="0"/>
              <a:t>의 순서를 바꾸면</a:t>
            </a:r>
            <a:r>
              <a:rPr lang="en-US" altLang="ko-KR" dirty="0"/>
              <a:t>, </a:t>
            </a:r>
            <a:r>
              <a:rPr lang="ko-KR" altLang="en-US" dirty="0"/>
              <a:t>다른 결과를 도출할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Transformer</a:t>
            </a:r>
            <a:r>
              <a:rPr lang="ko-KR" altLang="en-US" dirty="0"/>
              <a:t>는 </a:t>
            </a:r>
            <a:r>
              <a:rPr lang="en-US" altLang="ko-KR" dirty="0"/>
              <a:t>fully-connected graph</a:t>
            </a:r>
            <a:r>
              <a:rPr lang="ko-KR" altLang="en-US" dirty="0"/>
              <a:t>로 이루어진 </a:t>
            </a:r>
            <a:r>
              <a:rPr lang="en-US" altLang="ko-KR" dirty="0"/>
              <a:t>GNN</a:t>
            </a:r>
            <a:r>
              <a:rPr lang="ko-KR" altLang="en-US" dirty="0"/>
              <a:t>으로 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1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을 더 많이 들었을 거 같은 </a:t>
            </a:r>
            <a:r>
              <a:rPr lang="en-US" altLang="ko-KR" dirty="0"/>
              <a:t>CNN</a:t>
            </a:r>
            <a:r>
              <a:rPr lang="ko-KR" altLang="en-US" dirty="0"/>
              <a:t>과 </a:t>
            </a:r>
            <a:r>
              <a:rPr lang="en-US" altLang="ko-KR" dirty="0"/>
              <a:t>Transformer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간단히 비교해 보면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filter-size</a:t>
            </a:r>
            <a:r>
              <a:rPr lang="ko-KR" altLang="en-US" dirty="0"/>
              <a:t>가 미리 정해져 있지만</a:t>
            </a:r>
            <a:r>
              <a:rPr lang="en-US" altLang="ko-KR" dirty="0"/>
              <a:t>, GNN</a:t>
            </a:r>
            <a:r>
              <a:rPr lang="ko-KR" altLang="en-US" dirty="0"/>
              <a:t>은 임의의 그래프를 임의의 </a:t>
            </a:r>
            <a:r>
              <a:rPr lang="en-US" altLang="ko-KR" dirty="0"/>
              <a:t>degree</a:t>
            </a:r>
            <a:r>
              <a:rPr lang="ko-KR" altLang="en-US" dirty="0"/>
              <a:t>로 각 노드에 대해 진행할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CNN </a:t>
            </a:r>
            <a:r>
              <a:rPr lang="ko-KR" altLang="en-US" dirty="0"/>
              <a:t>같은 경우 </a:t>
            </a:r>
            <a:r>
              <a:rPr lang="en-US" altLang="ko-KR" dirty="0"/>
              <a:t>pixel</a:t>
            </a:r>
            <a:r>
              <a:rPr lang="ko-KR" altLang="en-US" dirty="0"/>
              <a:t>의 순서를 바꾸면</a:t>
            </a:r>
            <a:r>
              <a:rPr lang="en-US" altLang="ko-KR" dirty="0"/>
              <a:t>, </a:t>
            </a:r>
            <a:r>
              <a:rPr lang="ko-KR" altLang="en-US" dirty="0"/>
              <a:t>다른 결과를 도출할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Transformer</a:t>
            </a:r>
            <a:r>
              <a:rPr lang="ko-KR" altLang="en-US" dirty="0"/>
              <a:t>는 </a:t>
            </a:r>
            <a:r>
              <a:rPr lang="en-US" altLang="ko-KR" dirty="0"/>
              <a:t>fully-connected graph</a:t>
            </a:r>
            <a:r>
              <a:rPr lang="ko-KR" altLang="en-US" dirty="0"/>
              <a:t>로 이루어진 </a:t>
            </a:r>
            <a:r>
              <a:rPr lang="en-US" altLang="ko-KR" dirty="0"/>
              <a:t>GNN</a:t>
            </a:r>
            <a:r>
              <a:rPr lang="ko-KR" altLang="en-US" dirty="0"/>
              <a:t>으로 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7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을 더 많이 들었을 거 같은 </a:t>
            </a:r>
            <a:r>
              <a:rPr lang="en-US" altLang="ko-KR" dirty="0"/>
              <a:t>CNN</a:t>
            </a:r>
            <a:r>
              <a:rPr lang="ko-KR" altLang="en-US" dirty="0"/>
              <a:t>과 </a:t>
            </a:r>
            <a:r>
              <a:rPr lang="en-US" altLang="ko-KR" dirty="0"/>
              <a:t>Transformer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간단히 비교해 보면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filter-size</a:t>
            </a:r>
            <a:r>
              <a:rPr lang="ko-KR" altLang="en-US" dirty="0"/>
              <a:t>가 미리 정해져 있지만</a:t>
            </a:r>
            <a:r>
              <a:rPr lang="en-US" altLang="ko-KR" dirty="0"/>
              <a:t>, GNN</a:t>
            </a:r>
            <a:r>
              <a:rPr lang="ko-KR" altLang="en-US" dirty="0"/>
              <a:t>은 임의의 그래프를 임의의 </a:t>
            </a:r>
            <a:r>
              <a:rPr lang="en-US" altLang="ko-KR" dirty="0"/>
              <a:t>degree</a:t>
            </a:r>
            <a:r>
              <a:rPr lang="ko-KR" altLang="en-US" dirty="0"/>
              <a:t>로 각 노드에 대해 진행할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CNN </a:t>
            </a:r>
            <a:r>
              <a:rPr lang="ko-KR" altLang="en-US" dirty="0"/>
              <a:t>같은 경우 </a:t>
            </a:r>
            <a:r>
              <a:rPr lang="en-US" altLang="ko-KR" dirty="0"/>
              <a:t>pixel</a:t>
            </a:r>
            <a:r>
              <a:rPr lang="ko-KR" altLang="en-US" dirty="0"/>
              <a:t>의 순서를 바꾸면</a:t>
            </a:r>
            <a:r>
              <a:rPr lang="en-US" altLang="ko-KR" dirty="0"/>
              <a:t>, </a:t>
            </a:r>
            <a:r>
              <a:rPr lang="ko-KR" altLang="en-US" dirty="0"/>
              <a:t>다른 결과를 도출할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Transformer</a:t>
            </a:r>
            <a:r>
              <a:rPr lang="ko-KR" altLang="en-US" dirty="0"/>
              <a:t>는 </a:t>
            </a:r>
            <a:r>
              <a:rPr lang="en-US" altLang="ko-KR" dirty="0"/>
              <a:t>fully-connected graph</a:t>
            </a:r>
            <a:r>
              <a:rPr lang="ko-KR" altLang="en-US" dirty="0"/>
              <a:t>로 이루어진 </a:t>
            </a:r>
            <a:r>
              <a:rPr lang="en-US" altLang="ko-KR" dirty="0"/>
              <a:t>GNN</a:t>
            </a:r>
            <a:r>
              <a:rPr lang="ko-KR" altLang="en-US" dirty="0"/>
              <a:t>으로 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7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3239-80D5-AED2-8B2A-BA8AD029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AE0F37-8D5C-4820-0632-16A73C96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CB186-4B35-780A-8AA5-CB6984F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6BDC-5AED-892D-3F10-24FDBCB7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3C4D3-4861-FB85-22EF-4F9A814C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4E81C-4D71-A1FF-BB47-6F2A6852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30CAF-BD36-9AD2-C057-F22BFC69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2E850-BAAC-184E-4F37-17E2D0A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3D1FC-D527-F3F4-7DB8-D63248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F3A26-0E85-E0B6-700F-EF365D8F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DB73F-7E27-AA8F-B906-234C03E30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DB842-FA5C-F219-34E0-7F220709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F33E-4F5E-5A29-F761-3CD8C28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7B65-1699-FF5C-3ECA-CF2EF41C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FE14-244D-7D13-EE4D-D93E04AD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B19B-E73B-109A-3150-56CC789E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9CD59-472D-1293-31E9-C24ADCFB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BFE8-DF34-9C83-0F2E-C8D2BA72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C6DA6-D2B9-F483-7B46-F66C0324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46D25-C996-CAB6-F349-6681D00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D2F1E-33B7-E632-23E4-FBB8CE01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95B8D-3EDE-0F4E-4BD0-170227FE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B03B0-5F66-21B4-245A-270D059D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070CD-5222-9803-34FA-1C7E7EAF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28B00-28BF-59DD-35D2-41033FAA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9530-1F56-9765-1AA3-7DB1179B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7A6D9-8FEB-C0BB-04B6-CD3E9862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997EE-1A5F-12A8-322D-6649BB74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A894F-3639-9AFC-F959-0716F6E1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49E02-0962-4876-A0C9-796B094E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A3BD1-D971-334F-591E-5B294B7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91DE-2F19-78B6-DAA6-A3997CCF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1EEF-8A57-6DC9-172E-28A172A0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3454E-E49D-1EA6-4F49-2DFB69DC9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7AE3B-3DBA-C0D4-7FCE-F08728B27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D0351-87FE-F996-7327-56B93772B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31E23D-7149-8BC6-03F4-8545553E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5BC3A-E374-E48F-A1E2-CD86C87B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048565-9D0A-1C7F-26CA-E9D697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FF02E-06BC-1414-C007-441B2473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3618B-BE09-9341-B26C-9BBEE802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79729B-468C-8F57-350E-7A898C60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77A1D-6634-AD22-B72E-56E92054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6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1D9D1-B210-15DC-0F01-5F06EA10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B84DF-C887-D330-4B67-11027CEC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BE090-FACE-BD75-9B26-A57EC30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BDEF6-C0B9-022B-AB41-18DA08DF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D0E18-358E-005B-8B73-05A7A502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F1FC1-F776-AAD1-CC14-EFC8D464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933AF-3110-CB6F-F203-1C2C8DDD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0D218-33A0-B4F9-B33C-921A72E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EA412-1DFF-D28C-FC86-181C69CC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C7D7-0B09-2086-7283-69F97B7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DF563-B7A5-F4C5-883E-4986E623F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9C99F-B418-2945-CE39-E5414903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AFDE4-5E40-01EC-E7C5-6873E366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0D793-E508-8AE4-87D2-E333F4E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3789B-F26B-096B-8426-D77416F4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73A203-B2D6-1687-D9AD-F53EFDC4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540C4-3267-BF68-3093-59DA5463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5E081-6E0A-11F1-88DD-A39D49A4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CDDE-2C63-4A0F-8B09-75E8A3631EEB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EF0E-542A-7865-2870-0E27FEF7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4DDAE-2E3B-9B66-8FF1-FDF02D52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 dirty="0" err="1">
                <a:solidFill>
                  <a:srgbClr val="FCFAF2"/>
                </a:solidFill>
              </a:rPr>
              <a:t>Kingo</a:t>
            </a:r>
            <a:r>
              <a:rPr lang="ko-KR" altLang="en-US" dirty="0">
                <a:solidFill>
                  <a:srgbClr val="FCFAF2"/>
                </a:solidFill>
              </a:rPr>
              <a:t> </a:t>
            </a:r>
            <a:r>
              <a:rPr lang="en-US" altLang="ko-KR" dirty="0">
                <a:solidFill>
                  <a:srgbClr val="FCFAF2"/>
                </a:solidFill>
              </a:rPr>
              <a:t>Manager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404E41-FC01-104D-CFFF-0DFACAF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804" y="5264066"/>
            <a:ext cx="5327516" cy="1213153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rgbClr val="FCFAF2"/>
                </a:solidFill>
              </a:rPr>
              <a:t>Team AIU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CE0C5-07D7-24CB-B7D1-92626D6F95FA}"/>
              </a:ext>
            </a:extLst>
          </p:cNvPr>
          <p:cNvSpPr txBox="1"/>
          <p:nvPr/>
        </p:nvSpPr>
        <p:spPr>
          <a:xfrm>
            <a:off x="4797357" y="2519465"/>
            <a:ext cx="25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CFAF2"/>
                </a:solidFill>
              </a:rPr>
              <a:t>캡스톤설계프로젝트</a:t>
            </a:r>
            <a:endParaRPr lang="ko-KR" altLang="en-US" dirty="0">
              <a:solidFill>
                <a:srgbClr val="FCFA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내, 검은색이(가) 표시된 사진&#10;&#10;자동 생성된 설명">
            <a:extLst>
              <a:ext uri="{FF2B5EF4-FFF2-40B4-BE49-F238E27FC236}">
                <a16:creationId xmlns:a16="http://schemas.microsoft.com/office/drawing/2014/main" id="{CFE35453-EB8B-D62E-9DAB-4E03231C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70" y="1819050"/>
            <a:ext cx="5374925" cy="3219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0CA6CE-A2CD-468B-8E99-D7F1E4665A04}"/>
              </a:ext>
            </a:extLst>
          </p:cNvPr>
          <p:cNvSpPr txBox="1"/>
          <p:nvPr/>
        </p:nvSpPr>
        <p:spPr>
          <a:xfrm>
            <a:off x="1873519" y="313524"/>
            <a:ext cx="918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+mn-ea"/>
              </a:rPr>
              <a:t>소프트웨어학과 홈페이지  취업</a:t>
            </a:r>
            <a:r>
              <a:rPr lang="en-US" altLang="ko-KR" sz="2800" spc="-150" dirty="0">
                <a:latin typeface="+mn-ea"/>
              </a:rPr>
              <a:t>, </a:t>
            </a:r>
            <a:r>
              <a:rPr lang="ko-KR" altLang="en-US" sz="2800" spc="-150" dirty="0">
                <a:latin typeface="+mn-ea"/>
              </a:rPr>
              <a:t>인턴십 공지사항 </a:t>
            </a:r>
            <a:r>
              <a:rPr lang="ko-KR" altLang="en-US" sz="2800" spc="-150" dirty="0" err="1">
                <a:latin typeface="+mn-ea"/>
              </a:rPr>
              <a:t>크롤링</a:t>
            </a:r>
            <a:endParaRPr lang="ko-KR" altLang="en-US" sz="2800" spc="-150" dirty="0">
              <a:latin typeface="+mn-ea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96FED7DD-12CB-BA76-B15F-917C7EC28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2" y="836744"/>
            <a:ext cx="4589767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9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490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Code for Crawling 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EE9FC5F-C070-3CEF-E1BF-2C283C90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75" y="1646754"/>
            <a:ext cx="7404848" cy="45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490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schemeClr val="bg1"/>
                </a:solidFill>
                <a:latin typeface="+mn-ea"/>
              </a:rPr>
              <a:t>FrontEnd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리액트 (React.JS) 앱 개발을 해야 하는 이유 - 리치부캐 startup">
            <a:extLst>
              <a:ext uri="{FF2B5EF4-FFF2-40B4-BE49-F238E27FC236}">
                <a16:creationId xmlns:a16="http://schemas.microsoft.com/office/drawing/2014/main" id="{DCE2538A-9974-735D-E1EE-7CAECF6B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18" y="707906"/>
            <a:ext cx="4202519" cy="235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s It Worth Switching From Android To iPhone? (Pros &amp; Cons) - ESR Blog">
            <a:extLst>
              <a:ext uri="{FF2B5EF4-FFF2-40B4-BE49-F238E27FC236}">
                <a16:creationId xmlns:a16="http://schemas.microsoft.com/office/drawing/2014/main" id="{B18665C3-E06B-CCDB-EA32-7B863232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42" y="3841590"/>
            <a:ext cx="4255869" cy="235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157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490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schemeClr val="bg1"/>
                </a:solidFill>
                <a:latin typeface="+mn-ea"/>
              </a:rPr>
              <a:t>BackEnd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Field Notes: Optimize your Java application for AWS Lambda with Quarkus |  AWS Architecture Blog">
            <a:extLst>
              <a:ext uri="{FF2B5EF4-FFF2-40B4-BE49-F238E27FC236}">
                <a16:creationId xmlns:a16="http://schemas.microsoft.com/office/drawing/2014/main" id="{4ED306FE-789D-4A4D-DF33-72909B5D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43" y="2608017"/>
            <a:ext cx="4339326" cy="335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파르타코딩클럽 4주차][python/flask] Flask 시작하기">
            <a:extLst>
              <a:ext uri="{FF2B5EF4-FFF2-40B4-BE49-F238E27FC236}">
                <a16:creationId xmlns:a16="http://schemas.microsoft.com/office/drawing/2014/main" id="{89790520-1F74-806B-EBE8-94FFD499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08" y="2586037"/>
            <a:ext cx="5414166" cy="337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6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 dirty="0">
                <a:solidFill>
                  <a:srgbClr val="FCFAF2"/>
                </a:solidFill>
              </a:rPr>
              <a:t>Thank you!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293</Words>
  <Application>Microsoft Office PowerPoint</Application>
  <PresentationFormat>와이드스크린</PresentationFormat>
  <Paragraphs>30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Kingo Manager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박 충현</dc:creator>
  <cp:lastModifiedBy>박 충현</cp:lastModifiedBy>
  <cp:revision>24</cp:revision>
  <dcterms:created xsi:type="dcterms:W3CDTF">2022-09-14T06:41:45Z</dcterms:created>
  <dcterms:modified xsi:type="dcterms:W3CDTF">2022-10-06T06:43:12Z</dcterms:modified>
</cp:coreProperties>
</file>