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4"/>
  </p:notesMasterIdLst>
  <p:sldIdLst>
    <p:sldId id="336" r:id="rId2"/>
    <p:sldId id="432" r:id="rId3"/>
    <p:sldId id="433" r:id="rId4"/>
    <p:sldId id="434" r:id="rId5"/>
    <p:sldId id="435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8D2"/>
    <a:srgbClr val="505786"/>
    <a:srgbClr val="EEEAEE"/>
    <a:srgbClr val="9D879D"/>
    <a:srgbClr val="F8F6F8"/>
    <a:srgbClr val="FFEFF4"/>
    <a:srgbClr val="FEF8ED"/>
    <a:srgbClr val="F9EBDA"/>
    <a:srgbClr val="4EB1F4"/>
    <a:srgbClr val="65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E7237-A892-4C72-A600-8325244395E4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FE271FDC-2F0E-4EA3-9F1D-0BCEFBD7C764}">
      <dgm:prSet phldrT="[텍스트]" custT="1"/>
      <dgm:spPr/>
      <dgm:t>
        <a:bodyPr/>
        <a:lstStyle/>
        <a:p>
          <a:pPr latinLnBrk="1"/>
          <a:r>
            <a:rPr lang="ko-KR" altLang="en-US" sz="2000" u="sng" dirty="0" err="1"/>
            <a:t>연민석</a:t>
          </a:r>
          <a:endParaRPr lang="ko-KR" altLang="en-US" sz="2000" u="sng" dirty="0"/>
        </a:p>
      </dgm:t>
    </dgm:pt>
    <dgm:pt modelId="{96A2760D-7AD7-47DD-83BB-4D176B2C5823}" type="parTrans" cxnId="{FEDADCF3-DEBB-4C3E-A452-5BB0D5487EC8}">
      <dgm:prSet/>
      <dgm:spPr/>
      <dgm:t>
        <a:bodyPr/>
        <a:lstStyle/>
        <a:p>
          <a:pPr latinLnBrk="1"/>
          <a:endParaRPr lang="ko-KR" altLang="en-US" sz="2000"/>
        </a:p>
      </dgm:t>
    </dgm:pt>
    <dgm:pt modelId="{D4FFF996-0AF8-4CB2-984B-F705711C1C59}" type="sibTrans" cxnId="{FEDADCF3-DEBB-4C3E-A452-5BB0D5487EC8}">
      <dgm:prSet/>
      <dgm:spPr/>
      <dgm:t>
        <a:bodyPr/>
        <a:lstStyle/>
        <a:p>
          <a:pPr latinLnBrk="1"/>
          <a:endParaRPr lang="ko-KR" altLang="en-US" sz="2000"/>
        </a:p>
      </dgm:t>
    </dgm:pt>
    <dgm:pt modelId="{DC59CDEC-31DE-4706-92A6-F2FDD0F8667B}">
      <dgm:prSet phldrT="[텍스트]" custT="1"/>
      <dgm:spPr/>
      <dgm:t>
        <a:bodyPr/>
        <a:lstStyle/>
        <a:p>
          <a:pPr latinLnBrk="1"/>
          <a:r>
            <a:rPr lang="en-US" altLang="ko-KR" sz="2000" dirty="0"/>
            <a:t>FRONTEND</a:t>
          </a:r>
          <a:endParaRPr lang="ko-KR" altLang="en-US" sz="2000" dirty="0"/>
        </a:p>
      </dgm:t>
    </dgm:pt>
    <dgm:pt modelId="{C983B015-A066-4126-9960-A614BF23C5D2}" type="parTrans" cxnId="{36AAC99F-7E41-4AAE-823F-388161E0C1F9}">
      <dgm:prSet/>
      <dgm:spPr/>
      <dgm:t>
        <a:bodyPr/>
        <a:lstStyle/>
        <a:p>
          <a:pPr latinLnBrk="1"/>
          <a:endParaRPr lang="ko-KR" altLang="en-US" sz="2000"/>
        </a:p>
      </dgm:t>
    </dgm:pt>
    <dgm:pt modelId="{2EE49669-4062-45C9-8393-A122D1E8AD22}" type="sibTrans" cxnId="{36AAC99F-7E41-4AAE-823F-388161E0C1F9}">
      <dgm:prSet/>
      <dgm:spPr/>
      <dgm:t>
        <a:bodyPr/>
        <a:lstStyle/>
        <a:p>
          <a:pPr latinLnBrk="1"/>
          <a:endParaRPr lang="ko-KR" altLang="en-US" sz="2000"/>
        </a:p>
      </dgm:t>
    </dgm:pt>
    <dgm:pt modelId="{6A000763-6394-4E5A-AA2F-F8ED41330CA5}">
      <dgm:prSet phldrT="[텍스트]" custT="1"/>
      <dgm:spPr/>
      <dgm:t>
        <a:bodyPr/>
        <a:lstStyle/>
        <a:p>
          <a:pPr latinLnBrk="1"/>
          <a:r>
            <a:rPr lang="en-US" altLang="ko-KR" sz="2000" dirty="0"/>
            <a:t>UI draft </a:t>
          </a:r>
          <a:r>
            <a:rPr lang="ko-KR" altLang="en-US" sz="2000" dirty="0"/>
            <a:t>작성</a:t>
          </a:r>
        </a:p>
      </dgm:t>
    </dgm:pt>
    <dgm:pt modelId="{F948607A-C794-4ADD-BE79-8647555337E6}" type="parTrans" cxnId="{648DAE34-F424-4568-AC55-DC933E591F97}">
      <dgm:prSet/>
      <dgm:spPr/>
      <dgm:t>
        <a:bodyPr/>
        <a:lstStyle/>
        <a:p>
          <a:pPr latinLnBrk="1"/>
          <a:endParaRPr lang="ko-KR" altLang="en-US" sz="2000"/>
        </a:p>
      </dgm:t>
    </dgm:pt>
    <dgm:pt modelId="{89A63BC7-FC13-488B-8F35-87D75166C933}" type="sibTrans" cxnId="{648DAE34-F424-4568-AC55-DC933E591F97}">
      <dgm:prSet/>
      <dgm:spPr/>
      <dgm:t>
        <a:bodyPr/>
        <a:lstStyle/>
        <a:p>
          <a:pPr latinLnBrk="1"/>
          <a:endParaRPr lang="ko-KR" altLang="en-US" sz="2000"/>
        </a:p>
      </dgm:t>
    </dgm:pt>
    <dgm:pt modelId="{44A0DDD7-597E-4BA7-8770-82DBAF9941A7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김재영</a:t>
          </a:r>
        </a:p>
      </dgm:t>
    </dgm:pt>
    <dgm:pt modelId="{F2F1A93A-B374-4DDB-B194-F40ABC262B20}" type="parTrans" cxnId="{5A38DFBA-A3DB-4BEF-9154-3A87266EEA55}">
      <dgm:prSet/>
      <dgm:spPr/>
      <dgm:t>
        <a:bodyPr/>
        <a:lstStyle/>
        <a:p>
          <a:pPr latinLnBrk="1"/>
          <a:endParaRPr lang="ko-KR" altLang="en-US" sz="2000"/>
        </a:p>
      </dgm:t>
    </dgm:pt>
    <dgm:pt modelId="{EA60DC6D-D19A-4B04-98F4-CC94321603AE}" type="sibTrans" cxnId="{5A38DFBA-A3DB-4BEF-9154-3A87266EEA55}">
      <dgm:prSet/>
      <dgm:spPr/>
      <dgm:t>
        <a:bodyPr/>
        <a:lstStyle/>
        <a:p>
          <a:pPr latinLnBrk="1"/>
          <a:endParaRPr lang="ko-KR" altLang="en-US" sz="2000"/>
        </a:p>
      </dgm:t>
    </dgm:pt>
    <dgm:pt modelId="{AF384283-BF9E-4E6F-A785-DC53EFE2907A}">
      <dgm:prSet phldrT="[텍스트]" custT="1"/>
      <dgm:spPr/>
      <dgm:t>
        <a:bodyPr/>
        <a:lstStyle/>
        <a:p>
          <a:pPr latinLnBrk="1"/>
          <a:r>
            <a:rPr lang="en-US" altLang="ko-KR" sz="2000" dirty="0"/>
            <a:t>FRONTEND </a:t>
          </a:r>
          <a:r>
            <a:rPr lang="ko-KR" altLang="en-US" sz="2000" dirty="0"/>
            <a:t>보조</a:t>
          </a:r>
        </a:p>
      </dgm:t>
    </dgm:pt>
    <dgm:pt modelId="{8A3F54F7-F259-4E86-8D34-1AD40A2B1977}" type="parTrans" cxnId="{EC43ECFA-0550-42D3-8742-AC6377CBBF70}">
      <dgm:prSet/>
      <dgm:spPr/>
      <dgm:t>
        <a:bodyPr/>
        <a:lstStyle/>
        <a:p>
          <a:pPr latinLnBrk="1"/>
          <a:endParaRPr lang="ko-KR" altLang="en-US" sz="2000"/>
        </a:p>
      </dgm:t>
    </dgm:pt>
    <dgm:pt modelId="{AFF1A3A7-E6B9-464B-8BAA-A77085B6A693}" type="sibTrans" cxnId="{EC43ECFA-0550-42D3-8742-AC6377CBBF70}">
      <dgm:prSet/>
      <dgm:spPr/>
      <dgm:t>
        <a:bodyPr/>
        <a:lstStyle/>
        <a:p>
          <a:pPr latinLnBrk="1"/>
          <a:endParaRPr lang="ko-KR" altLang="en-US" sz="2000"/>
        </a:p>
      </dgm:t>
    </dgm:pt>
    <dgm:pt modelId="{4E069DD0-117E-47D9-AA1F-1E47BA6A453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문태주</a:t>
          </a:r>
        </a:p>
      </dgm:t>
    </dgm:pt>
    <dgm:pt modelId="{8C5AB82E-6BFD-40F7-90C9-491033FC2DE8}" type="parTrans" cxnId="{17E816E4-CA55-46D7-810E-7D3FC0C92D88}">
      <dgm:prSet/>
      <dgm:spPr/>
      <dgm:t>
        <a:bodyPr/>
        <a:lstStyle/>
        <a:p>
          <a:pPr latinLnBrk="1"/>
          <a:endParaRPr lang="ko-KR" altLang="en-US" sz="2000"/>
        </a:p>
      </dgm:t>
    </dgm:pt>
    <dgm:pt modelId="{9C5B9D17-729A-4220-9DDE-56324D5CE521}" type="sibTrans" cxnId="{17E816E4-CA55-46D7-810E-7D3FC0C92D88}">
      <dgm:prSet/>
      <dgm:spPr/>
      <dgm:t>
        <a:bodyPr/>
        <a:lstStyle/>
        <a:p>
          <a:pPr latinLnBrk="1"/>
          <a:endParaRPr lang="ko-KR" altLang="en-US" sz="2000"/>
        </a:p>
      </dgm:t>
    </dgm:pt>
    <dgm:pt modelId="{750A8FC7-0F1A-4DDF-A11D-D81CE58D30E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BACKEND </a:t>
          </a:r>
          <a:r>
            <a:rPr lang="ko-KR" altLang="en-US" sz="2000" dirty="0"/>
            <a:t>보조</a:t>
          </a:r>
        </a:p>
      </dgm:t>
    </dgm:pt>
    <dgm:pt modelId="{415E4029-81DD-432B-9D0A-D2795C5798D6}" type="parTrans" cxnId="{3AF8225E-59A1-4EBA-9756-0856A0C51C1E}">
      <dgm:prSet/>
      <dgm:spPr/>
      <dgm:t>
        <a:bodyPr/>
        <a:lstStyle/>
        <a:p>
          <a:pPr latinLnBrk="1"/>
          <a:endParaRPr lang="ko-KR" altLang="en-US" sz="2000"/>
        </a:p>
      </dgm:t>
    </dgm:pt>
    <dgm:pt modelId="{8E4E479A-8172-4DAF-85A4-44567E8D5D6F}" type="sibTrans" cxnId="{3AF8225E-59A1-4EBA-9756-0856A0C51C1E}">
      <dgm:prSet/>
      <dgm:spPr/>
      <dgm:t>
        <a:bodyPr/>
        <a:lstStyle/>
        <a:p>
          <a:pPr latinLnBrk="1"/>
          <a:endParaRPr lang="ko-KR" altLang="en-US" sz="2000"/>
        </a:p>
      </dgm:t>
    </dgm:pt>
    <dgm:pt modelId="{3D6AF820-0B36-49D9-A711-FA9CD9F22CFA}">
      <dgm:prSet phldrT="[텍스트]" custT="1"/>
      <dgm:spPr/>
      <dgm:t>
        <a:bodyPr/>
        <a:lstStyle/>
        <a:p>
          <a:pPr latinLnBrk="1"/>
          <a:r>
            <a:rPr lang="ko-KR" altLang="en-US" sz="2000" dirty="0" err="1"/>
            <a:t>이선종</a:t>
          </a:r>
          <a:endParaRPr lang="ko-KR" altLang="en-US" sz="2000" dirty="0"/>
        </a:p>
      </dgm:t>
    </dgm:pt>
    <dgm:pt modelId="{1AE04A44-BA0F-4CD0-927F-1F1E9BC2A2F9}" type="parTrans" cxnId="{5EF391BB-3BF1-4C5E-AFC1-DFB01563A631}">
      <dgm:prSet/>
      <dgm:spPr/>
      <dgm:t>
        <a:bodyPr/>
        <a:lstStyle/>
        <a:p>
          <a:pPr latinLnBrk="1"/>
          <a:endParaRPr lang="ko-KR" altLang="en-US" sz="2000"/>
        </a:p>
      </dgm:t>
    </dgm:pt>
    <dgm:pt modelId="{01B533C5-92C6-4769-85D3-8F89480DBFCF}" type="sibTrans" cxnId="{5EF391BB-3BF1-4C5E-AFC1-DFB01563A631}">
      <dgm:prSet/>
      <dgm:spPr/>
      <dgm:t>
        <a:bodyPr/>
        <a:lstStyle/>
        <a:p>
          <a:pPr latinLnBrk="1"/>
          <a:endParaRPr lang="ko-KR" altLang="en-US" sz="2000"/>
        </a:p>
      </dgm:t>
    </dgm:pt>
    <dgm:pt modelId="{E48C0BB7-53AE-46EC-BC56-1B2252F1AB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BACKEND</a:t>
          </a:r>
          <a:endParaRPr lang="ko-KR" altLang="en-US" sz="2000" dirty="0"/>
        </a:p>
      </dgm:t>
    </dgm:pt>
    <dgm:pt modelId="{5F2786AD-5E46-48A7-B352-D9C60BDD53C5}" type="parTrans" cxnId="{39354603-09A9-40E1-B0BC-BCB7F0B8802E}">
      <dgm:prSet/>
      <dgm:spPr/>
      <dgm:t>
        <a:bodyPr/>
        <a:lstStyle/>
        <a:p>
          <a:pPr latinLnBrk="1"/>
          <a:endParaRPr lang="ko-KR" altLang="en-US" sz="2000"/>
        </a:p>
      </dgm:t>
    </dgm:pt>
    <dgm:pt modelId="{20422E8C-C632-457B-A723-196DA87AEEEA}" type="sibTrans" cxnId="{39354603-09A9-40E1-B0BC-BCB7F0B8802E}">
      <dgm:prSet/>
      <dgm:spPr/>
      <dgm:t>
        <a:bodyPr/>
        <a:lstStyle/>
        <a:p>
          <a:pPr latinLnBrk="1"/>
          <a:endParaRPr lang="ko-KR" altLang="en-US" sz="2000"/>
        </a:p>
      </dgm:t>
    </dgm:pt>
    <dgm:pt modelId="{371997F6-371B-4542-9EB9-3323FFE20367}">
      <dgm:prSet phldrT="[텍스트]" custT="1"/>
      <dgm:spPr/>
      <dgm:t>
        <a:bodyPr/>
        <a:lstStyle/>
        <a:p>
          <a:pPr latinLnBrk="1"/>
          <a:r>
            <a:rPr lang="en-US" altLang="ko-KR" sz="2000" dirty="0"/>
            <a:t>Latex </a:t>
          </a:r>
          <a:r>
            <a:rPr lang="ko-KR" altLang="en-US" sz="2000" dirty="0"/>
            <a:t>보고서 작성</a:t>
          </a:r>
        </a:p>
      </dgm:t>
    </dgm:pt>
    <dgm:pt modelId="{1FA09FD8-6CC5-4DBC-9BEE-3D7C9C5B8A9B}" type="parTrans" cxnId="{E394FE93-28F0-4E33-96A2-1D48740AA0DB}">
      <dgm:prSet/>
      <dgm:spPr/>
      <dgm:t>
        <a:bodyPr/>
        <a:lstStyle/>
        <a:p>
          <a:pPr latinLnBrk="1"/>
          <a:endParaRPr lang="ko-KR" altLang="en-US"/>
        </a:p>
      </dgm:t>
    </dgm:pt>
    <dgm:pt modelId="{070DA42E-81CA-4B00-8F8C-82290F14EF04}" type="sibTrans" cxnId="{E394FE93-28F0-4E33-96A2-1D48740AA0DB}">
      <dgm:prSet/>
      <dgm:spPr/>
      <dgm:t>
        <a:bodyPr/>
        <a:lstStyle/>
        <a:p>
          <a:pPr latinLnBrk="1"/>
          <a:endParaRPr lang="ko-KR" altLang="en-US"/>
        </a:p>
      </dgm:t>
    </dgm:pt>
    <dgm:pt modelId="{6157EA19-54D9-4831-B100-F9DAA46DF960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708A6339-050C-4F77-A2E9-FA0D5B734A45}" type="parTrans" cxnId="{88197BA6-E665-4C68-B59E-BBC264674B6F}">
      <dgm:prSet/>
      <dgm:spPr/>
      <dgm:t>
        <a:bodyPr/>
        <a:lstStyle/>
        <a:p>
          <a:pPr latinLnBrk="1"/>
          <a:endParaRPr lang="ko-KR" altLang="en-US"/>
        </a:p>
      </dgm:t>
    </dgm:pt>
    <dgm:pt modelId="{A0F229C5-DC5A-448B-A7C2-E70C98B30D26}" type="sibTrans" cxnId="{88197BA6-E665-4C68-B59E-BBC264674B6F}">
      <dgm:prSet/>
      <dgm:spPr/>
      <dgm:t>
        <a:bodyPr/>
        <a:lstStyle/>
        <a:p>
          <a:pPr latinLnBrk="1"/>
          <a:endParaRPr lang="ko-KR" altLang="en-US"/>
        </a:p>
      </dgm:t>
    </dgm:pt>
    <dgm:pt modelId="{3C53A72C-0913-4556-9179-927AB2EFAF0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Latex </a:t>
          </a:r>
          <a:r>
            <a:rPr lang="ko-KR" altLang="en-US" sz="2000" dirty="0"/>
            <a:t>보고서 작성</a:t>
          </a:r>
        </a:p>
      </dgm:t>
    </dgm:pt>
    <dgm:pt modelId="{9B4E1DC9-8C63-4C6E-AE32-01E57B05AE27}" type="parTrans" cxnId="{C7653C01-2639-4DF7-B68D-BE6DD537F79B}">
      <dgm:prSet/>
      <dgm:spPr/>
      <dgm:t>
        <a:bodyPr/>
        <a:lstStyle/>
        <a:p>
          <a:pPr latinLnBrk="1"/>
          <a:endParaRPr lang="ko-KR" altLang="en-US"/>
        </a:p>
      </dgm:t>
    </dgm:pt>
    <dgm:pt modelId="{C93FF9F2-CFF6-46E0-A7A4-2CFC78DAEBB1}" type="sibTrans" cxnId="{C7653C01-2639-4DF7-B68D-BE6DD537F79B}">
      <dgm:prSet/>
      <dgm:spPr/>
      <dgm:t>
        <a:bodyPr/>
        <a:lstStyle/>
        <a:p>
          <a:pPr latinLnBrk="1"/>
          <a:endParaRPr lang="ko-KR" altLang="en-US"/>
        </a:p>
      </dgm:t>
    </dgm:pt>
    <dgm:pt modelId="{45819E10-E104-4068-82AA-ACEB98317A43}">
      <dgm:prSet phldrT="[텍스트]" custT="1"/>
      <dgm:spPr/>
      <dgm:t>
        <a:bodyPr/>
        <a:lstStyle/>
        <a:p>
          <a:pPr latinLnBrk="1"/>
          <a:r>
            <a:rPr lang="en-US" altLang="ko-KR" sz="2000" dirty="0"/>
            <a:t>UI </a:t>
          </a:r>
          <a:r>
            <a:rPr lang="ko-KR" altLang="en-US" sz="2000" dirty="0"/>
            <a:t>개발</a:t>
          </a:r>
        </a:p>
      </dgm:t>
    </dgm:pt>
    <dgm:pt modelId="{1DF3089D-77EF-47C1-A08A-5999020A90FA}" type="parTrans" cxnId="{BFE4867B-BEFB-4086-98F5-9AC39C69CD47}">
      <dgm:prSet/>
      <dgm:spPr/>
      <dgm:t>
        <a:bodyPr/>
        <a:lstStyle/>
        <a:p>
          <a:pPr latinLnBrk="1"/>
          <a:endParaRPr lang="ko-KR" altLang="en-US"/>
        </a:p>
      </dgm:t>
    </dgm:pt>
    <dgm:pt modelId="{B33F73F1-8545-483D-90C9-CA136F274317}" type="sibTrans" cxnId="{BFE4867B-BEFB-4086-98F5-9AC39C69CD47}">
      <dgm:prSet/>
      <dgm:spPr/>
      <dgm:t>
        <a:bodyPr/>
        <a:lstStyle/>
        <a:p>
          <a:pPr latinLnBrk="1"/>
          <a:endParaRPr lang="ko-KR" altLang="en-US"/>
        </a:p>
      </dgm:t>
    </dgm:pt>
    <dgm:pt modelId="{859CAAE7-B5FD-4900-917B-510AC0484F0C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데이터 구조 정의</a:t>
          </a:r>
        </a:p>
      </dgm:t>
    </dgm:pt>
    <dgm:pt modelId="{3896D7FB-CFFE-49C3-9FB7-062E227669F9}" type="parTrans" cxnId="{7E41C509-A262-4151-B694-F8995B152F37}">
      <dgm:prSet/>
      <dgm:spPr/>
      <dgm:t>
        <a:bodyPr/>
        <a:lstStyle/>
        <a:p>
          <a:pPr latinLnBrk="1"/>
          <a:endParaRPr lang="ko-KR" altLang="en-US"/>
        </a:p>
      </dgm:t>
    </dgm:pt>
    <dgm:pt modelId="{87A62552-1385-4224-A0EE-B54E32181C87}" type="sibTrans" cxnId="{7E41C509-A262-4151-B694-F8995B152F37}">
      <dgm:prSet/>
      <dgm:spPr/>
      <dgm:t>
        <a:bodyPr/>
        <a:lstStyle/>
        <a:p>
          <a:pPr latinLnBrk="1"/>
          <a:endParaRPr lang="ko-KR" altLang="en-US"/>
        </a:p>
      </dgm:t>
    </dgm:pt>
    <dgm:pt modelId="{BC8C770E-BBAD-4926-8304-047C651D6DE3}">
      <dgm:prSet phldrT="[텍스트]" custT="1"/>
      <dgm:spPr/>
      <dgm:t>
        <a:bodyPr/>
        <a:lstStyle/>
        <a:p>
          <a:pPr latinLnBrk="1"/>
          <a:r>
            <a:rPr lang="en-US" altLang="ko-KR" sz="2000" dirty="0"/>
            <a:t>Latex </a:t>
          </a:r>
          <a:r>
            <a:rPr lang="ko-KR" altLang="en-US" sz="2000" dirty="0"/>
            <a:t>보고서 작성</a:t>
          </a:r>
        </a:p>
      </dgm:t>
    </dgm:pt>
    <dgm:pt modelId="{BDDD8396-D5C9-4394-94F7-2614E98106BD}" type="parTrans" cxnId="{2A4FF230-45EE-4B4F-9697-4952CA479D65}">
      <dgm:prSet/>
      <dgm:spPr/>
      <dgm:t>
        <a:bodyPr/>
        <a:lstStyle/>
        <a:p>
          <a:pPr latinLnBrk="1"/>
          <a:endParaRPr lang="ko-KR" altLang="en-US"/>
        </a:p>
      </dgm:t>
    </dgm:pt>
    <dgm:pt modelId="{7DD7C595-1212-4EAF-8FDB-723371658ACA}" type="sibTrans" cxnId="{2A4FF230-45EE-4B4F-9697-4952CA479D65}">
      <dgm:prSet/>
      <dgm:spPr/>
      <dgm:t>
        <a:bodyPr/>
        <a:lstStyle/>
        <a:p>
          <a:pPr latinLnBrk="1"/>
          <a:endParaRPr lang="ko-KR" altLang="en-US"/>
        </a:p>
      </dgm:t>
    </dgm:pt>
    <dgm:pt modelId="{B7D68607-0B25-45A8-AAE7-7D777A3B3F26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발표</a:t>
          </a:r>
        </a:p>
      </dgm:t>
    </dgm:pt>
    <dgm:pt modelId="{8837D7A9-5C9D-4D4E-9F66-8C48BE0ECB53}" type="parTrans" cxnId="{FAAE471F-F057-4304-A1F1-E452E8FC4028}">
      <dgm:prSet/>
      <dgm:spPr/>
      <dgm:t>
        <a:bodyPr/>
        <a:lstStyle/>
        <a:p>
          <a:pPr latinLnBrk="1"/>
          <a:endParaRPr lang="ko-KR" altLang="en-US"/>
        </a:p>
      </dgm:t>
    </dgm:pt>
    <dgm:pt modelId="{13F48C5C-53BE-49C8-AF9F-FF2BA615140C}" type="sibTrans" cxnId="{FAAE471F-F057-4304-A1F1-E452E8FC4028}">
      <dgm:prSet/>
      <dgm:spPr/>
      <dgm:t>
        <a:bodyPr/>
        <a:lstStyle/>
        <a:p>
          <a:pPr latinLnBrk="1"/>
          <a:endParaRPr lang="ko-KR" altLang="en-US"/>
        </a:p>
      </dgm:t>
    </dgm:pt>
    <dgm:pt modelId="{173918E5-1945-4C3F-A86A-F362AEF18584}">
      <dgm:prSet phldrT="[텍스트]" custT="1"/>
      <dgm:spPr/>
      <dgm:t>
        <a:bodyPr/>
        <a:lstStyle/>
        <a:p>
          <a:pPr latinLnBrk="1"/>
          <a:r>
            <a:rPr lang="en-US" altLang="ko-KR" sz="2000" dirty="0"/>
            <a:t>PPT </a:t>
          </a:r>
          <a:r>
            <a:rPr lang="ko-KR" altLang="en-US" sz="2000" dirty="0"/>
            <a:t>작성</a:t>
          </a:r>
        </a:p>
      </dgm:t>
    </dgm:pt>
    <dgm:pt modelId="{4D41DC37-3412-451D-B1D3-D889DEA2AAB2}" type="parTrans" cxnId="{8EB87190-C4F1-417F-A08D-CECE445C5C97}">
      <dgm:prSet/>
      <dgm:spPr/>
      <dgm:t>
        <a:bodyPr/>
        <a:lstStyle/>
        <a:p>
          <a:pPr latinLnBrk="1"/>
          <a:endParaRPr lang="ko-KR" altLang="en-US"/>
        </a:p>
      </dgm:t>
    </dgm:pt>
    <dgm:pt modelId="{334B48AA-DC56-437D-9711-0B7F5E178F9E}" type="sibTrans" cxnId="{8EB87190-C4F1-417F-A08D-CECE445C5C97}">
      <dgm:prSet/>
      <dgm:spPr/>
      <dgm:t>
        <a:bodyPr/>
        <a:lstStyle/>
        <a:p>
          <a:pPr latinLnBrk="1"/>
          <a:endParaRPr lang="ko-KR" altLang="en-US"/>
        </a:p>
      </dgm:t>
    </dgm:pt>
    <dgm:pt modelId="{CA87573C-8D86-42BD-BA38-D7DA86B5283A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동아리 관련 라우터 개발</a:t>
          </a:r>
        </a:p>
      </dgm:t>
    </dgm:pt>
    <dgm:pt modelId="{C51B03D5-6044-4589-924A-18F8D3ADE21A}" type="parTrans" cxnId="{A2B922DF-5EA3-4897-80C8-3212EE42B1C9}">
      <dgm:prSet/>
      <dgm:spPr/>
      <dgm:t>
        <a:bodyPr/>
        <a:lstStyle/>
        <a:p>
          <a:pPr latinLnBrk="1"/>
          <a:endParaRPr lang="ko-KR" altLang="en-US"/>
        </a:p>
      </dgm:t>
    </dgm:pt>
    <dgm:pt modelId="{5F99170C-574C-47C8-947D-55BCC31CCB65}" type="sibTrans" cxnId="{A2B922DF-5EA3-4897-80C8-3212EE42B1C9}">
      <dgm:prSet/>
      <dgm:spPr/>
      <dgm:t>
        <a:bodyPr/>
        <a:lstStyle/>
        <a:p>
          <a:pPr latinLnBrk="1"/>
          <a:endParaRPr lang="ko-KR" altLang="en-US"/>
        </a:p>
      </dgm:t>
    </dgm:pt>
    <dgm:pt modelId="{C72AF0E9-B036-41E7-8233-53D7DACE7981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0EFD4EA2-57A0-4BE4-802A-BB9C2E74EE46}" type="parTrans" cxnId="{C8AB10D5-619A-47AC-AA0B-902EF57F6354}">
      <dgm:prSet/>
      <dgm:spPr/>
      <dgm:t>
        <a:bodyPr/>
        <a:lstStyle/>
        <a:p>
          <a:pPr latinLnBrk="1"/>
          <a:endParaRPr lang="ko-KR" altLang="en-US"/>
        </a:p>
      </dgm:t>
    </dgm:pt>
    <dgm:pt modelId="{AB0D6FF9-9087-4340-A148-A94EA2B672AF}" type="sibTrans" cxnId="{C8AB10D5-619A-47AC-AA0B-902EF57F6354}">
      <dgm:prSet/>
      <dgm:spPr/>
      <dgm:t>
        <a:bodyPr/>
        <a:lstStyle/>
        <a:p>
          <a:pPr latinLnBrk="1"/>
          <a:endParaRPr lang="ko-KR" altLang="en-US"/>
        </a:p>
      </dgm:t>
    </dgm:pt>
    <dgm:pt modelId="{49A8AC12-A9C6-44B5-8EF7-68056535BE4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DB</a:t>
          </a:r>
          <a:r>
            <a:rPr lang="ko-KR" altLang="en-US" sz="2000" dirty="0"/>
            <a:t> 구축</a:t>
          </a:r>
        </a:p>
      </dgm:t>
    </dgm:pt>
    <dgm:pt modelId="{C963BDB2-6C46-4BDB-9F78-08F795CD9BBF}" type="parTrans" cxnId="{E6D9EDE5-E9B2-4536-A437-FAE62C2D3632}">
      <dgm:prSet/>
      <dgm:spPr/>
      <dgm:t>
        <a:bodyPr/>
        <a:lstStyle/>
        <a:p>
          <a:pPr latinLnBrk="1"/>
          <a:endParaRPr lang="ko-KR" altLang="en-US"/>
        </a:p>
      </dgm:t>
    </dgm:pt>
    <dgm:pt modelId="{39C29B67-A90A-4520-A0FA-A91F88F09342}" type="sibTrans" cxnId="{E6D9EDE5-E9B2-4536-A437-FAE62C2D3632}">
      <dgm:prSet/>
      <dgm:spPr/>
      <dgm:t>
        <a:bodyPr/>
        <a:lstStyle/>
        <a:p>
          <a:pPr latinLnBrk="1"/>
          <a:endParaRPr lang="ko-KR" altLang="en-US"/>
        </a:p>
      </dgm:t>
    </dgm:pt>
    <dgm:pt modelId="{83EB9A47-6221-4C63-87DF-74FC360140D5}">
      <dgm:prSet phldrT="[텍스트]" custT="1"/>
      <dgm:spPr/>
      <dgm:t>
        <a:bodyPr/>
        <a:lstStyle/>
        <a:p>
          <a:pPr latinLnBrk="1"/>
          <a:r>
            <a:rPr lang="en-US" altLang="ko-KR" sz="2000" dirty="0"/>
            <a:t>UI </a:t>
          </a:r>
          <a:r>
            <a:rPr lang="ko-KR" altLang="en-US" sz="2000" dirty="0"/>
            <a:t>개발</a:t>
          </a:r>
        </a:p>
      </dgm:t>
    </dgm:pt>
    <dgm:pt modelId="{A3876A62-5FD1-44F6-A42C-4139AA48EE46}" type="parTrans" cxnId="{84A0A97D-1D74-4438-9E7B-16E3A5B5CAFB}">
      <dgm:prSet/>
      <dgm:spPr/>
      <dgm:t>
        <a:bodyPr/>
        <a:lstStyle/>
        <a:p>
          <a:pPr latinLnBrk="1"/>
          <a:endParaRPr lang="ko-KR" altLang="en-US"/>
        </a:p>
      </dgm:t>
    </dgm:pt>
    <dgm:pt modelId="{D5832AFE-EB4F-4ED2-A5F7-89F3F32981DF}" type="sibTrans" cxnId="{84A0A97D-1D74-4438-9E7B-16E3A5B5CAFB}">
      <dgm:prSet/>
      <dgm:spPr/>
      <dgm:t>
        <a:bodyPr/>
        <a:lstStyle/>
        <a:p>
          <a:pPr latinLnBrk="1"/>
          <a:endParaRPr lang="ko-KR" altLang="en-US"/>
        </a:p>
      </dgm:t>
    </dgm:pt>
    <dgm:pt modelId="{73913BE6-FB4E-497F-998D-DB40189D12BF}" type="pres">
      <dgm:prSet presAssocID="{3FEE7237-A892-4C72-A600-8325244395E4}" presName="Name0" presStyleCnt="0">
        <dgm:presLayoutVars>
          <dgm:dir/>
          <dgm:animLvl val="lvl"/>
          <dgm:resizeHandles val="exact"/>
        </dgm:presLayoutVars>
      </dgm:prSet>
      <dgm:spPr/>
    </dgm:pt>
    <dgm:pt modelId="{2687477D-F22E-42A9-BEBF-B5563A5C5F26}" type="pres">
      <dgm:prSet presAssocID="{FE271FDC-2F0E-4EA3-9F1D-0BCEFBD7C764}" presName="composite" presStyleCnt="0"/>
      <dgm:spPr/>
    </dgm:pt>
    <dgm:pt modelId="{C896DA41-281A-44AC-897F-14B283A7CAB3}" type="pres">
      <dgm:prSet presAssocID="{FE271FDC-2F0E-4EA3-9F1D-0BCEFBD7C76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2B88C8F-96C6-4D0D-92A9-A7B5C2CB101A}" type="pres">
      <dgm:prSet presAssocID="{FE271FDC-2F0E-4EA3-9F1D-0BCEFBD7C764}" presName="desTx" presStyleLbl="alignAccFollowNode1" presStyleIdx="0" presStyleCnt="4">
        <dgm:presLayoutVars>
          <dgm:bulletEnabled val="1"/>
        </dgm:presLayoutVars>
      </dgm:prSet>
      <dgm:spPr/>
    </dgm:pt>
    <dgm:pt modelId="{FEBCCF79-0490-4397-8567-A0EBE960896D}" type="pres">
      <dgm:prSet presAssocID="{D4FFF996-0AF8-4CB2-984B-F705711C1C59}" presName="space" presStyleCnt="0"/>
      <dgm:spPr/>
    </dgm:pt>
    <dgm:pt modelId="{0FC57A23-53E7-456B-BA1E-9DF40506CBA8}" type="pres">
      <dgm:prSet presAssocID="{44A0DDD7-597E-4BA7-8770-82DBAF9941A7}" presName="composite" presStyleCnt="0"/>
      <dgm:spPr/>
    </dgm:pt>
    <dgm:pt modelId="{063FC4FC-CB0B-4C87-8339-F8BE66E01EBC}" type="pres">
      <dgm:prSet presAssocID="{44A0DDD7-597E-4BA7-8770-82DBAF9941A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73BD9C5-F84E-473D-BE34-EB4F96F18819}" type="pres">
      <dgm:prSet presAssocID="{44A0DDD7-597E-4BA7-8770-82DBAF9941A7}" presName="desTx" presStyleLbl="alignAccFollowNode1" presStyleIdx="1" presStyleCnt="4">
        <dgm:presLayoutVars>
          <dgm:bulletEnabled val="1"/>
        </dgm:presLayoutVars>
      </dgm:prSet>
      <dgm:spPr/>
    </dgm:pt>
    <dgm:pt modelId="{80025C54-1AA3-4F16-A658-EAB75C4A6E6D}" type="pres">
      <dgm:prSet presAssocID="{EA60DC6D-D19A-4B04-98F4-CC94321603AE}" presName="space" presStyleCnt="0"/>
      <dgm:spPr/>
    </dgm:pt>
    <dgm:pt modelId="{25ECE74F-0A98-4217-A434-C14B39C82E71}" type="pres">
      <dgm:prSet presAssocID="{4E069DD0-117E-47D9-AA1F-1E47BA6A453D}" presName="composite" presStyleCnt="0"/>
      <dgm:spPr/>
    </dgm:pt>
    <dgm:pt modelId="{4DDE001B-D451-467E-B202-BAF67B264AA9}" type="pres">
      <dgm:prSet presAssocID="{4E069DD0-117E-47D9-AA1F-1E47BA6A453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76022DA-9E26-41B5-B0B7-217C0440EAEB}" type="pres">
      <dgm:prSet presAssocID="{4E069DD0-117E-47D9-AA1F-1E47BA6A453D}" presName="desTx" presStyleLbl="alignAccFollowNode1" presStyleIdx="2" presStyleCnt="4">
        <dgm:presLayoutVars>
          <dgm:bulletEnabled val="1"/>
        </dgm:presLayoutVars>
      </dgm:prSet>
      <dgm:spPr/>
    </dgm:pt>
    <dgm:pt modelId="{BA5F94EB-C9C1-4AAF-AD28-FB0C06BFE5FE}" type="pres">
      <dgm:prSet presAssocID="{9C5B9D17-729A-4220-9DDE-56324D5CE521}" presName="space" presStyleCnt="0"/>
      <dgm:spPr/>
    </dgm:pt>
    <dgm:pt modelId="{73C7F200-30FA-4FB5-9DAF-92BF2AF6824B}" type="pres">
      <dgm:prSet presAssocID="{3D6AF820-0B36-49D9-A711-FA9CD9F22CFA}" presName="composite" presStyleCnt="0"/>
      <dgm:spPr/>
    </dgm:pt>
    <dgm:pt modelId="{5F593F79-42E1-42D9-B92C-7DEEBC4965B6}" type="pres">
      <dgm:prSet presAssocID="{3D6AF820-0B36-49D9-A711-FA9CD9F22CF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5ECB00A-8365-4A87-BFB7-B9399BE4BE13}" type="pres">
      <dgm:prSet presAssocID="{3D6AF820-0B36-49D9-A711-FA9CD9F22CF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7653C01-2639-4DF7-B68D-BE6DD537F79B}" srcId="{44A0DDD7-597E-4BA7-8770-82DBAF9941A7}" destId="{3C53A72C-0913-4556-9179-927AB2EFAF02}" srcOrd="2" destOrd="0" parTransId="{9B4E1DC9-8C63-4C6E-AE32-01E57B05AE27}" sibTransId="{C93FF9F2-CFF6-46E0-A7A4-2CFC78DAEBB1}"/>
    <dgm:cxn modelId="{39354603-09A9-40E1-B0BC-BCB7F0B8802E}" srcId="{4E069DD0-117E-47D9-AA1F-1E47BA6A453D}" destId="{E48C0BB7-53AE-46EC-BC56-1B2252F1AB9C}" srcOrd="0" destOrd="0" parTransId="{5F2786AD-5E46-48A7-B352-D9C60BDD53C5}" sibTransId="{20422E8C-C632-457B-A723-196DA87AEEEA}"/>
    <dgm:cxn modelId="{3742DB07-50D1-41F4-A326-0A4E53BE8633}" type="presOf" srcId="{3D6AF820-0B36-49D9-A711-FA9CD9F22CFA}" destId="{5F593F79-42E1-42D9-B92C-7DEEBC4965B6}" srcOrd="0" destOrd="0" presId="urn:microsoft.com/office/officeart/2005/8/layout/hList1"/>
    <dgm:cxn modelId="{7E41C509-A262-4151-B694-F8995B152F37}" srcId="{4E069DD0-117E-47D9-AA1F-1E47BA6A453D}" destId="{859CAAE7-B5FD-4900-917B-510AC0484F0C}" srcOrd="1" destOrd="0" parTransId="{3896D7FB-CFFE-49C3-9FB7-062E227669F9}" sibTransId="{87A62552-1385-4224-A0EE-B54E32181C87}"/>
    <dgm:cxn modelId="{7C18070C-0204-4F9B-91D0-CE48FE5F2BC3}" type="presOf" srcId="{DC59CDEC-31DE-4706-92A6-F2FDD0F8667B}" destId="{42B88C8F-96C6-4D0D-92A9-A7B5C2CB101A}" srcOrd="0" destOrd="0" presId="urn:microsoft.com/office/officeart/2005/8/layout/hList1"/>
    <dgm:cxn modelId="{769D1915-AD1D-4EC0-835B-5A712541ACFF}" type="presOf" srcId="{49A8AC12-A9C6-44B5-8EF7-68056535BE4F}" destId="{A76022DA-9E26-41B5-B0B7-217C0440EAEB}" srcOrd="0" destOrd="2" presId="urn:microsoft.com/office/officeart/2005/8/layout/hList1"/>
    <dgm:cxn modelId="{54B78D17-0286-42A4-BA02-DA4D0F47704F}" type="presOf" srcId="{173918E5-1945-4C3F-A86A-F362AEF18584}" destId="{D5ECB00A-8365-4A87-BFB7-B9399BE4BE13}" srcOrd="0" destOrd="2" presId="urn:microsoft.com/office/officeart/2005/8/layout/hList1"/>
    <dgm:cxn modelId="{7CB04D1D-0C35-4BC6-A3D5-D9334768810D}" type="presOf" srcId="{371997F6-371B-4542-9EB9-3323FFE20367}" destId="{42B88C8F-96C6-4D0D-92A9-A7B5C2CB101A}" srcOrd="0" destOrd="3" presId="urn:microsoft.com/office/officeart/2005/8/layout/hList1"/>
    <dgm:cxn modelId="{FAAE471F-F057-4304-A1F1-E452E8FC4028}" srcId="{3D6AF820-0B36-49D9-A711-FA9CD9F22CFA}" destId="{B7D68607-0B25-45A8-AAE7-7D777A3B3F26}" srcOrd="3" destOrd="0" parTransId="{8837D7A9-5C9D-4D4E-9F66-8C48BE0ECB53}" sibTransId="{13F48C5C-53BE-49C8-AF9F-FF2BA615140C}"/>
    <dgm:cxn modelId="{0381BD1F-CA27-4102-BADD-DAE369F49ED9}" type="presOf" srcId="{CA87573C-8D86-42BD-BA38-D7DA86B5283A}" destId="{A76022DA-9E26-41B5-B0B7-217C0440EAEB}" srcOrd="0" destOrd="3" presId="urn:microsoft.com/office/officeart/2005/8/layout/hList1"/>
    <dgm:cxn modelId="{C82FC321-8CFA-4C3B-B477-6A47BA023D77}" type="presOf" srcId="{B7D68607-0B25-45A8-AAE7-7D777A3B3F26}" destId="{D5ECB00A-8365-4A87-BFB7-B9399BE4BE13}" srcOrd="0" destOrd="3" presId="urn:microsoft.com/office/officeart/2005/8/layout/hList1"/>
    <dgm:cxn modelId="{AB12942B-FF10-47CF-9902-FCB97A89A54A}" type="presOf" srcId="{45819E10-E104-4068-82AA-ACEB98317A43}" destId="{173BD9C5-F84E-473D-BE34-EB4F96F18819}" srcOrd="0" destOrd="1" presId="urn:microsoft.com/office/officeart/2005/8/layout/hList1"/>
    <dgm:cxn modelId="{C691B52F-476D-4F0E-94B4-4925C394B629}" type="presOf" srcId="{3FEE7237-A892-4C72-A600-8325244395E4}" destId="{73913BE6-FB4E-497F-998D-DB40189D12BF}" srcOrd="0" destOrd="0" presId="urn:microsoft.com/office/officeart/2005/8/layout/hList1"/>
    <dgm:cxn modelId="{2A4FF230-45EE-4B4F-9697-4952CA479D65}" srcId="{3D6AF820-0B36-49D9-A711-FA9CD9F22CFA}" destId="{BC8C770E-BBAD-4926-8304-047C651D6DE3}" srcOrd="1" destOrd="0" parTransId="{BDDD8396-D5C9-4394-94F7-2614E98106BD}" sibTransId="{7DD7C595-1212-4EAF-8FDB-723371658ACA}"/>
    <dgm:cxn modelId="{648DAE34-F424-4568-AC55-DC933E591F97}" srcId="{FE271FDC-2F0E-4EA3-9F1D-0BCEFBD7C764}" destId="{6A000763-6394-4E5A-AA2F-F8ED41330CA5}" srcOrd="1" destOrd="0" parTransId="{F948607A-C794-4ADD-BE79-8647555337E6}" sibTransId="{89A63BC7-FC13-488B-8F35-87D75166C933}"/>
    <dgm:cxn modelId="{6E708937-A3DC-486F-BE7B-E835D3224B97}" type="presOf" srcId="{FE271FDC-2F0E-4EA3-9F1D-0BCEFBD7C764}" destId="{C896DA41-281A-44AC-897F-14B283A7CAB3}" srcOrd="0" destOrd="0" presId="urn:microsoft.com/office/officeart/2005/8/layout/hList1"/>
    <dgm:cxn modelId="{3AF8225E-59A1-4EBA-9756-0856A0C51C1E}" srcId="{3D6AF820-0B36-49D9-A711-FA9CD9F22CFA}" destId="{750A8FC7-0F1A-4DDF-A11D-D81CE58D30E0}" srcOrd="0" destOrd="0" parTransId="{415E4029-81DD-432B-9D0A-D2795C5798D6}" sibTransId="{8E4E479A-8172-4DAF-85A4-44567E8D5D6F}"/>
    <dgm:cxn modelId="{9DD14F53-1DF0-4656-972C-C55C8C7C0CD2}" type="presOf" srcId="{83EB9A47-6221-4C63-87DF-74FC360140D5}" destId="{42B88C8F-96C6-4D0D-92A9-A7B5C2CB101A}" srcOrd="0" destOrd="2" presId="urn:microsoft.com/office/officeart/2005/8/layout/hList1"/>
    <dgm:cxn modelId="{71B7FD75-B052-4177-8CE6-E4525AC6FFD6}" type="presOf" srcId="{6A000763-6394-4E5A-AA2F-F8ED41330CA5}" destId="{42B88C8F-96C6-4D0D-92A9-A7B5C2CB101A}" srcOrd="0" destOrd="1" presId="urn:microsoft.com/office/officeart/2005/8/layout/hList1"/>
    <dgm:cxn modelId="{64A0407A-3906-4D00-9316-E75C443EAD56}" type="presOf" srcId="{E48C0BB7-53AE-46EC-BC56-1B2252F1AB9C}" destId="{A76022DA-9E26-41B5-B0B7-217C0440EAEB}" srcOrd="0" destOrd="0" presId="urn:microsoft.com/office/officeart/2005/8/layout/hList1"/>
    <dgm:cxn modelId="{BFE4867B-BEFB-4086-98F5-9AC39C69CD47}" srcId="{44A0DDD7-597E-4BA7-8770-82DBAF9941A7}" destId="{45819E10-E104-4068-82AA-ACEB98317A43}" srcOrd="1" destOrd="0" parTransId="{1DF3089D-77EF-47C1-A08A-5999020A90FA}" sibTransId="{B33F73F1-8545-483D-90C9-CA136F274317}"/>
    <dgm:cxn modelId="{EDB1A27D-BAE9-4AA1-AE6F-8240A6C4525B}" type="presOf" srcId="{4E069DD0-117E-47D9-AA1F-1E47BA6A453D}" destId="{4DDE001B-D451-467E-B202-BAF67B264AA9}" srcOrd="0" destOrd="0" presId="urn:microsoft.com/office/officeart/2005/8/layout/hList1"/>
    <dgm:cxn modelId="{84A0A97D-1D74-4438-9E7B-16E3A5B5CAFB}" srcId="{FE271FDC-2F0E-4EA3-9F1D-0BCEFBD7C764}" destId="{83EB9A47-6221-4C63-87DF-74FC360140D5}" srcOrd="2" destOrd="0" parTransId="{A3876A62-5FD1-44F6-A42C-4139AA48EE46}" sibTransId="{D5832AFE-EB4F-4ED2-A5F7-89F3F32981DF}"/>
    <dgm:cxn modelId="{FFA61E84-F058-4AAB-9453-C9D2F2C9650C}" type="presOf" srcId="{C72AF0E9-B036-41E7-8233-53D7DACE7981}" destId="{A76022DA-9E26-41B5-B0B7-217C0440EAEB}" srcOrd="0" destOrd="4" presId="urn:microsoft.com/office/officeart/2005/8/layout/hList1"/>
    <dgm:cxn modelId="{8EB87190-C4F1-417F-A08D-CECE445C5C97}" srcId="{3D6AF820-0B36-49D9-A711-FA9CD9F22CFA}" destId="{173918E5-1945-4C3F-A86A-F362AEF18584}" srcOrd="2" destOrd="0" parTransId="{4D41DC37-3412-451D-B1D3-D889DEA2AAB2}" sibTransId="{334B48AA-DC56-437D-9711-0B7F5E178F9E}"/>
    <dgm:cxn modelId="{E394FE93-28F0-4E33-96A2-1D48740AA0DB}" srcId="{FE271FDC-2F0E-4EA3-9F1D-0BCEFBD7C764}" destId="{371997F6-371B-4542-9EB9-3323FFE20367}" srcOrd="3" destOrd="0" parTransId="{1FA09FD8-6CC5-4DBC-9BEE-3D7C9C5B8A9B}" sibTransId="{070DA42E-81CA-4B00-8F8C-82290F14EF04}"/>
    <dgm:cxn modelId="{D443EC9E-25B5-4EA7-A6B6-FCC249AFD048}" type="presOf" srcId="{AF384283-BF9E-4E6F-A785-DC53EFE2907A}" destId="{173BD9C5-F84E-473D-BE34-EB4F96F18819}" srcOrd="0" destOrd="0" presId="urn:microsoft.com/office/officeart/2005/8/layout/hList1"/>
    <dgm:cxn modelId="{36AAC99F-7E41-4AAE-823F-388161E0C1F9}" srcId="{FE271FDC-2F0E-4EA3-9F1D-0BCEFBD7C764}" destId="{DC59CDEC-31DE-4706-92A6-F2FDD0F8667B}" srcOrd="0" destOrd="0" parTransId="{C983B015-A066-4126-9960-A614BF23C5D2}" sibTransId="{2EE49669-4062-45C9-8393-A122D1E8AD22}"/>
    <dgm:cxn modelId="{FB4C39A0-979D-4390-A4AF-4D0734C467CA}" type="presOf" srcId="{750A8FC7-0F1A-4DDF-A11D-D81CE58D30E0}" destId="{D5ECB00A-8365-4A87-BFB7-B9399BE4BE13}" srcOrd="0" destOrd="0" presId="urn:microsoft.com/office/officeart/2005/8/layout/hList1"/>
    <dgm:cxn modelId="{88197BA6-E665-4C68-B59E-BBC264674B6F}" srcId="{4E069DD0-117E-47D9-AA1F-1E47BA6A453D}" destId="{6157EA19-54D9-4831-B100-F9DAA46DF960}" srcOrd="5" destOrd="0" parTransId="{708A6339-050C-4F77-A2E9-FA0D5B734A45}" sibTransId="{A0F229C5-DC5A-448B-A7C2-E70C98B30D26}"/>
    <dgm:cxn modelId="{866744AC-81AD-4B50-8E90-F1CE42446A74}" type="presOf" srcId="{6157EA19-54D9-4831-B100-F9DAA46DF960}" destId="{A76022DA-9E26-41B5-B0B7-217C0440EAEB}" srcOrd="0" destOrd="5" presId="urn:microsoft.com/office/officeart/2005/8/layout/hList1"/>
    <dgm:cxn modelId="{5A38DFBA-A3DB-4BEF-9154-3A87266EEA55}" srcId="{3FEE7237-A892-4C72-A600-8325244395E4}" destId="{44A0DDD7-597E-4BA7-8770-82DBAF9941A7}" srcOrd="1" destOrd="0" parTransId="{F2F1A93A-B374-4DDB-B194-F40ABC262B20}" sibTransId="{EA60DC6D-D19A-4B04-98F4-CC94321603AE}"/>
    <dgm:cxn modelId="{5EF391BB-3BF1-4C5E-AFC1-DFB01563A631}" srcId="{3FEE7237-A892-4C72-A600-8325244395E4}" destId="{3D6AF820-0B36-49D9-A711-FA9CD9F22CFA}" srcOrd="3" destOrd="0" parTransId="{1AE04A44-BA0F-4CD0-927F-1F1E9BC2A2F9}" sibTransId="{01B533C5-92C6-4769-85D3-8F89480DBFCF}"/>
    <dgm:cxn modelId="{C8AB10D5-619A-47AC-AA0B-902EF57F6354}" srcId="{4E069DD0-117E-47D9-AA1F-1E47BA6A453D}" destId="{C72AF0E9-B036-41E7-8233-53D7DACE7981}" srcOrd="4" destOrd="0" parTransId="{0EFD4EA2-57A0-4BE4-802A-BB9C2E74EE46}" sibTransId="{AB0D6FF9-9087-4340-A148-A94EA2B672AF}"/>
    <dgm:cxn modelId="{A2B922DF-5EA3-4897-80C8-3212EE42B1C9}" srcId="{4E069DD0-117E-47D9-AA1F-1E47BA6A453D}" destId="{CA87573C-8D86-42BD-BA38-D7DA86B5283A}" srcOrd="3" destOrd="0" parTransId="{C51B03D5-6044-4589-924A-18F8D3ADE21A}" sibTransId="{5F99170C-574C-47C8-947D-55BCC31CCB65}"/>
    <dgm:cxn modelId="{17E816E4-CA55-46D7-810E-7D3FC0C92D88}" srcId="{3FEE7237-A892-4C72-A600-8325244395E4}" destId="{4E069DD0-117E-47D9-AA1F-1E47BA6A453D}" srcOrd="2" destOrd="0" parTransId="{8C5AB82E-6BFD-40F7-90C9-491033FC2DE8}" sibTransId="{9C5B9D17-729A-4220-9DDE-56324D5CE521}"/>
    <dgm:cxn modelId="{E6D9EDE5-E9B2-4536-A437-FAE62C2D3632}" srcId="{4E069DD0-117E-47D9-AA1F-1E47BA6A453D}" destId="{49A8AC12-A9C6-44B5-8EF7-68056535BE4F}" srcOrd="2" destOrd="0" parTransId="{C963BDB2-6C46-4BDB-9F78-08F795CD9BBF}" sibTransId="{39C29B67-A90A-4520-A0FA-A91F88F09342}"/>
    <dgm:cxn modelId="{8C516CEB-DB2A-466A-B1F7-53A580B78242}" type="presOf" srcId="{3C53A72C-0913-4556-9179-927AB2EFAF02}" destId="{173BD9C5-F84E-473D-BE34-EB4F96F18819}" srcOrd="0" destOrd="2" presId="urn:microsoft.com/office/officeart/2005/8/layout/hList1"/>
    <dgm:cxn modelId="{AB1049EE-66D2-4498-9822-1D5DDD67664C}" type="presOf" srcId="{BC8C770E-BBAD-4926-8304-047C651D6DE3}" destId="{D5ECB00A-8365-4A87-BFB7-B9399BE4BE13}" srcOrd="0" destOrd="1" presId="urn:microsoft.com/office/officeart/2005/8/layout/hList1"/>
    <dgm:cxn modelId="{FEDADCF3-DEBB-4C3E-A452-5BB0D5487EC8}" srcId="{3FEE7237-A892-4C72-A600-8325244395E4}" destId="{FE271FDC-2F0E-4EA3-9F1D-0BCEFBD7C764}" srcOrd="0" destOrd="0" parTransId="{96A2760D-7AD7-47DD-83BB-4D176B2C5823}" sibTransId="{D4FFF996-0AF8-4CB2-984B-F705711C1C59}"/>
    <dgm:cxn modelId="{EC43ECFA-0550-42D3-8742-AC6377CBBF70}" srcId="{44A0DDD7-597E-4BA7-8770-82DBAF9941A7}" destId="{AF384283-BF9E-4E6F-A785-DC53EFE2907A}" srcOrd="0" destOrd="0" parTransId="{8A3F54F7-F259-4E86-8D34-1AD40A2B1977}" sibTransId="{AFF1A3A7-E6B9-464B-8BAA-A77085B6A693}"/>
    <dgm:cxn modelId="{192C6DFC-C148-4F48-B50E-D2926DD759ED}" type="presOf" srcId="{44A0DDD7-597E-4BA7-8770-82DBAF9941A7}" destId="{063FC4FC-CB0B-4C87-8339-F8BE66E01EBC}" srcOrd="0" destOrd="0" presId="urn:microsoft.com/office/officeart/2005/8/layout/hList1"/>
    <dgm:cxn modelId="{30C574FE-AA4B-4028-B716-A8CCB2ECE2FA}" type="presOf" srcId="{859CAAE7-B5FD-4900-917B-510AC0484F0C}" destId="{A76022DA-9E26-41B5-B0B7-217C0440EAEB}" srcOrd="0" destOrd="1" presId="urn:microsoft.com/office/officeart/2005/8/layout/hList1"/>
    <dgm:cxn modelId="{125B2F38-8B62-40A6-9DA3-27A08E40B08A}" type="presParOf" srcId="{73913BE6-FB4E-497F-998D-DB40189D12BF}" destId="{2687477D-F22E-42A9-BEBF-B5563A5C5F26}" srcOrd="0" destOrd="0" presId="urn:microsoft.com/office/officeart/2005/8/layout/hList1"/>
    <dgm:cxn modelId="{D353602B-9490-4B62-956B-BD1A92A5248C}" type="presParOf" srcId="{2687477D-F22E-42A9-BEBF-B5563A5C5F26}" destId="{C896DA41-281A-44AC-897F-14B283A7CAB3}" srcOrd="0" destOrd="0" presId="urn:microsoft.com/office/officeart/2005/8/layout/hList1"/>
    <dgm:cxn modelId="{907F69E1-782E-47F1-AE77-87CEFF4E5912}" type="presParOf" srcId="{2687477D-F22E-42A9-BEBF-B5563A5C5F26}" destId="{42B88C8F-96C6-4D0D-92A9-A7B5C2CB101A}" srcOrd="1" destOrd="0" presId="urn:microsoft.com/office/officeart/2005/8/layout/hList1"/>
    <dgm:cxn modelId="{24658B36-100C-4E72-9E45-30981EDD3167}" type="presParOf" srcId="{73913BE6-FB4E-497F-998D-DB40189D12BF}" destId="{FEBCCF79-0490-4397-8567-A0EBE960896D}" srcOrd="1" destOrd="0" presId="urn:microsoft.com/office/officeart/2005/8/layout/hList1"/>
    <dgm:cxn modelId="{D18F163F-6F4A-4BE5-8E17-A19A02F5CD38}" type="presParOf" srcId="{73913BE6-FB4E-497F-998D-DB40189D12BF}" destId="{0FC57A23-53E7-456B-BA1E-9DF40506CBA8}" srcOrd="2" destOrd="0" presId="urn:microsoft.com/office/officeart/2005/8/layout/hList1"/>
    <dgm:cxn modelId="{D256ED36-D9C9-4DA9-BD6B-FD0E982DA175}" type="presParOf" srcId="{0FC57A23-53E7-456B-BA1E-9DF40506CBA8}" destId="{063FC4FC-CB0B-4C87-8339-F8BE66E01EBC}" srcOrd="0" destOrd="0" presId="urn:microsoft.com/office/officeart/2005/8/layout/hList1"/>
    <dgm:cxn modelId="{E3EB25BA-53DF-4191-B3C4-4A0E9215B5F1}" type="presParOf" srcId="{0FC57A23-53E7-456B-BA1E-9DF40506CBA8}" destId="{173BD9C5-F84E-473D-BE34-EB4F96F18819}" srcOrd="1" destOrd="0" presId="urn:microsoft.com/office/officeart/2005/8/layout/hList1"/>
    <dgm:cxn modelId="{AC4E53AE-C094-45D6-9732-B93CFDC3FCDC}" type="presParOf" srcId="{73913BE6-FB4E-497F-998D-DB40189D12BF}" destId="{80025C54-1AA3-4F16-A658-EAB75C4A6E6D}" srcOrd="3" destOrd="0" presId="urn:microsoft.com/office/officeart/2005/8/layout/hList1"/>
    <dgm:cxn modelId="{70A79F59-1C34-4CE6-BA5E-6412711572BC}" type="presParOf" srcId="{73913BE6-FB4E-497F-998D-DB40189D12BF}" destId="{25ECE74F-0A98-4217-A434-C14B39C82E71}" srcOrd="4" destOrd="0" presId="urn:microsoft.com/office/officeart/2005/8/layout/hList1"/>
    <dgm:cxn modelId="{DD6C449C-437B-4EB1-A588-B598F0A954D7}" type="presParOf" srcId="{25ECE74F-0A98-4217-A434-C14B39C82E71}" destId="{4DDE001B-D451-467E-B202-BAF67B264AA9}" srcOrd="0" destOrd="0" presId="urn:microsoft.com/office/officeart/2005/8/layout/hList1"/>
    <dgm:cxn modelId="{FB3FAD0D-45B3-441B-8473-992796BB55F4}" type="presParOf" srcId="{25ECE74F-0A98-4217-A434-C14B39C82E71}" destId="{A76022DA-9E26-41B5-B0B7-217C0440EAEB}" srcOrd="1" destOrd="0" presId="urn:microsoft.com/office/officeart/2005/8/layout/hList1"/>
    <dgm:cxn modelId="{792BFF06-37E9-462D-A300-A87E54195F20}" type="presParOf" srcId="{73913BE6-FB4E-497F-998D-DB40189D12BF}" destId="{BA5F94EB-C9C1-4AAF-AD28-FB0C06BFE5FE}" srcOrd="5" destOrd="0" presId="urn:microsoft.com/office/officeart/2005/8/layout/hList1"/>
    <dgm:cxn modelId="{5FB3D342-DF0D-493F-94EA-BA7CFB526134}" type="presParOf" srcId="{73913BE6-FB4E-497F-998D-DB40189D12BF}" destId="{73C7F200-30FA-4FB5-9DAF-92BF2AF6824B}" srcOrd="6" destOrd="0" presId="urn:microsoft.com/office/officeart/2005/8/layout/hList1"/>
    <dgm:cxn modelId="{E7991380-42A9-4C23-9BFA-EBA9A81DF96A}" type="presParOf" srcId="{73C7F200-30FA-4FB5-9DAF-92BF2AF6824B}" destId="{5F593F79-42E1-42D9-B92C-7DEEBC4965B6}" srcOrd="0" destOrd="0" presId="urn:microsoft.com/office/officeart/2005/8/layout/hList1"/>
    <dgm:cxn modelId="{621FDA81-03B0-43D0-B061-E6FD29BED914}" type="presParOf" srcId="{73C7F200-30FA-4FB5-9DAF-92BF2AF6824B}" destId="{D5ECB00A-8365-4A87-BFB7-B9399BE4BE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E7237-A892-4C72-A600-8325244395E4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FE271FDC-2F0E-4EA3-9F1D-0BCEFBD7C764}">
      <dgm:prSet phldrT="[텍스트]" custT="1"/>
      <dgm:spPr/>
      <dgm:t>
        <a:bodyPr/>
        <a:lstStyle/>
        <a:p>
          <a:pPr latinLnBrk="1"/>
          <a:r>
            <a:rPr lang="ko-KR" altLang="en-US" sz="2000" u="sng" dirty="0" err="1"/>
            <a:t>연민석</a:t>
          </a:r>
          <a:endParaRPr lang="ko-KR" altLang="en-US" sz="2000" u="sng" dirty="0"/>
        </a:p>
      </dgm:t>
    </dgm:pt>
    <dgm:pt modelId="{96A2760D-7AD7-47DD-83BB-4D176B2C5823}" type="parTrans" cxnId="{FEDADCF3-DEBB-4C3E-A452-5BB0D5487EC8}">
      <dgm:prSet/>
      <dgm:spPr/>
      <dgm:t>
        <a:bodyPr/>
        <a:lstStyle/>
        <a:p>
          <a:pPr latinLnBrk="1"/>
          <a:endParaRPr lang="ko-KR" altLang="en-US" sz="2000"/>
        </a:p>
      </dgm:t>
    </dgm:pt>
    <dgm:pt modelId="{D4FFF996-0AF8-4CB2-984B-F705711C1C59}" type="sibTrans" cxnId="{FEDADCF3-DEBB-4C3E-A452-5BB0D5487EC8}">
      <dgm:prSet/>
      <dgm:spPr/>
      <dgm:t>
        <a:bodyPr/>
        <a:lstStyle/>
        <a:p>
          <a:pPr latinLnBrk="1"/>
          <a:endParaRPr lang="ko-KR" altLang="en-US" sz="2000"/>
        </a:p>
      </dgm:t>
    </dgm:pt>
    <dgm:pt modelId="{DC59CDEC-31DE-4706-92A6-F2FDD0F8667B}">
      <dgm:prSet phldrT="[텍스트]" custT="1"/>
      <dgm:spPr/>
      <dgm:t>
        <a:bodyPr/>
        <a:lstStyle/>
        <a:p>
          <a:pPr latinLnBrk="1"/>
          <a:r>
            <a:rPr lang="en-US" altLang="ko-KR" sz="2000" dirty="0"/>
            <a:t>FRONTEND</a:t>
          </a:r>
          <a:endParaRPr lang="ko-KR" altLang="en-US" sz="2000" dirty="0"/>
        </a:p>
      </dgm:t>
    </dgm:pt>
    <dgm:pt modelId="{C983B015-A066-4126-9960-A614BF23C5D2}" type="parTrans" cxnId="{36AAC99F-7E41-4AAE-823F-388161E0C1F9}">
      <dgm:prSet/>
      <dgm:spPr/>
      <dgm:t>
        <a:bodyPr/>
        <a:lstStyle/>
        <a:p>
          <a:pPr latinLnBrk="1"/>
          <a:endParaRPr lang="ko-KR" altLang="en-US" sz="2000"/>
        </a:p>
      </dgm:t>
    </dgm:pt>
    <dgm:pt modelId="{2EE49669-4062-45C9-8393-A122D1E8AD22}" type="sibTrans" cxnId="{36AAC99F-7E41-4AAE-823F-388161E0C1F9}">
      <dgm:prSet/>
      <dgm:spPr/>
      <dgm:t>
        <a:bodyPr/>
        <a:lstStyle/>
        <a:p>
          <a:pPr latinLnBrk="1"/>
          <a:endParaRPr lang="ko-KR" altLang="en-US" sz="2000"/>
        </a:p>
      </dgm:t>
    </dgm:pt>
    <dgm:pt modelId="{44A0DDD7-597E-4BA7-8770-82DBAF9941A7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김재영</a:t>
          </a:r>
        </a:p>
      </dgm:t>
    </dgm:pt>
    <dgm:pt modelId="{F2F1A93A-B374-4DDB-B194-F40ABC262B20}" type="parTrans" cxnId="{5A38DFBA-A3DB-4BEF-9154-3A87266EEA55}">
      <dgm:prSet/>
      <dgm:spPr/>
      <dgm:t>
        <a:bodyPr/>
        <a:lstStyle/>
        <a:p>
          <a:pPr latinLnBrk="1"/>
          <a:endParaRPr lang="ko-KR" altLang="en-US" sz="2000"/>
        </a:p>
      </dgm:t>
    </dgm:pt>
    <dgm:pt modelId="{EA60DC6D-D19A-4B04-98F4-CC94321603AE}" type="sibTrans" cxnId="{5A38DFBA-A3DB-4BEF-9154-3A87266EEA55}">
      <dgm:prSet/>
      <dgm:spPr/>
      <dgm:t>
        <a:bodyPr/>
        <a:lstStyle/>
        <a:p>
          <a:pPr latinLnBrk="1"/>
          <a:endParaRPr lang="ko-KR" altLang="en-US" sz="2000"/>
        </a:p>
      </dgm:t>
    </dgm:pt>
    <dgm:pt modelId="{AF384283-BF9E-4E6F-A785-DC53EFE2907A}">
      <dgm:prSet phldrT="[텍스트]" custT="1"/>
      <dgm:spPr/>
      <dgm:t>
        <a:bodyPr/>
        <a:lstStyle/>
        <a:p>
          <a:pPr latinLnBrk="1"/>
          <a:r>
            <a:rPr lang="en-US" altLang="ko-KR" sz="2000" dirty="0"/>
            <a:t>FRONTEND </a:t>
          </a:r>
          <a:r>
            <a:rPr lang="ko-KR" altLang="en-US" sz="2000" dirty="0"/>
            <a:t>보조</a:t>
          </a:r>
        </a:p>
      </dgm:t>
    </dgm:pt>
    <dgm:pt modelId="{8A3F54F7-F259-4E86-8D34-1AD40A2B1977}" type="parTrans" cxnId="{EC43ECFA-0550-42D3-8742-AC6377CBBF70}">
      <dgm:prSet/>
      <dgm:spPr/>
      <dgm:t>
        <a:bodyPr/>
        <a:lstStyle/>
        <a:p>
          <a:pPr latinLnBrk="1"/>
          <a:endParaRPr lang="ko-KR" altLang="en-US" sz="2000"/>
        </a:p>
      </dgm:t>
    </dgm:pt>
    <dgm:pt modelId="{AFF1A3A7-E6B9-464B-8BAA-A77085B6A693}" type="sibTrans" cxnId="{EC43ECFA-0550-42D3-8742-AC6377CBBF70}">
      <dgm:prSet/>
      <dgm:spPr/>
      <dgm:t>
        <a:bodyPr/>
        <a:lstStyle/>
        <a:p>
          <a:pPr latinLnBrk="1"/>
          <a:endParaRPr lang="ko-KR" altLang="en-US" sz="2000"/>
        </a:p>
      </dgm:t>
    </dgm:pt>
    <dgm:pt modelId="{4E069DD0-117E-47D9-AA1F-1E47BA6A453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문태주</a:t>
          </a:r>
        </a:p>
      </dgm:t>
    </dgm:pt>
    <dgm:pt modelId="{8C5AB82E-6BFD-40F7-90C9-491033FC2DE8}" type="parTrans" cxnId="{17E816E4-CA55-46D7-810E-7D3FC0C92D88}">
      <dgm:prSet/>
      <dgm:spPr/>
      <dgm:t>
        <a:bodyPr/>
        <a:lstStyle/>
        <a:p>
          <a:pPr latinLnBrk="1"/>
          <a:endParaRPr lang="ko-KR" altLang="en-US" sz="2000"/>
        </a:p>
      </dgm:t>
    </dgm:pt>
    <dgm:pt modelId="{9C5B9D17-729A-4220-9DDE-56324D5CE521}" type="sibTrans" cxnId="{17E816E4-CA55-46D7-810E-7D3FC0C92D88}">
      <dgm:prSet/>
      <dgm:spPr/>
      <dgm:t>
        <a:bodyPr/>
        <a:lstStyle/>
        <a:p>
          <a:pPr latinLnBrk="1"/>
          <a:endParaRPr lang="ko-KR" altLang="en-US" sz="2000"/>
        </a:p>
      </dgm:t>
    </dgm:pt>
    <dgm:pt modelId="{750A8FC7-0F1A-4DDF-A11D-D81CE58D30E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BACKEND </a:t>
          </a:r>
          <a:r>
            <a:rPr lang="ko-KR" altLang="en-US" sz="2000" dirty="0"/>
            <a:t>보조</a:t>
          </a:r>
        </a:p>
      </dgm:t>
    </dgm:pt>
    <dgm:pt modelId="{415E4029-81DD-432B-9D0A-D2795C5798D6}" type="parTrans" cxnId="{3AF8225E-59A1-4EBA-9756-0856A0C51C1E}">
      <dgm:prSet/>
      <dgm:spPr/>
      <dgm:t>
        <a:bodyPr/>
        <a:lstStyle/>
        <a:p>
          <a:pPr latinLnBrk="1"/>
          <a:endParaRPr lang="ko-KR" altLang="en-US" sz="2000"/>
        </a:p>
      </dgm:t>
    </dgm:pt>
    <dgm:pt modelId="{8E4E479A-8172-4DAF-85A4-44567E8D5D6F}" type="sibTrans" cxnId="{3AF8225E-59A1-4EBA-9756-0856A0C51C1E}">
      <dgm:prSet/>
      <dgm:spPr/>
      <dgm:t>
        <a:bodyPr/>
        <a:lstStyle/>
        <a:p>
          <a:pPr latinLnBrk="1"/>
          <a:endParaRPr lang="ko-KR" altLang="en-US" sz="2000"/>
        </a:p>
      </dgm:t>
    </dgm:pt>
    <dgm:pt modelId="{3D6AF820-0B36-49D9-A711-FA9CD9F22CFA}">
      <dgm:prSet phldrT="[텍스트]" custT="1"/>
      <dgm:spPr/>
      <dgm:t>
        <a:bodyPr/>
        <a:lstStyle/>
        <a:p>
          <a:pPr latinLnBrk="1"/>
          <a:r>
            <a:rPr lang="ko-KR" altLang="en-US" sz="2000" dirty="0" err="1"/>
            <a:t>이선종</a:t>
          </a:r>
          <a:endParaRPr lang="ko-KR" altLang="en-US" sz="2000" dirty="0"/>
        </a:p>
      </dgm:t>
    </dgm:pt>
    <dgm:pt modelId="{1AE04A44-BA0F-4CD0-927F-1F1E9BC2A2F9}" type="parTrans" cxnId="{5EF391BB-3BF1-4C5E-AFC1-DFB01563A631}">
      <dgm:prSet/>
      <dgm:spPr/>
      <dgm:t>
        <a:bodyPr/>
        <a:lstStyle/>
        <a:p>
          <a:pPr latinLnBrk="1"/>
          <a:endParaRPr lang="ko-KR" altLang="en-US" sz="2000"/>
        </a:p>
      </dgm:t>
    </dgm:pt>
    <dgm:pt modelId="{01B533C5-92C6-4769-85D3-8F89480DBFCF}" type="sibTrans" cxnId="{5EF391BB-3BF1-4C5E-AFC1-DFB01563A631}">
      <dgm:prSet/>
      <dgm:spPr/>
      <dgm:t>
        <a:bodyPr/>
        <a:lstStyle/>
        <a:p>
          <a:pPr latinLnBrk="1"/>
          <a:endParaRPr lang="ko-KR" altLang="en-US" sz="2000"/>
        </a:p>
      </dgm:t>
    </dgm:pt>
    <dgm:pt modelId="{E48C0BB7-53AE-46EC-BC56-1B2252F1AB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BACKEND</a:t>
          </a:r>
          <a:endParaRPr lang="ko-KR" altLang="en-US" sz="2000" dirty="0"/>
        </a:p>
      </dgm:t>
    </dgm:pt>
    <dgm:pt modelId="{5F2786AD-5E46-48A7-B352-D9C60BDD53C5}" type="parTrans" cxnId="{39354603-09A9-40E1-B0BC-BCB7F0B8802E}">
      <dgm:prSet/>
      <dgm:spPr/>
      <dgm:t>
        <a:bodyPr/>
        <a:lstStyle/>
        <a:p>
          <a:pPr latinLnBrk="1"/>
          <a:endParaRPr lang="ko-KR" altLang="en-US" sz="2000"/>
        </a:p>
      </dgm:t>
    </dgm:pt>
    <dgm:pt modelId="{20422E8C-C632-457B-A723-196DA87AEEEA}" type="sibTrans" cxnId="{39354603-09A9-40E1-B0BC-BCB7F0B8802E}">
      <dgm:prSet/>
      <dgm:spPr/>
      <dgm:t>
        <a:bodyPr/>
        <a:lstStyle/>
        <a:p>
          <a:pPr latinLnBrk="1"/>
          <a:endParaRPr lang="ko-KR" altLang="en-US" sz="2000"/>
        </a:p>
      </dgm:t>
    </dgm:pt>
    <dgm:pt modelId="{6157EA19-54D9-4831-B100-F9DAA46DF960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708A6339-050C-4F77-A2E9-FA0D5B734A45}" type="parTrans" cxnId="{88197BA6-E665-4C68-B59E-BBC264674B6F}">
      <dgm:prSet/>
      <dgm:spPr/>
      <dgm:t>
        <a:bodyPr/>
        <a:lstStyle/>
        <a:p>
          <a:pPr latinLnBrk="1"/>
          <a:endParaRPr lang="ko-KR" altLang="en-US"/>
        </a:p>
      </dgm:t>
    </dgm:pt>
    <dgm:pt modelId="{A0F229C5-DC5A-448B-A7C2-E70C98B30D26}" type="sibTrans" cxnId="{88197BA6-E665-4C68-B59E-BBC264674B6F}">
      <dgm:prSet/>
      <dgm:spPr/>
      <dgm:t>
        <a:bodyPr/>
        <a:lstStyle/>
        <a:p>
          <a:pPr latinLnBrk="1"/>
          <a:endParaRPr lang="ko-KR" altLang="en-US"/>
        </a:p>
      </dgm:t>
    </dgm:pt>
    <dgm:pt modelId="{988C06A0-52C0-4ED7-9BD9-E7ABE233F169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AE7BFC69-CAB3-4B11-B5F0-997766E8FAEC}" type="sibTrans" cxnId="{D65C58F7-FFF8-4FE7-9803-B5745F097607}">
      <dgm:prSet/>
      <dgm:spPr/>
      <dgm:t>
        <a:bodyPr/>
        <a:lstStyle/>
        <a:p>
          <a:pPr latinLnBrk="1"/>
          <a:endParaRPr lang="ko-KR" altLang="en-US" sz="2000"/>
        </a:p>
      </dgm:t>
    </dgm:pt>
    <dgm:pt modelId="{47D6B99F-FDCB-46D4-9CE4-1755898FB6D8}" type="parTrans" cxnId="{D65C58F7-FFF8-4FE7-9803-B5745F097607}">
      <dgm:prSet/>
      <dgm:spPr/>
      <dgm:t>
        <a:bodyPr/>
        <a:lstStyle/>
        <a:p>
          <a:pPr latinLnBrk="1"/>
          <a:endParaRPr lang="ko-KR" altLang="en-US" sz="2000"/>
        </a:p>
      </dgm:t>
    </dgm:pt>
    <dgm:pt modelId="{859850BA-A61D-468E-B164-E9A20C02E1F9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일정 라우터</a:t>
          </a:r>
          <a:r>
            <a:rPr lang="en-US" altLang="ko-KR" sz="2000" dirty="0"/>
            <a:t>(API)</a:t>
          </a:r>
          <a:r>
            <a:rPr lang="ko-KR" altLang="en-US" sz="2000" dirty="0"/>
            <a:t> 개발</a:t>
          </a:r>
        </a:p>
      </dgm:t>
    </dgm:pt>
    <dgm:pt modelId="{4C1414CE-DCFD-4069-97F3-DDCA5EE18788}" type="parTrans" cxnId="{B83EF19E-5521-4FF9-8786-34349270BC52}">
      <dgm:prSet/>
      <dgm:spPr/>
      <dgm:t>
        <a:bodyPr/>
        <a:lstStyle/>
        <a:p>
          <a:pPr latinLnBrk="1"/>
          <a:endParaRPr lang="ko-KR" altLang="en-US"/>
        </a:p>
      </dgm:t>
    </dgm:pt>
    <dgm:pt modelId="{3BF4E5A5-1E18-4E85-869F-14FF46C76E30}" type="sibTrans" cxnId="{B83EF19E-5521-4FF9-8786-34349270BC52}">
      <dgm:prSet/>
      <dgm:spPr/>
      <dgm:t>
        <a:bodyPr/>
        <a:lstStyle/>
        <a:p>
          <a:pPr latinLnBrk="1"/>
          <a:endParaRPr lang="ko-KR" altLang="en-US"/>
        </a:p>
      </dgm:t>
    </dgm:pt>
    <dgm:pt modelId="{DA44DB78-03CF-4EBB-A876-4A4F24B8846A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공지 라우터</a:t>
          </a:r>
          <a:r>
            <a:rPr lang="en-US" altLang="ko-KR" sz="2000" dirty="0"/>
            <a:t>(API) </a:t>
          </a:r>
          <a:r>
            <a:rPr lang="ko-KR" altLang="en-US" sz="2000" dirty="0"/>
            <a:t>개발</a:t>
          </a:r>
        </a:p>
      </dgm:t>
    </dgm:pt>
    <dgm:pt modelId="{E1D28D3A-2B79-4B7F-B291-DBC281262C1B}" type="parTrans" cxnId="{0CDDB9DF-1FC5-4EA2-B46A-A7C3B78D8E8A}">
      <dgm:prSet/>
      <dgm:spPr/>
      <dgm:t>
        <a:bodyPr/>
        <a:lstStyle/>
        <a:p>
          <a:pPr latinLnBrk="1"/>
          <a:endParaRPr lang="ko-KR" altLang="en-US"/>
        </a:p>
      </dgm:t>
    </dgm:pt>
    <dgm:pt modelId="{B6115FE1-E748-4274-AF6C-388B8D62E05E}" type="sibTrans" cxnId="{0CDDB9DF-1FC5-4EA2-B46A-A7C3B78D8E8A}">
      <dgm:prSet/>
      <dgm:spPr/>
      <dgm:t>
        <a:bodyPr/>
        <a:lstStyle/>
        <a:p>
          <a:pPr latinLnBrk="1"/>
          <a:endParaRPr lang="ko-KR" altLang="en-US"/>
        </a:p>
      </dgm:t>
    </dgm:pt>
    <dgm:pt modelId="{6F14C2FA-2C85-43B5-A88F-73E9CD196B7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UI </a:t>
          </a:r>
          <a:r>
            <a:rPr lang="ko-KR" altLang="en-US" sz="2000" dirty="0"/>
            <a:t>개발</a:t>
          </a:r>
        </a:p>
      </dgm:t>
    </dgm:pt>
    <dgm:pt modelId="{E8F4D9B2-B725-40D9-A349-29DC1847C21E}" type="parTrans" cxnId="{0C7A2D75-A790-475E-9638-6EFD3C66412D}">
      <dgm:prSet/>
      <dgm:spPr/>
      <dgm:t>
        <a:bodyPr/>
        <a:lstStyle/>
        <a:p>
          <a:pPr latinLnBrk="1"/>
          <a:endParaRPr lang="ko-KR" altLang="en-US"/>
        </a:p>
      </dgm:t>
    </dgm:pt>
    <dgm:pt modelId="{86E8B435-730D-447E-9F82-E7FF0503C979}" type="sibTrans" cxnId="{0C7A2D75-A790-475E-9638-6EFD3C66412D}">
      <dgm:prSet/>
      <dgm:spPr/>
      <dgm:t>
        <a:bodyPr/>
        <a:lstStyle/>
        <a:p>
          <a:pPr latinLnBrk="1"/>
          <a:endParaRPr lang="ko-KR" altLang="en-US"/>
        </a:p>
      </dgm:t>
    </dgm:pt>
    <dgm:pt modelId="{B7680F45-2B98-4136-A17C-2EF80C88C87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UI  </a:t>
          </a:r>
          <a:r>
            <a:rPr lang="ko-KR" altLang="en-US" sz="2000" dirty="0"/>
            <a:t>개발</a:t>
          </a:r>
        </a:p>
      </dgm:t>
    </dgm:pt>
    <dgm:pt modelId="{37D8B288-9025-4F8C-A1ED-B7917D0A50B0}" type="parTrans" cxnId="{59E1F0D0-CACE-4E76-9C3B-C099E6822C96}">
      <dgm:prSet/>
      <dgm:spPr/>
      <dgm:t>
        <a:bodyPr/>
        <a:lstStyle/>
        <a:p>
          <a:pPr latinLnBrk="1"/>
          <a:endParaRPr lang="ko-KR" altLang="en-US"/>
        </a:p>
      </dgm:t>
    </dgm:pt>
    <dgm:pt modelId="{864471E1-67A7-46A0-B5E5-85FECC2DB3BE}" type="sibTrans" cxnId="{59E1F0D0-CACE-4E76-9C3B-C099E6822C96}">
      <dgm:prSet/>
      <dgm:spPr/>
      <dgm:t>
        <a:bodyPr/>
        <a:lstStyle/>
        <a:p>
          <a:pPr latinLnBrk="1"/>
          <a:endParaRPr lang="ko-KR" altLang="en-US"/>
        </a:p>
      </dgm:t>
    </dgm:pt>
    <dgm:pt modelId="{D340A48F-A640-41AA-9238-DF213CB09DF4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라우팅 적용</a:t>
          </a:r>
        </a:p>
      </dgm:t>
    </dgm:pt>
    <dgm:pt modelId="{619E42E8-5BCC-417F-AD0B-B74E622B1B2A}" type="parTrans" cxnId="{314CB3BE-6A78-4FC2-A108-3A50179464DD}">
      <dgm:prSet/>
      <dgm:spPr/>
      <dgm:t>
        <a:bodyPr/>
        <a:lstStyle/>
        <a:p>
          <a:pPr latinLnBrk="1"/>
          <a:endParaRPr lang="ko-KR" altLang="en-US"/>
        </a:p>
      </dgm:t>
    </dgm:pt>
    <dgm:pt modelId="{7B9D1605-660F-4A67-9B79-95DCCA8CD4B7}" type="sibTrans" cxnId="{314CB3BE-6A78-4FC2-A108-3A50179464DD}">
      <dgm:prSet/>
      <dgm:spPr/>
      <dgm:t>
        <a:bodyPr/>
        <a:lstStyle/>
        <a:p>
          <a:pPr latinLnBrk="1"/>
          <a:endParaRPr lang="ko-KR" altLang="en-US"/>
        </a:p>
      </dgm:t>
    </dgm:pt>
    <dgm:pt modelId="{73913BE6-FB4E-497F-998D-DB40189D12BF}" type="pres">
      <dgm:prSet presAssocID="{3FEE7237-A892-4C72-A600-8325244395E4}" presName="Name0" presStyleCnt="0">
        <dgm:presLayoutVars>
          <dgm:dir/>
          <dgm:animLvl val="lvl"/>
          <dgm:resizeHandles val="exact"/>
        </dgm:presLayoutVars>
      </dgm:prSet>
      <dgm:spPr/>
    </dgm:pt>
    <dgm:pt modelId="{2687477D-F22E-42A9-BEBF-B5563A5C5F26}" type="pres">
      <dgm:prSet presAssocID="{FE271FDC-2F0E-4EA3-9F1D-0BCEFBD7C764}" presName="composite" presStyleCnt="0"/>
      <dgm:spPr/>
    </dgm:pt>
    <dgm:pt modelId="{C896DA41-281A-44AC-897F-14B283A7CAB3}" type="pres">
      <dgm:prSet presAssocID="{FE271FDC-2F0E-4EA3-9F1D-0BCEFBD7C76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2B88C8F-96C6-4D0D-92A9-A7B5C2CB101A}" type="pres">
      <dgm:prSet presAssocID="{FE271FDC-2F0E-4EA3-9F1D-0BCEFBD7C764}" presName="desTx" presStyleLbl="alignAccFollowNode1" presStyleIdx="0" presStyleCnt="4">
        <dgm:presLayoutVars>
          <dgm:bulletEnabled val="1"/>
        </dgm:presLayoutVars>
      </dgm:prSet>
      <dgm:spPr/>
    </dgm:pt>
    <dgm:pt modelId="{FEBCCF79-0490-4397-8567-A0EBE960896D}" type="pres">
      <dgm:prSet presAssocID="{D4FFF996-0AF8-4CB2-984B-F705711C1C59}" presName="space" presStyleCnt="0"/>
      <dgm:spPr/>
    </dgm:pt>
    <dgm:pt modelId="{0FC57A23-53E7-456B-BA1E-9DF40506CBA8}" type="pres">
      <dgm:prSet presAssocID="{44A0DDD7-597E-4BA7-8770-82DBAF9941A7}" presName="composite" presStyleCnt="0"/>
      <dgm:spPr/>
    </dgm:pt>
    <dgm:pt modelId="{063FC4FC-CB0B-4C87-8339-F8BE66E01EBC}" type="pres">
      <dgm:prSet presAssocID="{44A0DDD7-597E-4BA7-8770-82DBAF9941A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73BD9C5-F84E-473D-BE34-EB4F96F18819}" type="pres">
      <dgm:prSet presAssocID="{44A0DDD7-597E-4BA7-8770-82DBAF9941A7}" presName="desTx" presStyleLbl="alignAccFollowNode1" presStyleIdx="1" presStyleCnt="4">
        <dgm:presLayoutVars>
          <dgm:bulletEnabled val="1"/>
        </dgm:presLayoutVars>
      </dgm:prSet>
      <dgm:spPr/>
    </dgm:pt>
    <dgm:pt modelId="{80025C54-1AA3-4F16-A658-EAB75C4A6E6D}" type="pres">
      <dgm:prSet presAssocID="{EA60DC6D-D19A-4B04-98F4-CC94321603AE}" presName="space" presStyleCnt="0"/>
      <dgm:spPr/>
    </dgm:pt>
    <dgm:pt modelId="{25ECE74F-0A98-4217-A434-C14B39C82E71}" type="pres">
      <dgm:prSet presAssocID="{4E069DD0-117E-47D9-AA1F-1E47BA6A453D}" presName="composite" presStyleCnt="0"/>
      <dgm:spPr/>
    </dgm:pt>
    <dgm:pt modelId="{4DDE001B-D451-467E-B202-BAF67B264AA9}" type="pres">
      <dgm:prSet presAssocID="{4E069DD0-117E-47D9-AA1F-1E47BA6A453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76022DA-9E26-41B5-B0B7-217C0440EAEB}" type="pres">
      <dgm:prSet presAssocID="{4E069DD0-117E-47D9-AA1F-1E47BA6A453D}" presName="desTx" presStyleLbl="alignAccFollowNode1" presStyleIdx="2" presStyleCnt="4">
        <dgm:presLayoutVars>
          <dgm:bulletEnabled val="1"/>
        </dgm:presLayoutVars>
      </dgm:prSet>
      <dgm:spPr/>
    </dgm:pt>
    <dgm:pt modelId="{BA5F94EB-C9C1-4AAF-AD28-FB0C06BFE5FE}" type="pres">
      <dgm:prSet presAssocID="{9C5B9D17-729A-4220-9DDE-56324D5CE521}" presName="space" presStyleCnt="0"/>
      <dgm:spPr/>
    </dgm:pt>
    <dgm:pt modelId="{73C7F200-30FA-4FB5-9DAF-92BF2AF6824B}" type="pres">
      <dgm:prSet presAssocID="{3D6AF820-0B36-49D9-A711-FA9CD9F22CFA}" presName="composite" presStyleCnt="0"/>
      <dgm:spPr/>
    </dgm:pt>
    <dgm:pt modelId="{5F593F79-42E1-42D9-B92C-7DEEBC4965B6}" type="pres">
      <dgm:prSet presAssocID="{3D6AF820-0B36-49D9-A711-FA9CD9F22CF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5ECB00A-8365-4A87-BFB7-B9399BE4BE13}" type="pres">
      <dgm:prSet presAssocID="{3D6AF820-0B36-49D9-A711-FA9CD9F22CF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9354603-09A9-40E1-B0BC-BCB7F0B8802E}" srcId="{4E069DD0-117E-47D9-AA1F-1E47BA6A453D}" destId="{E48C0BB7-53AE-46EC-BC56-1B2252F1AB9C}" srcOrd="0" destOrd="0" parTransId="{5F2786AD-5E46-48A7-B352-D9C60BDD53C5}" sibTransId="{20422E8C-C632-457B-A723-196DA87AEEEA}"/>
    <dgm:cxn modelId="{3742DB07-50D1-41F4-A326-0A4E53BE8633}" type="presOf" srcId="{3D6AF820-0B36-49D9-A711-FA9CD9F22CFA}" destId="{5F593F79-42E1-42D9-B92C-7DEEBC4965B6}" srcOrd="0" destOrd="0" presId="urn:microsoft.com/office/officeart/2005/8/layout/hList1"/>
    <dgm:cxn modelId="{7C18070C-0204-4F9B-91D0-CE48FE5F2BC3}" type="presOf" srcId="{DC59CDEC-31DE-4706-92A6-F2FDD0F8667B}" destId="{42B88C8F-96C6-4D0D-92A9-A7B5C2CB101A}" srcOrd="0" destOrd="0" presId="urn:microsoft.com/office/officeart/2005/8/layout/hList1"/>
    <dgm:cxn modelId="{C691B52F-476D-4F0E-94B4-4925C394B629}" type="presOf" srcId="{3FEE7237-A892-4C72-A600-8325244395E4}" destId="{73913BE6-FB4E-497F-998D-DB40189D12BF}" srcOrd="0" destOrd="0" presId="urn:microsoft.com/office/officeart/2005/8/layout/hList1"/>
    <dgm:cxn modelId="{F9367C33-1959-49BA-8E2D-4F84A88F89FE}" type="presOf" srcId="{DA44DB78-03CF-4EBB-A876-4A4F24B8846A}" destId="{D5ECB00A-8365-4A87-BFB7-B9399BE4BE13}" srcOrd="0" destOrd="1" presId="urn:microsoft.com/office/officeart/2005/8/layout/hList1"/>
    <dgm:cxn modelId="{6E708937-A3DC-486F-BE7B-E835D3224B97}" type="presOf" srcId="{FE271FDC-2F0E-4EA3-9F1D-0BCEFBD7C764}" destId="{C896DA41-281A-44AC-897F-14B283A7CAB3}" srcOrd="0" destOrd="0" presId="urn:microsoft.com/office/officeart/2005/8/layout/hList1"/>
    <dgm:cxn modelId="{3AF8225E-59A1-4EBA-9756-0856A0C51C1E}" srcId="{3D6AF820-0B36-49D9-A711-FA9CD9F22CFA}" destId="{750A8FC7-0F1A-4DDF-A11D-D81CE58D30E0}" srcOrd="0" destOrd="0" parTransId="{415E4029-81DD-432B-9D0A-D2795C5798D6}" sibTransId="{8E4E479A-8172-4DAF-85A4-44567E8D5D6F}"/>
    <dgm:cxn modelId="{9283A744-FB0D-4041-B9E9-0EC399801B41}" type="presOf" srcId="{859850BA-A61D-468E-B164-E9A20C02E1F9}" destId="{A76022DA-9E26-41B5-B0B7-217C0440EAEB}" srcOrd="0" destOrd="1" presId="urn:microsoft.com/office/officeart/2005/8/layout/hList1"/>
    <dgm:cxn modelId="{7FF6AD69-CD88-43AD-A193-BEFC2FB50BD2}" type="presOf" srcId="{988C06A0-52C0-4ED7-9BD9-E7ABE233F169}" destId="{D5ECB00A-8365-4A87-BFB7-B9399BE4BE13}" srcOrd="0" destOrd="2" presId="urn:microsoft.com/office/officeart/2005/8/layout/hList1"/>
    <dgm:cxn modelId="{F246FD6F-D81A-4989-B178-80781BF4A069}" type="presOf" srcId="{6F14C2FA-2C85-43B5-A88F-73E9CD196B70}" destId="{42B88C8F-96C6-4D0D-92A9-A7B5C2CB101A}" srcOrd="0" destOrd="1" presId="urn:microsoft.com/office/officeart/2005/8/layout/hList1"/>
    <dgm:cxn modelId="{0C7A2D75-A790-475E-9638-6EFD3C66412D}" srcId="{FE271FDC-2F0E-4EA3-9F1D-0BCEFBD7C764}" destId="{6F14C2FA-2C85-43B5-A88F-73E9CD196B70}" srcOrd="1" destOrd="0" parTransId="{E8F4D9B2-B725-40D9-A349-29DC1847C21E}" sibTransId="{86E8B435-730D-447E-9F82-E7FF0503C979}"/>
    <dgm:cxn modelId="{64A0407A-3906-4D00-9316-E75C443EAD56}" type="presOf" srcId="{E48C0BB7-53AE-46EC-BC56-1B2252F1AB9C}" destId="{A76022DA-9E26-41B5-B0B7-217C0440EAEB}" srcOrd="0" destOrd="0" presId="urn:microsoft.com/office/officeart/2005/8/layout/hList1"/>
    <dgm:cxn modelId="{E746267B-256C-483F-A32C-F7CC48E79952}" type="presOf" srcId="{B7680F45-2B98-4136-A17C-2EF80C88C87F}" destId="{173BD9C5-F84E-473D-BE34-EB4F96F18819}" srcOrd="0" destOrd="1" presId="urn:microsoft.com/office/officeart/2005/8/layout/hList1"/>
    <dgm:cxn modelId="{EDB1A27D-BAE9-4AA1-AE6F-8240A6C4525B}" type="presOf" srcId="{4E069DD0-117E-47D9-AA1F-1E47BA6A453D}" destId="{4DDE001B-D451-467E-B202-BAF67B264AA9}" srcOrd="0" destOrd="0" presId="urn:microsoft.com/office/officeart/2005/8/layout/hList1"/>
    <dgm:cxn modelId="{D443EC9E-25B5-4EA7-A6B6-FCC249AFD048}" type="presOf" srcId="{AF384283-BF9E-4E6F-A785-DC53EFE2907A}" destId="{173BD9C5-F84E-473D-BE34-EB4F96F18819}" srcOrd="0" destOrd="0" presId="urn:microsoft.com/office/officeart/2005/8/layout/hList1"/>
    <dgm:cxn modelId="{B83EF19E-5521-4FF9-8786-34349270BC52}" srcId="{4E069DD0-117E-47D9-AA1F-1E47BA6A453D}" destId="{859850BA-A61D-468E-B164-E9A20C02E1F9}" srcOrd="1" destOrd="0" parTransId="{4C1414CE-DCFD-4069-97F3-DDCA5EE18788}" sibTransId="{3BF4E5A5-1E18-4E85-869F-14FF46C76E30}"/>
    <dgm:cxn modelId="{36AAC99F-7E41-4AAE-823F-388161E0C1F9}" srcId="{FE271FDC-2F0E-4EA3-9F1D-0BCEFBD7C764}" destId="{DC59CDEC-31DE-4706-92A6-F2FDD0F8667B}" srcOrd="0" destOrd="0" parTransId="{C983B015-A066-4126-9960-A614BF23C5D2}" sibTransId="{2EE49669-4062-45C9-8393-A122D1E8AD22}"/>
    <dgm:cxn modelId="{FB4C39A0-979D-4390-A4AF-4D0734C467CA}" type="presOf" srcId="{750A8FC7-0F1A-4DDF-A11D-D81CE58D30E0}" destId="{D5ECB00A-8365-4A87-BFB7-B9399BE4BE13}" srcOrd="0" destOrd="0" presId="urn:microsoft.com/office/officeart/2005/8/layout/hList1"/>
    <dgm:cxn modelId="{D435B2A0-2716-4A4B-BBF0-67AF086EDDEF}" type="presOf" srcId="{D340A48F-A640-41AA-9238-DF213CB09DF4}" destId="{42B88C8F-96C6-4D0D-92A9-A7B5C2CB101A}" srcOrd="0" destOrd="2" presId="urn:microsoft.com/office/officeart/2005/8/layout/hList1"/>
    <dgm:cxn modelId="{88197BA6-E665-4C68-B59E-BBC264674B6F}" srcId="{4E069DD0-117E-47D9-AA1F-1E47BA6A453D}" destId="{6157EA19-54D9-4831-B100-F9DAA46DF960}" srcOrd="2" destOrd="0" parTransId="{708A6339-050C-4F77-A2E9-FA0D5B734A45}" sibTransId="{A0F229C5-DC5A-448B-A7C2-E70C98B30D26}"/>
    <dgm:cxn modelId="{866744AC-81AD-4B50-8E90-F1CE42446A74}" type="presOf" srcId="{6157EA19-54D9-4831-B100-F9DAA46DF960}" destId="{A76022DA-9E26-41B5-B0B7-217C0440EAEB}" srcOrd="0" destOrd="2" presId="urn:microsoft.com/office/officeart/2005/8/layout/hList1"/>
    <dgm:cxn modelId="{5A38DFBA-A3DB-4BEF-9154-3A87266EEA55}" srcId="{3FEE7237-A892-4C72-A600-8325244395E4}" destId="{44A0DDD7-597E-4BA7-8770-82DBAF9941A7}" srcOrd="1" destOrd="0" parTransId="{F2F1A93A-B374-4DDB-B194-F40ABC262B20}" sibTransId="{EA60DC6D-D19A-4B04-98F4-CC94321603AE}"/>
    <dgm:cxn modelId="{5EF391BB-3BF1-4C5E-AFC1-DFB01563A631}" srcId="{3FEE7237-A892-4C72-A600-8325244395E4}" destId="{3D6AF820-0B36-49D9-A711-FA9CD9F22CFA}" srcOrd="3" destOrd="0" parTransId="{1AE04A44-BA0F-4CD0-927F-1F1E9BC2A2F9}" sibTransId="{01B533C5-92C6-4769-85D3-8F89480DBFCF}"/>
    <dgm:cxn modelId="{314CB3BE-6A78-4FC2-A108-3A50179464DD}" srcId="{FE271FDC-2F0E-4EA3-9F1D-0BCEFBD7C764}" destId="{D340A48F-A640-41AA-9238-DF213CB09DF4}" srcOrd="2" destOrd="0" parTransId="{619E42E8-5BCC-417F-AD0B-B74E622B1B2A}" sibTransId="{7B9D1605-660F-4A67-9B79-95DCCA8CD4B7}"/>
    <dgm:cxn modelId="{59E1F0D0-CACE-4E76-9C3B-C099E6822C96}" srcId="{44A0DDD7-597E-4BA7-8770-82DBAF9941A7}" destId="{B7680F45-2B98-4136-A17C-2EF80C88C87F}" srcOrd="1" destOrd="0" parTransId="{37D8B288-9025-4F8C-A1ED-B7917D0A50B0}" sibTransId="{864471E1-67A7-46A0-B5E5-85FECC2DB3BE}"/>
    <dgm:cxn modelId="{0CDDB9DF-1FC5-4EA2-B46A-A7C3B78D8E8A}" srcId="{3D6AF820-0B36-49D9-A711-FA9CD9F22CFA}" destId="{DA44DB78-03CF-4EBB-A876-4A4F24B8846A}" srcOrd="1" destOrd="0" parTransId="{E1D28D3A-2B79-4B7F-B291-DBC281262C1B}" sibTransId="{B6115FE1-E748-4274-AF6C-388B8D62E05E}"/>
    <dgm:cxn modelId="{17E816E4-CA55-46D7-810E-7D3FC0C92D88}" srcId="{3FEE7237-A892-4C72-A600-8325244395E4}" destId="{4E069DD0-117E-47D9-AA1F-1E47BA6A453D}" srcOrd="2" destOrd="0" parTransId="{8C5AB82E-6BFD-40F7-90C9-491033FC2DE8}" sibTransId="{9C5B9D17-729A-4220-9DDE-56324D5CE521}"/>
    <dgm:cxn modelId="{FEDADCF3-DEBB-4C3E-A452-5BB0D5487EC8}" srcId="{3FEE7237-A892-4C72-A600-8325244395E4}" destId="{FE271FDC-2F0E-4EA3-9F1D-0BCEFBD7C764}" srcOrd="0" destOrd="0" parTransId="{96A2760D-7AD7-47DD-83BB-4D176B2C5823}" sibTransId="{D4FFF996-0AF8-4CB2-984B-F705711C1C59}"/>
    <dgm:cxn modelId="{D65C58F7-FFF8-4FE7-9803-B5745F097607}" srcId="{3D6AF820-0B36-49D9-A711-FA9CD9F22CFA}" destId="{988C06A0-52C0-4ED7-9BD9-E7ABE233F169}" srcOrd="2" destOrd="0" parTransId="{47D6B99F-FDCB-46D4-9CE4-1755898FB6D8}" sibTransId="{AE7BFC69-CAB3-4B11-B5F0-997766E8FAEC}"/>
    <dgm:cxn modelId="{EC43ECFA-0550-42D3-8742-AC6377CBBF70}" srcId="{44A0DDD7-597E-4BA7-8770-82DBAF9941A7}" destId="{AF384283-BF9E-4E6F-A785-DC53EFE2907A}" srcOrd="0" destOrd="0" parTransId="{8A3F54F7-F259-4E86-8D34-1AD40A2B1977}" sibTransId="{AFF1A3A7-E6B9-464B-8BAA-A77085B6A693}"/>
    <dgm:cxn modelId="{192C6DFC-C148-4F48-B50E-D2926DD759ED}" type="presOf" srcId="{44A0DDD7-597E-4BA7-8770-82DBAF9941A7}" destId="{063FC4FC-CB0B-4C87-8339-F8BE66E01EBC}" srcOrd="0" destOrd="0" presId="urn:microsoft.com/office/officeart/2005/8/layout/hList1"/>
    <dgm:cxn modelId="{125B2F38-8B62-40A6-9DA3-27A08E40B08A}" type="presParOf" srcId="{73913BE6-FB4E-497F-998D-DB40189D12BF}" destId="{2687477D-F22E-42A9-BEBF-B5563A5C5F26}" srcOrd="0" destOrd="0" presId="urn:microsoft.com/office/officeart/2005/8/layout/hList1"/>
    <dgm:cxn modelId="{D353602B-9490-4B62-956B-BD1A92A5248C}" type="presParOf" srcId="{2687477D-F22E-42A9-BEBF-B5563A5C5F26}" destId="{C896DA41-281A-44AC-897F-14B283A7CAB3}" srcOrd="0" destOrd="0" presId="urn:microsoft.com/office/officeart/2005/8/layout/hList1"/>
    <dgm:cxn modelId="{907F69E1-782E-47F1-AE77-87CEFF4E5912}" type="presParOf" srcId="{2687477D-F22E-42A9-BEBF-B5563A5C5F26}" destId="{42B88C8F-96C6-4D0D-92A9-A7B5C2CB101A}" srcOrd="1" destOrd="0" presId="urn:microsoft.com/office/officeart/2005/8/layout/hList1"/>
    <dgm:cxn modelId="{24658B36-100C-4E72-9E45-30981EDD3167}" type="presParOf" srcId="{73913BE6-FB4E-497F-998D-DB40189D12BF}" destId="{FEBCCF79-0490-4397-8567-A0EBE960896D}" srcOrd="1" destOrd="0" presId="urn:microsoft.com/office/officeart/2005/8/layout/hList1"/>
    <dgm:cxn modelId="{D18F163F-6F4A-4BE5-8E17-A19A02F5CD38}" type="presParOf" srcId="{73913BE6-FB4E-497F-998D-DB40189D12BF}" destId="{0FC57A23-53E7-456B-BA1E-9DF40506CBA8}" srcOrd="2" destOrd="0" presId="urn:microsoft.com/office/officeart/2005/8/layout/hList1"/>
    <dgm:cxn modelId="{D256ED36-D9C9-4DA9-BD6B-FD0E982DA175}" type="presParOf" srcId="{0FC57A23-53E7-456B-BA1E-9DF40506CBA8}" destId="{063FC4FC-CB0B-4C87-8339-F8BE66E01EBC}" srcOrd="0" destOrd="0" presId="urn:microsoft.com/office/officeart/2005/8/layout/hList1"/>
    <dgm:cxn modelId="{E3EB25BA-53DF-4191-B3C4-4A0E9215B5F1}" type="presParOf" srcId="{0FC57A23-53E7-456B-BA1E-9DF40506CBA8}" destId="{173BD9C5-F84E-473D-BE34-EB4F96F18819}" srcOrd="1" destOrd="0" presId="urn:microsoft.com/office/officeart/2005/8/layout/hList1"/>
    <dgm:cxn modelId="{AC4E53AE-C094-45D6-9732-B93CFDC3FCDC}" type="presParOf" srcId="{73913BE6-FB4E-497F-998D-DB40189D12BF}" destId="{80025C54-1AA3-4F16-A658-EAB75C4A6E6D}" srcOrd="3" destOrd="0" presId="urn:microsoft.com/office/officeart/2005/8/layout/hList1"/>
    <dgm:cxn modelId="{70A79F59-1C34-4CE6-BA5E-6412711572BC}" type="presParOf" srcId="{73913BE6-FB4E-497F-998D-DB40189D12BF}" destId="{25ECE74F-0A98-4217-A434-C14B39C82E71}" srcOrd="4" destOrd="0" presId="urn:microsoft.com/office/officeart/2005/8/layout/hList1"/>
    <dgm:cxn modelId="{DD6C449C-437B-4EB1-A588-B598F0A954D7}" type="presParOf" srcId="{25ECE74F-0A98-4217-A434-C14B39C82E71}" destId="{4DDE001B-D451-467E-B202-BAF67B264AA9}" srcOrd="0" destOrd="0" presId="urn:microsoft.com/office/officeart/2005/8/layout/hList1"/>
    <dgm:cxn modelId="{FB3FAD0D-45B3-441B-8473-992796BB55F4}" type="presParOf" srcId="{25ECE74F-0A98-4217-A434-C14B39C82E71}" destId="{A76022DA-9E26-41B5-B0B7-217C0440EAEB}" srcOrd="1" destOrd="0" presId="urn:microsoft.com/office/officeart/2005/8/layout/hList1"/>
    <dgm:cxn modelId="{792BFF06-37E9-462D-A300-A87E54195F20}" type="presParOf" srcId="{73913BE6-FB4E-497F-998D-DB40189D12BF}" destId="{BA5F94EB-C9C1-4AAF-AD28-FB0C06BFE5FE}" srcOrd="5" destOrd="0" presId="urn:microsoft.com/office/officeart/2005/8/layout/hList1"/>
    <dgm:cxn modelId="{5FB3D342-DF0D-493F-94EA-BA7CFB526134}" type="presParOf" srcId="{73913BE6-FB4E-497F-998D-DB40189D12BF}" destId="{73C7F200-30FA-4FB5-9DAF-92BF2AF6824B}" srcOrd="6" destOrd="0" presId="urn:microsoft.com/office/officeart/2005/8/layout/hList1"/>
    <dgm:cxn modelId="{E7991380-42A9-4C23-9BFA-EBA9A81DF96A}" type="presParOf" srcId="{73C7F200-30FA-4FB5-9DAF-92BF2AF6824B}" destId="{5F593F79-42E1-42D9-B92C-7DEEBC4965B6}" srcOrd="0" destOrd="0" presId="urn:microsoft.com/office/officeart/2005/8/layout/hList1"/>
    <dgm:cxn modelId="{621FDA81-03B0-43D0-B061-E6FD29BED914}" type="presParOf" srcId="{73C7F200-30FA-4FB5-9DAF-92BF2AF6824B}" destId="{D5ECB00A-8365-4A87-BFB7-B9399BE4BE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6DA41-281A-44AC-897F-14B283A7CAB3}">
      <dsp:nvSpPr>
        <dsp:cNvPr id="0" name=""/>
        <dsp:cNvSpPr/>
      </dsp:nvSpPr>
      <dsp:spPr>
        <a:xfrm>
          <a:off x="4149" y="777611"/>
          <a:ext cx="2495137" cy="99805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u="sng" kern="1200" dirty="0" err="1"/>
            <a:t>연민석</a:t>
          </a:r>
          <a:endParaRPr lang="ko-KR" altLang="en-US" sz="2000" u="sng" kern="1200" dirty="0"/>
        </a:p>
      </dsp:txBody>
      <dsp:txXfrm>
        <a:off x="4149" y="777611"/>
        <a:ext cx="2495137" cy="998055"/>
      </dsp:txXfrm>
    </dsp:sp>
    <dsp:sp modelId="{42B88C8F-96C6-4D0D-92A9-A7B5C2CB101A}">
      <dsp:nvSpPr>
        <dsp:cNvPr id="0" name=""/>
        <dsp:cNvSpPr/>
      </dsp:nvSpPr>
      <dsp:spPr>
        <a:xfrm>
          <a:off x="4149" y="1775667"/>
          <a:ext cx="2495137" cy="3033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FRONTEND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UI draft </a:t>
          </a:r>
          <a:r>
            <a:rPr lang="ko-KR" altLang="en-US" sz="2000" kern="1200" dirty="0"/>
            <a:t>작성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UI </a:t>
          </a:r>
          <a:r>
            <a:rPr lang="ko-KR" altLang="en-US" sz="2000" kern="1200" dirty="0"/>
            <a:t>개발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Latex </a:t>
          </a:r>
          <a:r>
            <a:rPr lang="ko-KR" altLang="en-US" sz="2000" kern="1200" dirty="0"/>
            <a:t>보고서 작성</a:t>
          </a:r>
        </a:p>
      </dsp:txBody>
      <dsp:txXfrm>
        <a:off x="4149" y="1775667"/>
        <a:ext cx="2495137" cy="3033224"/>
      </dsp:txXfrm>
    </dsp:sp>
    <dsp:sp modelId="{063FC4FC-CB0B-4C87-8339-F8BE66E01EBC}">
      <dsp:nvSpPr>
        <dsp:cNvPr id="0" name=""/>
        <dsp:cNvSpPr/>
      </dsp:nvSpPr>
      <dsp:spPr>
        <a:xfrm>
          <a:off x="2848606" y="777611"/>
          <a:ext cx="2495137" cy="998055"/>
        </a:xfrm>
        <a:prstGeom prst="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김재영</a:t>
          </a:r>
        </a:p>
      </dsp:txBody>
      <dsp:txXfrm>
        <a:off x="2848606" y="777611"/>
        <a:ext cx="2495137" cy="998055"/>
      </dsp:txXfrm>
    </dsp:sp>
    <dsp:sp modelId="{173BD9C5-F84E-473D-BE34-EB4F96F18819}">
      <dsp:nvSpPr>
        <dsp:cNvPr id="0" name=""/>
        <dsp:cNvSpPr/>
      </dsp:nvSpPr>
      <dsp:spPr>
        <a:xfrm>
          <a:off x="2848606" y="1775667"/>
          <a:ext cx="2495137" cy="3033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FRONTEND </a:t>
          </a:r>
          <a:r>
            <a:rPr lang="ko-KR" altLang="en-US" sz="2000" kern="1200" dirty="0"/>
            <a:t>보조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UI </a:t>
          </a:r>
          <a:r>
            <a:rPr lang="ko-KR" altLang="en-US" sz="2000" kern="1200" dirty="0"/>
            <a:t>개발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Latex </a:t>
          </a:r>
          <a:r>
            <a:rPr lang="ko-KR" altLang="en-US" sz="2000" kern="1200" dirty="0"/>
            <a:t>보고서 작성</a:t>
          </a:r>
        </a:p>
      </dsp:txBody>
      <dsp:txXfrm>
        <a:off x="2848606" y="1775667"/>
        <a:ext cx="2495137" cy="3033224"/>
      </dsp:txXfrm>
    </dsp:sp>
    <dsp:sp modelId="{4DDE001B-D451-467E-B202-BAF67B264AA9}">
      <dsp:nvSpPr>
        <dsp:cNvPr id="0" name=""/>
        <dsp:cNvSpPr/>
      </dsp:nvSpPr>
      <dsp:spPr>
        <a:xfrm>
          <a:off x="5693063" y="777611"/>
          <a:ext cx="2495137" cy="998055"/>
        </a:xfrm>
        <a:prstGeom prst="rect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문태주</a:t>
          </a:r>
        </a:p>
      </dsp:txBody>
      <dsp:txXfrm>
        <a:off x="5693063" y="777611"/>
        <a:ext cx="2495137" cy="998055"/>
      </dsp:txXfrm>
    </dsp:sp>
    <dsp:sp modelId="{A76022DA-9E26-41B5-B0B7-217C0440EAEB}">
      <dsp:nvSpPr>
        <dsp:cNvPr id="0" name=""/>
        <dsp:cNvSpPr/>
      </dsp:nvSpPr>
      <dsp:spPr>
        <a:xfrm>
          <a:off x="5693063" y="1775667"/>
          <a:ext cx="2495137" cy="3033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BACKEND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데이터 구조 정의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DB</a:t>
          </a:r>
          <a:r>
            <a:rPr lang="ko-KR" altLang="en-US" sz="2000" kern="1200" dirty="0"/>
            <a:t> 구축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동아리 관련 라우터 개발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000" kern="1200" dirty="0"/>
        </a:p>
      </dsp:txBody>
      <dsp:txXfrm>
        <a:off x="5693063" y="1775667"/>
        <a:ext cx="2495137" cy="3033224"/>
      </dsp:txXfrm>
    </dsp:sp>
    <dsp:sp modelId="{5F593F79-42E1-42D9-B92C-7DEEBC4965B6}">
      <dsp:nvSpPr>
        <dsp:cNvPr id="0" name=""/>
        <dsp:cNvSpPr/>
      </dsp:nvSpPr>
      <dsp:spPr>
        <a:xfrm>
          <a:off x="8537520" y="777611"/>
          <a:ext cx="2495137" cy="998055"/>
        </a:xfrm>
        <a:prstGeom prst="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이선종</a:t>
          </a:r>
          <a:endParaRPr lang="ko-KR" altLang="en-US" sz="2000" kern="1200" dirty="0"/>
        </a:p>
      </dsp:txBody>
      <dsp:txXfrm>
        <a:off x="8537520" y="777611"/>
        <a:ext cx="2495137" cy="998055"/>
      </dsp:txXfrm>
    </dsp:sp>
    <dsp:sp modelId="{D5ECB00A-8365-4A87-BFB7-B9399BE4BE13}">
      <dsp:nvSpPr>
        <dsp:cNvPr id="0" name=""/>
        <dsp:cNvSpPr/>
      </dsp:nvSpPr>
      <dsp:spPr>
        <a:xfrm>
          <a:off x="8537520" y="1775667"/>
          <a:ext cx="2495137" cy="3033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BACKEND </a:t>
          </a:r>
          <a:r>
            <a:rPr lang="ko-KR" altLang="en-US" sz="2000" kern="1200" dirty="0"/>
            <a:t>보조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Latex </a:t>
          </a:r>
          <a:r>
            <a:rPr lang="ko-KR" altLang="en-US" sz="2000" kern="1200" dirty="0"/>
            <a:t>보고서 작성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PPT </a:t>
          </a:r>
          <a:r>
            <a:rPr lang="ko-KR" altLang="en-US" sz="2000" kern="1200" dirty="0"/>
            <a:t>작성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발표</a:t>
          </a:r>
        </a:p>
      </dsp:txBody>
      <dsp:txXfrm>
        <a:off x="8537520" y="1775667"/>
        <a:ext cx="2495137" cy="303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6DA41-281A-44AC-897F-14B283A7CAB3}">
      <dsp:nvSpPr>
        <dsp:cNvPr id="0" name=""/>
        <dsp:cNvSpPr/>
      </dsp:nvSpPr>
      <dsp:spPr>
        <a:xfrm>
          <a:off x="4149" y="866824"/>
          <a:ext cx="2495137" cy="99805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u="sng" kern="1200" dirty="0" err="1"/>
            <a:t>연민석</a:t>
          </a:r>
          <a:endParaRPr lang="ko-KR" altLang="en-US" sz="2000" u="sng" kern="1200" dirty="0"/>
        </a:p>
      </dsp:txBody>
      <dsp:txXfrm>
        <a:off x="4149" y="866824"/>
        <a:ext cx="2495137" cy="998055"/>
      </dsp:txXfrm>
    </dsp:sp>
    <dsp:sp modelId="{42B88C8F-96C6-4D0D-92A9-A7B5C2CB101A}">
      <dsp:nvSpPr>
        <dsp:cNvPr id="0" name=""/>
        <dsp:cNvSpPr/>
      </dsp:nvSpPr>
      <dsp:spPr>
        <a:xfrm>
          <a:off x="4149" y="1864879"/>
          <a:ext cx="2495137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FRONTEND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UI </a:t>
          </a:r>
          <a:r>
            <a:rPr lang="ko-KR" altLang="en-US" sz="2000" kern="1200" dirty="0"/>
            <a:t>개발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라우팅 적용</a:t>
          </a:r>
        </a:p>
      </dsp:txBody>
      <dsp:txXfrm>
        <a:off x="4149" y="1864879"/>
        <a:ext cx="2495137" cy="2854800"/>
      </dsp:txXfrm>
    </dsp:sp>
    <dsp:sp modelId="{063FC4FC-CB0B-4C87-8339-F8BE66E01EBC}">
      <dsp:nvSpPr>
        <dsp:cNvPr id="0" name=""/>
        <dsp:cNvSpPr/>
      </dsp:nvSpPr>
      <dsp:spPr>
        <a:xfrm>
          <a:off x="2848606" y="866824"/>
          <a:ext cx="2495137" cy="998055"/>
        </a:xfrm>
        <a:prstGeom prst="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김재영</a:t>
          </a:r>
        </a:p>
      </dsp:txBody>
      <dsp:txXfrm>
        <a:off x="2848606" y="866824"/>
        <a:ext cx="2495137" cy="998055"/>
      </dsp:txXfrm>
    </dsp:sp>
    <dsp:sp modelId="{173BD9C5-F84E-473D-BE34-EB4F96F18819}">
      <dsp:nvSpPr>
        <dsp:cNvPr id="0" name=""/>
        <dsp:cNvSpPr/>
      </dsp:nvSpPr>
      <dsp:spPr>
        <a:xfrm>
          <a:off x="2848606" y="1864879"/>
          <a:ext cx="2495137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FRONTEND </a:t>
          </a:r>
          <a:r>
            <a:rPr lang="ko-KR" altLang="en-US" sz="2000" kern="1200" dirty="0"/>
            <a:t>보조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UI  </a:t>
          </a:r>
          <a:r>
            <a:rPr lang="ko-KR" altLang="en-US" sz="2000" kern="1200" dirty="0"/>
            <a:t>개발</a:t>
          </a:r>
        </a:p>
      </dsp:txBody>
      <dsp:txXfrm>
        <a:off x="2848606" y="1864879"/>
        <a:ext cx="2495137" cy="2854800"/>
      </dsp:txXfrm>
    </dsp:sp>
    <dsp:sp modelId="{4DDE001B-D451-467E-B202-BAF67B264AA9}">
      <dsp:nvSpPr>
        <dsp:cNvPr id="0" name=""/>
        <dsp:cNvSpPr/>
      </dsp:nvSpPr>
      <dsp:spPr>
        <a:xfrm>
          <a:off x="5693063" y="866824"/>
          <a:ext cx="2495137" cy="998055"/>
        </a:xfrm>
        <a:prstGeom prst="rect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문태주</a:t>
          </a:r>
        </a:p>
      </dsp:txBody>
      <dsp:txXfrm>
        <a:off x="5693063" y="866824"/>
        <a:ext cx="2495137" cy="998055"/>
      </dsp:txXfrm>
    </dsp:sp>
    <dsp:sp modelId="{A76022DA-9E26-41B5-B0B7-217C0440EAEB}">
      <dsp:nvSpPr>
        <dsp:cNvPr id="0" name=""/>
        <dsp:cNvSpPr/>
      </dsp:nvSpPr>
      <dsp:spPr>
        <a:xfrm>
          <a:off x="5693063" y="1864879"/>
          <a:ext cx="2495137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BACKEND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일정 라우터</a:t>
          </a:r>
          <a:r>
            <a:rPr lang="en-US" altLang="ko-KR" sz="2000" kern="1200" dirty="0"/>
            <a:t>(API)</a:t>
          </a:r>
          <a:r>
            <a:rPr lang="ko-KR" altLang="en-US" sz="2000" kern="1200" dirty="0"/>
            <a:t> 개발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000" kern="1200" dirty="0"/>
        </a:p>
      </dsp:txBody>
      <dsp:txXfrm>
        <a:off x="5693063" y="1864879"/>
        <a:ext cx="2495137" cy="2854800"/>
      </dsp:txXfrm>
    </dsp:sp>
    <dsp:sp modelId="{5F593F79-42E1-42D9-B92C-7DEEBC4965B6}">
      <dsp:nvSpPr>
        <dsp:cNvPr id="0" name=""/>
        <dsp:cNvSpPr/>
      </dsp:nvSpPr>
      <dsp:spPr>
        <a:xfrm>
          <a:off x="8537520" y="866824"/>
          <a:ext cx="2495137" cy="998055"/>
        </a:xfrm>
        <a:prstGeom prst="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이선종</a:t>
          </a:r>
          <a:endParaRPr lang="ko-KR" altLang="en-US" sz="2000" kern="1200" dirty="0"/>
        </a:p>
      </dsp:txBody>
      <dsp:txXfrm>
        <a:off x="8537520" y="866824"/>
        <a:ext cx="2495137" cy="998055"/>
      </dsp:txXfrm>
    </dsp:sp>
    <dsp:sp modelId="{D5ECB00A-8365-4A87-BFB7-B9399BE4BE13}">
      <dsp:nvSpPr>
        <dsp:cNvPr id="0" name=""/>
        <dsp:cNvSpPr/>
      </dsp:nvSpPr>
      <dsp:spPr>
        <a:xfrm>
          <a:off x="8537520" y="1864879"/>
          <a:ext cx="2495137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BACKEND </a:t>
          </a:r>
          <a:r>
            <a:rPr lang="ko-KR" altLang="en-US" sz="2000" kern="1200" dirty="0"/>
            <a:t>보조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공지 라우터</a:t>
          </a:r>
          <a:r>
            <a:rPr lang="en-US" altLang="ko-KR" sz="2000" kern="1200" dirty="0"/>
            <a:t>(API) </a:t>
          </a:r>
          <a:r>
            <a:rPr lang="ko-KR" altLang="en-US" sz="2000" kern="1200" dirty="0"/>
            <a:t>개발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000" kern="1200" dirty="0"/>
        </a:p>
      </dsp:txBody>
      <dsp:txXfrm>
        <a:off x="8537520" y="1864879"/>
        <a:ext cx="24951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08C4-ABFC-4246-9D78-73F6200BA50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D5F0-E7F6-40BE-88FE-2BB01C0B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D5F0-E7F6-40BE-88FE-2BB01C0BB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D5F0-E7F6-40BE-88FE-2BB01C0BBD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4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1467220" y="3984623"/>
            <a:ext cx="33538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연민석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김재영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문태주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이선종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9554-1857-6A95-41C1-A12657E1F131}"/>
              </a:ext>
            </a:extLst>
          </p:cNvPr>
          <p:cNvSpPr txBox="1"/>
          <p:nvPr/>
        </p:nvSpPr>
        <p:spPr>
          <a:xfrm>
            <a:off x="5770181" y="2713383"/>
            <a:ext cx="5083338" cy="17563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Customizable,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Easy to Use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394383" y="282162"/>
            <a:ext cx="90013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 멤버 관리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539EB2-E38D-D92D-D540-111BE906C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990048"/>
            <a:ext cx="8584096" cy="53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560287" y="247638"/>
            <a:ext cx="84707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 회의록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F40E19-817D-5C31-9456-90EC00160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022349"/>
            <a:ext cx="8885582" cy="55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524395" y="295138"/>
            <a:ext cx="90991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 권한 관리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B1B8A-A85A-B028-1B9D-3AED63015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9" y="990048"/>
            <a:ext cx="8938591" cy="55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2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1584084" y="295138"/>
            <a:ext cx="69797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 받아올 데이터 타입 추가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CE6D96-769F-19A0-3959-0C0AB1300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111250"/>
            <a:ext cx="2806700" cy="4635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057C78-A5B0-6E41-F2E2-FEBE7DE27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28" y="4597700"/>
            <a:ext cx="2932968" cy="1795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57F9D4-ED8F-5963-2207-151AF5911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54" y="1003024"/>
            <a:ext cx="2489200" cy="3378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7D9BBF-5F57-10F9-B19A-3EDBFF764C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12" y="4091158"/>
            <a:ext cx="1960499" cy="23689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FD9E09-7398-3D12-0594-B9DC564B4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70" y="1085850"/>
            <a:ext cx="3021426" cy="3378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0DBACA-7232-EEFF-12EE-5879A0CFE7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87" y="3996923"/>
            <a:ext cx="1402225" cy="22890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D8CD79-6EF2-7595-3FB9-38FF148F8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12" y="397904"/>
            <a:ext cx="2349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CE7B-1063-60B4-CAC7-96F75971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CE88F-E3E8-0B8E-4757-51571FB0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AA738-C704-57A1-EC52-2D57C58F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9FF7E8-4FE1-52A0-5D47-13BF01266DE5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5D8585-3D3D-2A4F-4FF4-5A7C4DBE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13" y="1126472"/>
            <a:ext cx="2162477" cy="50680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D48689-D29C-A38B-93DE-7C1379676838}"/>
              </a:ext>
            </a:extLst>
          </p:cNvPr>
          <p:cNvSpPr/>
          <p:nvPr/>
        </p:nvSpPr>
        <p:spPr>
          <a:xfrm>
            <a:off x="1145993" y="276118"/>
            <a:ext cx="61734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백엔드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프로젝트 세팅 완료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65A4C-F0C0-C4BF-77B0-C68AF731E294}"/>
              </a:ext>
            </a:extLst>
          </p:cNvPr>
          <p:cNvSpPr txBox="1"/>
          <p:nvPr/>
        </p:nvSpPr>
        <p:spPr>
          <a:xfrm>
            <a:off x="1828800" y="6228033"/>
            <a:ext cx="37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 구조 확립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67BFC5-331B-6BB0-873F-B6C40B217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23" y="1919505"/>
            <a:ext cx="7434051" cy="2866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1F42E-83AE-32D3-0F26-9619E17E9E1C}"/>
              </a:ext>
            </a:extLst>
          </p:cNvPr>
          <p:cNvSpPr txBox="1"/>
          <p:nvPr/>
        </p:nvSpPr>
        <p:spPr>
          <a:xfrm>
            <a:off x="7114032" y="4879919"/>
            <a:ext cx="37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아틀라스 구축</a:t>
            </a:r>
            <a:br>
              <a:rPr lang="en-US" altLang="ko-KR" dirty="0"/>
            </a:br>
            <a:r>
              <a:rPr lang="ko-KR" altLang="en-US" dirty="0"/>
              <a:t>아틀라스에 연결 완료</a:t>
            </a:r>
          </a:p>
        </p:txBody>
      </p:sp>
    </p:spTree>
    <p:extLst>
      <p:ext uri="{BB962C8B-B14F-4D97-AF65-F5344CB8AC3E}">
        <p14:creationId xmlns:p14="http://schemas.microsoft.com/office/powerpoint/2010/main" val="325013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6E71C8-48E8-DDF9-F087-9B7690E1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48" y="1690688"/>
            <a:ext cx="2939948" cy="36920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6ABBD2-1267-53B5-5CF2-EA2330BB7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415" y="1071344"/>
            <a:ext cx="3383446" cy="3700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56A020-1BFC-D523-85DB-C9E98B881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31" y="3062477"/>
            <a:ext cx="3737517" cy="31716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AEC7D7-9E83-66C7-19C5-5B72B374ECE1}"/>
              </a:ext>
            </a:extLst>
          </p:cNvPr>
          <p:cNvSpPr/>
          <p:nvPr/>
        </p:nvSpPr>
        <p:spPr>
          <a:xfrm>
            <a:off x="670891" y="363458"/>
            <a:ext cx="51475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타입 정의 완료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47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F899-8F48-7402-4FA7-1FCBD69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8178A-07C3-A73F-EB4D-C0F622CA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E14FA3-0A65-CECC-3B2C-16EF5689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3A843-4E54-9E5F-3305-94674A62052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FE534-43EC-C5DB-ECD3-44AAAF93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1" y="681037"/>
            <a:ext cx="4806713" cy="2911184"/>
          </a:xfrm>
          <a:prstGeom prst="rect">
            <a:avLst/>
          </a:prstGeom>
        </p:spPr>
      </p:pic>
      <p:pic>
        <p:nvPicPr>
          <p:cNvPr id="1026" name="Picture 2" descr="문서 - 무료 파일 및 폴더개 아이콘">
            <a:extLst>
              <a:ext uri="{FF2B5EF4-FFF2-40B4-BE49-F238E27FC236}">
                <a16:creationId xmlns:a16="http://schemas.microsoft.com/office/drawing/2014/main" id="{7B246AB9-3324-18C9-A926-97F86DD96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16" y="3149505"/>
            <a:ext cx="3161108" cy="316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FE6948-1A3D-1F03-FE46-17CC30962790}"/>
              </a:ext>
            </a:extLst>
          </p:cNvPr>
          <p:cNvCxnSpPr/>
          <p:nvPr/>
        </p:nvCxnSpPr>
        <p:spPr>
          <a:xfrm flipV="1">
            <a:off x="4700016" y="3200400"/>
            <a:ext cx="1200914" cy="800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7E1F3-D3AA-E739-8345-A7B63A08F7DA}"/>
              </a:ext>
            </a:extLst>
          </p:cNvPr>
          <p:cNvSpPr/>
          <p:nvPr/>
        </p:nvSpPr>
        <p:spPr>
          <a:xfrm>
            <a:off x="838200" y="382778"/>
            <a:ext cx="23519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모델 정의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BB367-FDF7-3865-3B74-7753704BD9B4}"/>
              </a:ext>
            </a:extLst>
          </p:cNvPr>
          <p:cNvSpPr txBox="1"/>
          <p:nvPr/>
        </p:nvSpPr>
        <p:spPr>
          <a:xfrm>
            <a:off x="6519672" y="4398264"/>
            <a:ext cx="5175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추가된 기능이 아닌 모든 기능에 대한 모델 정의</a:t>
            </a:r>
            <a:endParaRPr lang="en-US" altLang="ko-KR" dirty="0"/>
          </a:p>
          <a:p>
            <a:r>
              <a:rPr lang="ko-KR" altLang="en-US" dirty="0"/>
              <a:t>동아리 관리</a:t>
            </a:r>
            <a:br>
              <a:rPr lang="en-US" altLang="ko-KR" dirty="0"/>
            </a:br>
            <a:r>
              <a:rPr lang="ko-KR" altLang="en-US" dirty="0"/>
              <a:t>모집 관리</a:t>
            </a:r>
            <a:br>
              <a:rPr lang="en-US" altLang="ko-KR" dirty="0"/>
            </a:br>
            <a:r>
              <a:rPr lang="ko-KR" altLang="en-US" dirty="0"/>
              <a:t>유저 관리</a:t>
            </a:r>
            <a:br>
              <a:rPr lang="en-US" altLang="ko-KR" dirty="0"/>
            </a:br>
            <a:r>
              <a:rPr lang="ko-KR" altLang="en-US" dirty="0"/>
              <a:t>공지 관리</a:t>
            </a:r>
            <a:br>
              <a:rPr lang="en-US" altLang="ko-KR" dirty="0"/>
            </a:br>
            <a:r>
              <a:rPr lang="ko-KR" altLang="en-US" dirty="0"/>
              <a:t>권한 관리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491841" y="365125"/>
            <a:ext cx="67858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(Club)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관련 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307223-AD34-B971-E22D-82F43C304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33"/>
          <a:stretch/>
        </p:blipFill>
        <p:spPr>
          <a:xfrm>
            <a:off x="5568695" y="1592177"/>
            <a:ext cx="6044655" cy="26158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CD7B52-77D1-A1C9-C16B-72103CBED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33" y="3248398"/>
            <a:ext cx="6068983" cy="29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7370D-B03C-569B-5C47-071943A2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3137-5DB4-F584-268F-E2537557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A223A-5B25-3EFF-F626-8E245A26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7E6B1B-BDF9-D52E-DB4A-E17AEAD5BA8B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4AC80-1E2B-D302-6B4A-4999973E9B10}"/>
              </a:ext>
            </a:extLst>
          </p:cNvPr>
          <p:cNvSpPr/>
          <p:nvPr/>
        </p:nvSpPr>
        <p:spPr>
          <a:xfrm>
            <a:off x="366670" y="365125"/>
            <a:ext cx="78277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유저 관련 암호화 미들웨어 </a:t>
            </a:r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개발중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8EFCB8-6FDF-ED9E-4321-F1CEB4E5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" y="3262066"/>
            <a:ext cx="4817508" cy="2914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D3E610-DB7B-AE1F-5FD5-516AFEE04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15" y="1367861"/>
            <a:ext cx="8697539" cy="2553056"/>
          </a:xfrm>
          <a:prstGeom prst="rect">
            <a:avLst/>
          </a:prstGeom>
        </p:spPr>
      </p:pic>
      <p:pic>
        <p:nvPicPr>
          <p:cNvPr id="2050" name="Picture 2" descr="암호화 데이타베이스 아이콘 에 iOS7 Minimal Icons">
            <a:extLst>
              <a:ext uri="{FF2B5EF4-FFF2-40B4-BE49-F238E27FC236}">
                <a16:creationId xmlns:a16="http://schemas.microsoft.com/office/drawing/2014/main" id="{7EDF654F-6EDC-30CE-5C2D-996E0DBC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983" y="42157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DE9371-7B88-4DFE-ABEF-0E08135CBB2E}"/>
              </a:ext>
            </a:extLst>
          </p:cNvPr>
          <p:cNvSpPr txBox="1"/>
          <p:nvPr/>
        </p:nvSpPr>
        <p:spPr>
          <a:xfrm>
            <a:off x="6902164" y="4719514"/>
            <a:ext cx="258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Bcrypt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en-US" altLang="ko-KR" dirty="0" err="1"/>
              <a:t>jsonwebtoken</a:t>
            </a:r>
            <a:r>
              <a:rPr lang="ko-KR" altLang="en-US" dirty="0"/>
              <a:t>사용</a:t>
            </a:r>
            <a:r>
              <a:rPr lang="en-US" altLang="ko-KR" dirty="0"/>
              <a:t>,</a:t>
            </a:r>
          </a:p>
          <a:p>
            <a:r>
              <a:rPr lang="ko-KR" altLang="en-US"/>
              <a:t>토큰은 쿠키에 </a:t>
            </a:r>
            <a:r>
              <a:rPr lang="ko-KR" altLang="en-US" dirty="0"/>
              <a:t>저장 예정</a:t>
            </a:r>
          </a:p>
        </p:txBody>
      </p:sp>
    </p:spTree>
    <p:extLst>
      <p:ext uri="{BB962C8B-B14F-4D97-AF65-F5344CB8AC3E}">
        <p14:creationId xmlns:p14="http://schemas.microsoft.com/office/powerpoint/2010/main" val="127269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F899-8F48-7402-4FA7-1FCBD69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E44D7B26-5ECE-CEFC-CA5C-9D263545F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89397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710444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782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2623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3E14FA3-0A65-CECC-3B2C-16EF5689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3A843-4E54-9E5F-3305-94674A62052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7E1F3-D3AA-E739-8345-A7B63A08F7DA}"/>
              </a:ext>
            </a:extLst>
          </p:cNvPr>
          <p:cNvSpPr/>
          <p:nvPr/>
        </p:nvSpPr>
        <p:spPr>
          <a:xfrm>
            <a:off x="838203" y="382778"/>
            <a:ext cx="23519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진행 상황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F68E4-425B-289B-5B20-5B122C4F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6" y="1978233"/>
            <a:ext cx="8420100" cy="847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D131D5-BFC6-005D-F27F-3106FB178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1" y="4680617"/>
            <a:ext cx="8448675" cy="5238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3545153-94E4-897A-5CA8-9593F4DB0097}"/>
              </a:ext>
            </a:extLst>
          </p:cNvPr>
          <p:cNvSpPr/>
          <p:nvPr/>
        </p:nvSpPr>
        <p:spPr>
          <a:xfrm>
            <a:off x="5867970" y="3264083"/>
            <a:ext cx="484632" cy="97840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48939" y="214006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332280" y="340130"/>
            <a:ext cx="10533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Figma Sketch – </a:t>
            </a:r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메인페이지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 목록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395E87-31FC-F1FB-97E8-CA283A4C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" y="1463748"/>
            <a:ext cx="5854236" cy="4205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204816-99F0-B6D0-4DA6-732D826F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31" y="1463748"/>
            <a:ext cx="5782089" cy="42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2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F899-8F48-7402-4FA7-1FCBD69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E44D7B26-5ECE-CEFC-CA5C-9D263545F3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710444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782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2623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3E14FA3-0A65-CECC-3B2C-16EF5689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3A843-4E54-9E5F-3305-94674A62052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7E1F3-D3AA-E739-8345-A7B63A08F7DA}"/>
              </a:ext>
            </a:extLst>
          </p:cNvPr>
          <p:cNvSpPr/>
          <p:nvPr/>
        </p:nvSpPr>
        <p:spPr>
          <a:xfrm>
            <a:off x="855613" y="382778"/>
            <a:ext cx="23171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Week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58328AE-2372-5735-AED3-3E78EC838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054455"/>
              </p:ext>
            </p:extLst>
          </p:nvPr>
        </p:nvGraphicFramePr>
        <p:xfrm>
          <a:off x="577596" y="635748"/>
          <a:ext cx="11036808" cy="558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15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F899-8F48-7402-4FA7-1FCBD690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E44D7B26-5ECE-CEFC-CA5C-9D263545F3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710444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782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2623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3E14FA3-0A65-CECC-3B2C-16EF5689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3A843-4E54-9E5F-3305-94674A62052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7E1F3-D3AA-E739-8345-A7B63A08F7DA}"/>
              </a:ext>
            </a:extLst>
          </p:cNvPr>
          <p:cNvSpPr/>
          <p:nvPr/>
        </p:nvSpPr>
        <p:spPr>
          <a:xfrm>
            <a:off x="786620" y="382778"/>
            <a:ext cx="24550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Week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58328AE-2372-5735-AED3-3E78EC838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586340"/>
              </p:ext>
            </p:extLst>
          </p:nvPr>
        </p:nvGraphicFramePr>
        <p:xfrm>
          <a:off x="577596" y="635748"/>
          <a:ext cx="11036808" cy="558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1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9554-1857-6A95-41C1-A12657E1F131}"/>
              </a:ext>
            </a:extLst>
          </p:cNvPr>
          <p:cNvSpPr txBox="1"/>
          <p:nvPr/>
        </p:nvSpPr>
        <p:spPr>
          <a:xfrm>
            <a:off x="3554330" y="3000324"/>
            <a:ext cx="5083338" cy="941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24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512737" y="428634"/>
            <a:ext cx="105337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Figma Sketch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마이페이지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 공지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868CA-9414-EABE-4BB7-F55CD4AEC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5" y="1526365"/>
            <a:ext cx="5453261" cy="3978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4DD9AB-65F9-2C8A-A385-B44C5C07E5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05" y="1526365"/>
            <a:ext cx="5845036" cy="4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395459" y="438401"/>
            <a:ext cx="110466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Figma Sketch –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일정페이지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동아리원 목록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D3656-EE10-1730-924D-8640EDA43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4" y="1892601"/>
            <a:ext cx="5521003" cy="3992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D81FA7-DC29-5B9E-70E2-A56CDA0C5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7" y="1892601"/>
            <a:ext cx="5848974" cy="42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795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246822" y="195459"/>
            <a:ext cx="7957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동아리 메인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0705A-99A5-6CAB-BDC7-6BAA404A31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02" y="970170"/>
            <a:ext cx="8885595" cy="55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0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338923" y="215337"/>
            <a:ext cx="7957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목록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E5E80B-8FDD-E31B-878D-885DF6006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74" y="990048"/>
            <a:ext cx="8567530" cy="53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650004" y="252413"/>
            <a:ext cx="6303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마이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A4B24B-90BD-C687-B08D-D755CE2D5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03" y="1079062"/>
            <a:ext cx="8683523" cy="54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282162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395910" y="377850"/>
            <a:ext cx="107662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로그인 페이지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회원가입 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B251E-58EC-B700-070B-A78EAE70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59" y="2872113"/>
            <a:ext cx="5711685" cy="35698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3AA88B-8220-2CD3-B190-7739E8955D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0" y="1181424"/>
            <a:ext cx="5711687" cy="3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7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167308" y="282162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7CF14-6817-C94D-E5EE-E389BF4D09C1}"/>
              </a:ext>
            </a:extLst>
          </p:cNvPr>
          <p:cNvSpPr/>
          <p:nvPr/>
        </p:nvSpPr>
        <p:spPr>
          <a:xfrm>
            <a:off x="-63939" y="312276"/>
            <a:ext cx="89837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LAYOUT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관리 </a:t>
            </a:r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메인페이지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514DB7-5D77-3A68-CD63-05906C6B79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0" y="1050275"/>
            <a:ext cx="8840900" cy="55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3211</TotalTime>
  <Words>236</Words>
  <Application>Microsoft Office PowerPoint</Application>
  <PresentationFormat>와이드스크린</PresentationFormat>
  <Paragraphs>65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Calibri</vt:lpstr>
      <vt:lpstr>나눔스퀘어 Light</vt:lpstr>
      <vt:lpstr>나눔스퀘어 ExtraBold</vt:lpstr>
      <vt:lpstr>맑은 고딕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이선종</cp:lastModifiedBy>
  <cp:revision>537</cp:revision>
  <dcterms:created xsi:type="dcterms:W3CDTF">2017-12-08T06:13:01Z</dcterms:created>
  <dcterms:modified xsi:type="dcterms:W3CDTF">2022-10-05T07:10:51Z</dcterms:modified>
</cp:coreProperties>
</file>