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E1DDF-6F8A-AA9D-81EF-F379A6A7F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6F8D59-A32C-EEDD-5801-721AF56B2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54F01D-60E6-942C-367C-D2502E908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95E8-4E1D-4AAA-8D24-F57AE158098D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62D8F-C7F4-659F-0470-8C8B994D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285E6-B033-EE84-80B7-E09A209FA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8F4D-2647-40C6-8C10-FD49D4220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43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24BD1-4E25-9DFE-B2C3-F3636AA1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0D45B5-E201-6D08-D873-220BEAEAC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2BE516-518B-828F-BD58-D5D26398E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95E8-4E1D-4AAA-8D24-F57AE158098D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04A5D4-2DE7-B143-6722-E9C70625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EE50EB-49E7-79DA-5128-BAC766487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8F4D-2647-40C6-8C10-FD49D4220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72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FFB610-F6A2-4974-838B-50B31A5D2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A5E99F-B212-7CC3-4A2C-12B94BFF9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B1B92-3607-9173-6418-0F46F3606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95E8-4E1D-4AAA-8D24-F57AE158098D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4B1639-07FB-5269-03F8-C957FD3C8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A8B091-BC3E-BEBD-E76B-10D6D65E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8F4D-2647-40C6-8C10-FD49D4220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5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E1050-1DA8-BDFC-ECB1-65077567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817E3C-A1C2-A889-4083-ED6485A86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B3513-9155-4857-3AED-125141F9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95E8-4E1D-4AAA-8D24-F57AE158098D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ACF697-6E71-94E1-A0B8-4D86CFE8D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5AA73-6082-EF84-0C18-57E2EC1C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8F4D-2647-40C6-8C10-FD49D4220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35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AD60C-1A82-24BB-1AA3-43039F0E6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8EBA84-2A14-E8BF-82CC-51BC373B7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B2346A-4ECD-9338-5E84-56F4690F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95E8-4E1D-4AAA-8D24-F57AE158098D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C6CC2-0E3E-A1D6-5B75-1EE19816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F1BB8-1C0F-4A1A-5C97-F16A49E4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8F4D-2647-40C6-8C10-FD49D4220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56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42DB2-FB14-6810-6D10-9DC9023B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2141D6-E95B-A9EB-38C1-86556EC096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2C1D3F-0A3F-1C30-4052-B8DC7DF6F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C90686-2A14-FB44-B0EF-6BE5B879E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95E8-4E1D-4AAA-8D24-F57AE158098D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ADDB46-4B2D-32AB-6996-A435E25B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B38464-8095-EC79-C323-66C28CC0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8F4D-2647-40C6-8C10-FD49D4220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44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7D482-9EF4-9708-833A-1B092394A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46DEF4-CCAC-47FF-A562-0D6454846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A09FDD-2DC9-8B95-E589-BD5E30A54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AAD427-6C48-CE2E-EF3A-1F7BCE65B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759B72-EF98-4516-A758-299532D98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93D5DA-D266-3608-05D0-AA75567C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95E8-4E1D-4AAA-8D24-F57AE158098D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95B275-D798-A5A3-62E3-34A944451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014B04-F65C-2E97-1DAF-7F4136B4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8F4D-2647-40C6-8C10-FD49D4220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76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7B922-5473-FCD7-1E67-DF204EA03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CA58F6-5413-D508-ABCF-FBAD8DE2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95E8-4E1D-4AAA-8D24-F57AE158098D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DC9D3B-A874-24DF-F6F8-3390D778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F62599-0DCE-CDA7-FE20-E0F72A37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8F4D-2647-40C6-8C10-FD49D4220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29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0BE105-BFE3-FFB1-5ADD-44CB512A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95E8-4E1D-4AAA-8D24-F57AE158098D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78994F-0698-960E-448A-33E95903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04309C-C1D8-108F-4C1A-502A08EC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8F4D-2647-40C6-8C10-FD49D4220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40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AEFC7-C150-6756-2E87-2AE1EE1DF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D2112D-2C55-0E56-F3E0-63F48C597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2B9D85-C879-731A-A6D9-2391A3490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B1D987-E7C8-09A7-367C-C499D66D8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95E8-4E1D-4AAA-8D24-F57AE158098D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D103FA-8A75-09BA-1ED1-A1B7CE79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1F520-EAA6-B883-0ADC-5D0AAE0C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8F4D-2647-40C6-8C10-FD49D4220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36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F7979-C682-C240-C333-CF440C0FE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1D7B5A-72DA-F185-CE15-1E5FB2AB0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0D5E8-9755-A384-FD44-B5433019B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BB5A83-22F4-8321-1AAD-F1E53515F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95E8-4E1D-4AAA-8D24-F57AE158098D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535BA3-CF61-2CD6-8B55-BB233383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5FF72D-4E60-EC8B-43C8-241E3BC6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8F4D-2647-40C6-8C10-FD49D4220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0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45DDA907-C0D8-145A-70BB-FF896B007D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63"/>
          <a:stretch/>
        </p:blipFill>
        <p:spPr>
          <a:xfrm>
            <a:off x="8382000" y="0"/>
            <a:ext cx="3810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ED1447-2C44-BAB7-F6A8-40EF92F31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C8233-CC1C-4574-CA7E-3B4ECDF6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02B89C-C5B3-0F2D-73C8-0C7468BE3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fld id="{DE9295E8-4E1D-4AAA-8D24-F57AE158098D}" type="datetimeFigureOut">
              <a:rPr lang="ko-KR" altLang="en-US" smtClean="0"/>
              <a:pPr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B2AFB8-168A-A4A7-2A35-D9E132C02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59F0C6-0EAF-572F-FCA3-C5AD8B060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fld id="{08A88F4D-2647-40C6-8C10-FD49D42203B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A3B91B6-0636-81AB-B7BE-ADDD66A5D3E8}"/>
              </a:ext>
            </a:extLst>
          </p:cNvPr>
          <p:cNvSpPr/>
          <p:nvPr userDrawn="1"/>
        </p:nvSpPr>
        <p:spPr>
          <a:xfrm>
            <a:off x="8382000" y="0"/>
            <a:ext cx="3810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25000">
                <a:srgbClr val="FFFFFF">
                  <a:alpha val="80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5D8FBBC-C1D7-38F9-E3D6-D0052CCE535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53400" y="5184475"/>
            <a:ext cx="1585823" cy="1787825"/>
          </a:xfrm>
          <a:prstGeom prst="line">
            <a:avLst/>
          </a:prstGeom>
          <a:ln w="762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6C088F2-BFA0-16F0-2F2A-E7349084F41B}"/>
              </a:ext>
            </a:extLst>
          </p:cNvPr>
          <p:cNvCxnSpPr>
            <a:cxnSpLocks/>
          </p:cNvCxnSpPr>
          <p:nvPr userDrawn="1"/>
        </p:nvCxnSpPr>
        <p:spPr>
          <a:xfrm>
            <a:off x="9739223" y="5228395"/>
            <a:ext cx="807288" cy="587675"/>
          </a:xfrm>
          <a:prstGeom prst="line">
            <a:avLst/>
          </a:prstGeom>
          <a:ln w="762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F8A3208-3C01-FA38-4FFD-9D378676F4A4}"/>
              </a:ext>
            </a:extLst>
          </p:cNvPr>
          <p:cNvCxnSpPr/>
          <p:nvPr userDrawn="1"/>
        </p:nvCxnSpPr>
        <p:spPr>
          <a:xfrm flipV="1">
            <a:off x="10546511" y="4244196"/>
            <a:ext cx="1280304" cy="1621541"/>
          </a:xfrm>
          <a:prstGeom prst="straightConnector1">
            <a:avLst/>
          </a:prstGeom>
          <a:ln w="762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44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B5FED-8346-E23A-F22B-0FD49C5B9D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Bi-Weekly Progress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8DFF76-0B60-7774-49FF-978DF8F6FC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Team</a:t>
            </a:r>
            <a:r>
              <a:rPr lang="ko-KR" altLang="en-US" dirty="0"/>
              <a:t> </a:t>
            </a:r>
            <a:r>
              <a:rPr lang="en-US" altLang="ko-KR" dirty="0"/>
              <a:t>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482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96235-F739-C3B5-D8C4-98612A0D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6A55EC-4CDD-CA17-6A0C-184C7858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GRU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9AA75B-8F80-4C4E-2811-CEDE98B02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6" y="2324100"/>
            <a:ext cx="8004664" cy="41687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131FB8-9798-819F-E5A2-FE982B69C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233124"/>
            <a:ext cx="3571876" cy="32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8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535AD-B9BD-2130-1D5A-ECF30658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Something went wrong...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792F80-58B8-996C-20A4-5AC05D222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649042"/>
            <a:ext cx="9410700" cy="484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54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3DDD8-2003-0879-82F9-B43938EF8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Something went wrong...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E4CDB5-E6F8-856E-E6EC-E61F7F954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Models just saying </a:t>
            </a:r>
          </a:p>
          <a:p>
            <a:pPr marL="0" indent="0">
              <a:buNone/>
            </a:pPr>
            <a:r>
              <a:rPr lang="en-US" altLang="ko-KR" dirty="0"/>
              <a:t>  “Tomorrow’s stock price will be Today’s stock price”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Possible Solutions : Re-defining data, or applying external data, etc...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5368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76A7B-D973-3D44-6527-3AE57A93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40F0A-72BB-4F62-8362-9C68DCE22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Frontend : UI/UX Design</a:t>
            </a:r>
          </a:p>
          <a:p>
            <a:r>
              <a:rPr lang="en-US" altLang="ko-KR" dirty="0"/>
              <a:t>AI : 1dCNN, Transformer Implementation, Data Re-defining</a:t>
            </a:r>
          </a:p>
          <a:p>
            <a:pPr marL="0" indent="0">
              <a:buNone/>
            </a:pPr>
            <a:r>
              <a:rPr lang="en-US" altLang="ko-KR" dirty="0"/>
              <a:t>	Disclosure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2321568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C51EE-7CD8-51A8-2661-2FA5BC37E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1ED823F-B487-42F9-20D9-F8286C2A1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89282"/>
              </p:ext>
            </p:extLst>
          </p:nvPr>
        </p:nvGraphicFramePr>
        <p:xfrm>
          <a:off x="771525" y="2054225"/>
          <a:ext cx="10515600" cy="400843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60672717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008322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452627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14399549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485119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7015229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2944445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36799946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469507"/>
                  </a:ext>
                </a:extLst>
              </a:tr>
              <a:tr h="1166813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정동훈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Frontend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1600" dirty="0"/>
                        <a:t>UI/UX Design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1600" dirty="0"/>
                        <a:t>AWS Server Build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Testing</a:t>
                      </a:r>
                      <a:endParaRPr lang="ko-KR" altLang="en-US" sz="1600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511950"/>
                  </a:ext>
                </a:extLst>
              </a:tr>
              <a:tr h="1166813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이찬영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600" dirty="0"/>
                        <a:t>Data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Re-define</a:t>
                      </a:r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Sentiment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600" dirty="0"/>
                        <a:t>Transformer</a:t>
                      </a:r>
                      <a:endParaRPr lang="ko-KR" altLang="en-US" sz="1600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Hyperparameter Tuning</a:t>
                      </a: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9678"/>
                  </a:ext>
                </a:extLst>
              </a:tr>
              <a:tr h="1166813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서유진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1600" dirty="0"/>
                        <a:t>1D CNN</a:t>
                      </a:r>
                      <a:endParaRPr lang="ko-KR" altLang="en-US" sz="16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851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91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EB254-56D8-A6E0-6F48-D84943B7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E39EC-554E-DC40-8CB4-DFE127640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Progress</a:t>
            </a:r>
          </a:p>
          <a:p>
            <a:r>
              <a:rPr lang="en-US" altLang="ko-KR" dirty="0"/>
              <a:t>After Plan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19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CA2D3-1672-E0BB-0F43-B4ADCFB9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38E3B7-F25E-7BDE-5170-9AD8E18D4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person in charge of frontend was sick for a week and could not proceed...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748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CA2D3-1672-E0BB-0F43-B4ADCFB9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38E3B7-F25E-7BDE-5170-9AD8E18D4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GRU, Trainer Implementation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1BC6F1-FA04-4E92-4E6C-35D5DF853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511" y="2406075"/>
            <a:ext cx="5012253" cy="408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5F1D91-850A-308A-CCD6-EF11EA77A60D}"/>
              </a:ext>
            </a:extLst>
          </p:cNvPr>
          <p:cNvSpPr txBox="1"/>
          <p:nvPr/>
        </p:nvSpPr>
        <p:spPr>
          <a:xfrm>
            <a:off x="3928307" y="6488668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FinanceGRU.py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991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CA2D3-1672-E0BB-0F43-B4ADCFB9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38E3B7-F25E-7BDE-5170-9AD8E18D4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GRU, Trainer Implementation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40DB41-9A78-89F9-6D99-BEBE86A61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382" y="2294318"/>
            <a:ext cx="6122286" cy="41985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97EC56-CF88-7DE1-98C9-857A06F6CCB4}"/>
              </a:ext>
            </a:extLst>
          </p:cNvPr>
          <p:cNvSpPr txBox="1"/>
          <p:nvPr/>
        </p:nvSpPr>
        <p:spPr>
          <a:xfrm>
            <a:off x="4125909" y="6488668"/>
            <a:ext cx="2203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FinanceTrainer.py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067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CA2D3-1672-E0BB-0F43-B4ADCFB9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38E3B7-F25E-7BDE-5170-9AD8E18D4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GRU, Trainer Implementation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98AEA41-E11F-8A96-84DB-237F46E7014A}"/>
              </a:ext>
            </a:extLst>
          </p:cNvPr>
          <p:cNvSpPr/>
          <p:nvPr/>
        </p:nvSpPr>
        <p:spPr>
          <a:xfrm>
            <a:off x="1133475" y="2628899"/>
            <a:ext cx="6515100" cy="3863975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8B707-2386-ADA9-4C75-764782A52DF6}"/>
              </a:ext>
            </a:extLst>
          </p:cNvPr>
          <p:cNvSpPr txBox="1"/>
          <p:nvPr/>
        </p:nvSpPr>
        <p:spPr>
          <a:xfrm>
            <a:off x="3908168" y="2628899"/>
            <a:ext cx="965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Trainer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154AE1-3C9C-F276-D057-EC997A7A13D9}"/>
              </a:ext>
            </a:extLst>
          </p:cNvPr>
          <p:cNvSpPr/>
          <p:nvPr/>
        </p:nvSpPr>
        <p:spPr>
          <a:xfrm>
            <a:off x="5305425" y="2998231"/>
            <a:ext cx="2012695" cy="309776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Model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0919DE-7C4A-805E-A984-AA9983C94C20}"/>
              </a:ext>
            </a:extLst>
          </p:cNvPr>
          <p:cNvSpPr/>
          <p:nvPr/>
        </p:nvSpPr>
        <p:spPr>
          <a:xfrm>
            <a:off x="1559181" y="3012002"/>
            <a:ext cx="2012695" cy="206482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Train Dataset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E9B224-C7F3-622A-9DBA-E9A1BFEA7292}"/>
              </a:ext>
            </a:extLst>
          </p:cNvPr>
          <p:cNvSpPr/>
          <p:nvPr/>
        </p:nvSpPr>
        <p:spPr>
          <a:xfrm>
            <a:off x="1559181" y="5231324"/>
            <a:ext cx="2012695" cy="86467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Test Dataset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C7EE31A-D110-54F8-8044-10DF55D024E8}"/>
              </a:ext>
            </a:extLst>
          </p:cNvPr>
          <p:cNvCxnSpPr>
            <a:stCxn id="8" idx="3"/>
          </p:cNvCxnSpPr>
          <p:nvPr/>
        </p:nvCxnSpPr>
        <p:spPr>
          <a:xfrm>
            <a:off x="3571876" y="4044414"/>
            <a:ext cx="1733549" cy="37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445D1ED-F733-9B0C-C406-781124F562B0}"/>
              </a:ext>
            </a:extLst>
          </p:cNvPr>
          <p:cNvCxnSpPr/>
          <p:nvPr/>
        </p:nvCxnSpPr>
        <p:spPr>
          <a:xfrm>
            <a:off x="3571876" y="5663662"/>
            <a:ext cx="1733549" cy="37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D1C255-F0D7-2A31-C9D9-3A81D28270B8}"/>
              </a:ext>
            </a:extLst>
          </p:cNvPr>
          <p:cNvSpPr txBox="1"/>
          <p:nvPr/>
        </p:nvSpPr>
        <p:spPr>
          <a:xfrm>
            <a:off x="3962816" y="3675082"/>
            <a:ext cx="86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train()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FECBC6-4339-B5D9-7E9F-49CACA5E272F}"/>
              </a:ext>
            </a:extLst>
          </p:cNvPr>
          <p:cNvSpPr txBox="1"/>
          <p:nvPr/>
        </p:nvSpPr>
        <p:spPr>
          <a:xfrm>
            <a:off x="4001334" y="5271331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test()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302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CA2D3-1672-E0BB-0F43-B4ADCFB9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38E3B7-F25E-7BDE-5170-9AD8E18D4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Argument Formatting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4C3023-EBF9-8BB5-A7FD-6274BFFB2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3316"/>
            <a:ext cx="2020538" cy="38995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79135EF-C1EF-B793-D277-F488E7D6E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921" y="2593316"/>
            <a:ext cx="6777400" cy="38995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3529C3-9F3E-B23B-8774-296888ACD9F2}"/>
              </a:ext>
            </a:extLst>
          </p:cNvPr>
          <p:cNvSpPr txBox="1"/>
          <p:nvPr/>
        </p:nvSpPr>
        <p:spPr>
          <a:xfrm>
            <a:off x="5953125" y="6488668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main.py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FC9758-5E8B-3C54-95CB-EBA6A9E256AE}"/>
              </a:ext>
            </a:extLst>
          </p:cNvPr>
          <p:cNvSpPr txBox="1"/>
          <p:nvPr/>
        </p:nvSpPr>
        <p:spPr>
          <a:xfrm>
            <a:off x="523779" y="6485493"/>
            <a:ext cx="2649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FinanceArguments.py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06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60ADD-A60F-9A52-70F4-460F9D51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FF522D-583C-2B4E-700D-F8C91E4E2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Some Experiments</a:t>
            </a:r>
          </a:p>
          <a:p>
            <a:pPr lvl="1"/>
            <a:r>
              <a:rPr lang="en-US" altLang="ko-KR" dirty="0"/>
              <a:t>Environments</a:t>
            </a:r>
          </a:p>
          <a:p>
            <a:pPr lvl="2"/>
            <a:r>
              <a:rPr lang="en-US" altLang="ko-KR" dirty="0"/>
              <a:t>CPU : Intel Core i5-12600KF</a:t>
            </a:r>
          </a:p>
          <a:p>
            <a:pPr lvl="2"/>
            <a:r>
              <a:rPr lang="en-US" altLang="ko-KR" dirty="0"/>
              <a:t>GPU : GeForce RTX 3060</a:t>
            </a:r>
          </a:p>
          <a:p>
            <a:pPr lvl="2"/>
            <a:r>
              <a:rPr lang="en-US" altLang="ko-KR" dirty="0"/>
              <a:t>VRAM : 12GB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Loss Function : Huber Loss (</a:t>
            </a:r>
            <a:r>
              <a:rPr lang="el-GR" altLang="ko-KR" dirty="0"/>
              <a:t>δ</a:t>
            </a:r>
            <a:r>
              <a:rPr lang="en-US" altLang="ko-KR" dirty="0"/>
              <a:t> = 1.0)</a:t>
            </a:r>
          </a:p>
          <a:p>
            <a:pPr lvl="1"/>
            <a:r>
              <a:rPr lang="en-US" altLang="ko-KR" dirty="0"/>
              <a:t>Evaluation Metrics : MAE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416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96235-F739-C3B5-D8C4-98612A0D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6A55EC-4CDD-CA17-6A0C-184C7858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691790-A645-644A-05C5-B090B61F8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293637"/>
            <a:ext cx="8090086" cy="41992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BCF39C-AB3A-2281-DAE9-55CFB5FB5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330" y="4228090"/>
            <a:ext cx="3600596" cy="33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3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186</Words>
  <Application>Microsoft Office PowerPoint</Application>
  <PresentationFormat>와이드스크린</PresentationFormat>
  <Paragraphs>95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나눔스퀘어라운드 Bold</vt:lpstr>
      <vt:lpstr>맑은 고딕</vt:lpstr>
      <vt:lpstr>Arial</vt:lpstr>
      <vt:lpstr>Office 테마</vt:lpstr>
      <vt:lpstr>Bi-Weekly Progress</vt:lpstr>
      <vt:lpstr>Contents</vt:lpstr>
      <vt:lpstr>Progress</vt:lpstr>
      <vt:lpstr>Progress</vt:lpstr>
      <vt:lpstr>Progress</vt:lpstr>
      <vt:lpstr>Progress</vt:lpstr>
      <vt:lpstr>Progress</vt:lpstr>
      <vt:lpstr>Progress</vt:lpstr>
      <vt:lpstr>Progress</vt:lpstr>
      <vt:lpstr>Progress</vt:lpstr>
      <vt:lpstr>Something went wrong...</vt:lpstr>
      <vt:lpstr>Something went wrong...</vt:lpstr>
      <vt:lpstr>Plan</vt:lpstr>
      <vt:lpstr>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Bi-Weekly Progress</dc:title>
  <dc:creator>CY L</dc:creator>
  <cp:lastModifiedBy>CY L</cp:lastModifiedBy>
  <cp:revision>1</cp:revision>
  <dcterms:created xsi:type="dcterms:W3CDTF">2023-10-26T14:48:40Z</dcterms:created>
  <dcterms:modified xsi:type="dcterms:W3CDTF">2023-10-26T17:20:26Z</dcterms:modified>
</cp:coreProperties>
</file>