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Bebas Neue"/>
      <p:regular r:id="rId11"/>
    </p:embeddedFont>
    <p:embeddedFont>
      <p:font typeface="Advent Pro Medium"/>
      <p:regular r:id="rId12"/>
      <p:bold r:id="rId13"/>
      <p:italic r:id="rId14"/>
      <p:boldItalic r:id="rId15"/>
    </p:embeddedFont>
    <p:embeddedFont>
      <p:font typeface="Antonio"/>
      <p:regular r:id="rId16"/>
      <p:bold r:id="rId17"/>
    </p:embeddedFont>
    <p:embeddedFont>
      <p:font typeface="Advent Pro"/>
      <p:regular r:id="rId18"/>
      <p:bold r:id="rId19"/>
      <p:italic r:id="rId20"/>
      <p:boldItalic r:id="rId21"/>
    </p:embeddedFont>
    <p:embeddedFont>
      <p:font typeface="Karantin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dventPro-italic.fntdata"/><Relationship Id="rId11" Type="http://schemas.openxmlformats.org/officeDocument/2006/relationships/font" Target="fonts/BebasNeue-regular.fntdata"/><Relationship Id="rId22" Type="http://schemas.openxmlformats.org/officeDocument/2006/relationships/font" Target="fonts/Karantina-regular.fntdata"/><Relationship Id="rId10" Type="http://schemas.openxmlformats.org/officeDocument/2006/relationships/slide" Target="slides/slide6.xml"/><Relationship Id="rId21" Type="http://schemas.openxmlformats.org/officeDocument/2006/relationships/font" Target="fonts/AdventPro-boldItalic.fntdata"/><Relationship Id="rId13" Type="http://schemas.openxmlformats.org/officeDocument/2006/relationships/font" Target="fonts/AdventProMedium-bold.fntdata"/><Relationship Id="rId12" Type="http://schemas.openxmlformats.org/officeDocument/2006/relationships/font" Target="fonts/AdventProMedium-regular.fntdata"/><Relationship Id="rId23" Type="http://schemas.openxmlformats.org/officeDocument/2006/relationships/font" Target="fonts/Karantin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dventProMedium-boldItalic.fntdata"/><Relationship Id="rId14" Type="http://schemas.openxmlformats.org/officeDocument/2006/relationships/font" Target="fonts/AdventProMedium-italic.fntdata"/><Relationship Id="rId17" Type="http://schemas.openxmlformats.org/officeDocument/2006/relationships/font" Target="fonts/Antonio-bold.fntdata"/><Relationship Id="rId16" Type="http://schemas.openxmlformats.org/officeDocument/2006/relationships/font" Target="fonts/Antonio-regular.fntdata"/><Relationship Id="rId5" Type="http://schemas.openxmlformats.org/officeDocument/2006/relationships/slide" Target="slides/slide1.xml"/><Relationship Id="rId19" Type="http://schemas.openxmlformats.org/officeDocument/2006/relationships/font" Target="fonts/AdventPro-bold.fntdata"/><Relationship Id="rId6" Type="http://schemas.openxmlformats.org/officeDocument/2006/relationships/slide" Target="slides/slide2.xml"/><Relationship Id="rId18" Type="http://schemas.openxmlformats.org/officeDocument/2006/relationships/font" Target="fonts/AdventPr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4" name="Shape 3514"/>
        <p:cNvGrpSpPr/>
        <p:nvPr/>
      </p:nvGrpSpPr>
      <p:grpSpPr>
        <a:xfrm>
          <a:off x="0" y="0"/>
          <a:ext cx="0" cy="0"/>
          <a:chOff x="0" y="0"/>
          <a:chExt cx="0" cy="0"/>
        </a:xfrm>
      </p:grpSpPr>
      <p:sp>
        <p:nvSpPr>
          <p:cNvPr id="3515" name="Google Shape;351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16" name="Google Shape;351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4" name="Shape 3534"/>
        <p:cNvGrpSpPr/>
        <p:nvPr/>
      </p:nvGrpSpPr>
      <p:grpSpPr>
        <a:xfrm>
          <a:off x="0" y="0"/>
          <a:ext cx="0" cy="0"/>
          <a:chOff x="0" y="0"/>
          <a:chExt cx="0" cy="0"/>
        </a:xfrm>
      </p:grpSpPr>
      <p:sp>
        <p:nvSpPr>
          <p:cNvPr id="3535" name="Google Shape;3535;ge5d7a05fa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6" name="Google Shape;3536;ge5d7a05fa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4" name="Shape 3554"/>
        <p:cNvGrpSpPr/>
        <p:nvPr/>
      </p:nvGrpSpPr>
      <p:grpSpPr>
        <a:xfrm>
          <a:off x="0" y="0"/>
          <a:ext cx="0" cy="0"/>
          <a:chOff x="0" y="0"/>
          <a:chExt cx="0" cy="0"/>
        </a:xfrm>
      </p:grpSpPr>
      <p:sp>
        <p:nvSpPr>
          <p:cNvPr id="3555" name="Google Shape;3555;g3025dd0fcd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6" name="Google Shape;3556;g3025dd0fcd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So.., we find related paper and work</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goal of first paper is to create dynamic meal plans that balance nutritional goals and user preferences, while continuously incorporating user feedback to improve user satisfaction and adherence. The paper focuses on two key technologies: Collaborative Filtering (CF) and Reinforcement Learning (RL).</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Collaborative Filtering involves calculating similarities between users based on their preferences to generate initial recommendations. Reinforcement Learning, on the other hand, improves the quality of recommendations by continuously learning from the feedback on user satisfaction with the suggested meal plans.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And secondly , this </a:t>
            </a:r>
            <a:r>
              <a:rPr lang="en">
                <a:solidFill>
                  <a:schemeClr val="dk1"/>
                </a:solidFill>
              </a:rPr>
              <a:t>AI Meal Planner App generates meal plans suggestion based on a user's age,height, gender.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But it does not consider about exercises and users taste. It means, for example, if someone is in diet, it never consider about food that user like, and do not make any calculate for users goal.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 so we can upgrade it with first paper approach . make some meal plan that created by user preference. for example, if user wants spicy food, AI can recommend spicy food by calculate with users goal weight, and each foods 칼로리, fat and other things. And also make exercise program with for goal weight calculation.</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1" name="Shape 3561"/>
        <p:cNvGrpSpPr/>
        <p:nvPr/>
      </p:nvGrpSpPr>
      <p:grpSpPr>
        <a:xfrm>
          <a:off x="0" y="0"/>
          <a:ext cx="0" cy="0"/>
          <a:chOff x="0" y="0"/>
          <a:chExt cx="0" cy="0"/>
        </a:xfrm>
      </p:grpSpPr>
      <p:sp>
        <p:nvSpPr>
          <p:cNvPr id="3562" name="Google Shape;3562;g3025dd0fc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3" name="Google Shape;3563;g3025dd0fc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8" name="Shape 3568"/>
        <p:cNvGrpSpPr/>
        <p:nvPr/>
      </p:nvGrpSpPr>
      <p:grpSpPr>
        <a:xfrm>
          <a:off x="0" y="0"/>
          <a:ext cx="0" cy="0"/>
          <a:chOff x="0" y="0"/>
          <a:chExt cx="0" cy="0"/>
        </a:xfrm>
      </p:grpSpPr>
      <p:sp>
        <p:nvSpPr>
          <p:cNvPr id="3569" name="Google Shape;3569;g3025dd0fcd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0" name="Google Shape;3570;g3025dd0fcd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7" name="Shape 3577"/>
        <p:cNvGrpSpPr/>
        <p:nvPr/>
      </p:nvGrpSpPr>
      <p:grpSpPr>
        <a:xfrm>
          <a:off x="0" y="0"/>
          <a:ext cx="0" cy="0"/>
          <a:chOff x="0" y="0"/>
          <a:chExt cx="0" cy="0"/>
        </a:xfrm>
      </p:grpSpPr>
      <p:sp>
        <p:nvSpPr>
          <p:cNvPr id="3578" name="Google Shape;3578;g3027a87d56e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9" name="Google Shape;3579;g3027a87d56e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10" name="Google Shape;10;p2"/>
          <p:cNvSpPr txBox="1"/>
          <p:nvPr>
            <p:ph type="ctrTitle"/>
          </p:nvPr>
        </p:nvSpPr>
        <p:spPr>
          <a:xfrm>
            <a:off x="1669825" y="861100"/>
            <a:ext cx="5804400" cy="21804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rgbClr val="191919"/>
              </a:buClr>
              <a:buSzPts val="5200"/>
              <a:buNone/>
              <a:defRPr sz="69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2392500" y="4292500"/>
            <a:ext cx="43590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flipH="1" rot="10800000">
            <a:off x="416225" y="569850"/>
            <a:ext cx="8315400" cy="4226700"/>
            <a:chOff x="416225" y="458425"/>
            <a:chExt cx="8315400" cy="4226700"/>
          </a:xfrm>
        </p:grpSpPr>
        <p:sp>
          <p:nvSpPr>
            <p:cNvPr id="13" name="Google Shape;13;p2"/>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rot="10800000">
              <a:off x="8511572" y="2667019"/>
              <a:ext cx="157401" cy="372875"/>
              <a:chOff x="8474575" y="615525"/>
              <a:chExt cx="327850" cy="776500"/>
            </a:xfrm>
          </p:grpSpPr>
          <p:grpSp>
            <p:nvGrpSpPr>
              <p:cNvPr id="15" name="Google Shape;15;p2"/>
              <p:cNvGrpSpPr/>
              <p:nvPr/>
            </p:nvGrpSpPr>
            <p:grpSpPr>
              <a:xfrm>
                <a:off x="8474575" y="615525"/>
                <a:ext cx="327850" cy="59700"/>
                <a:chOff x="8474575" y="615525"/>
                <a:chExt cx="327850" cy="59700"/>
              </a:xfrm>
            </p:grpSpPr>
            <p:sp>
              <p:nvSpPr>
                <p:cNvPr id="16" name="Google Shape;16;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a:off x="8474575" y="820325"/>
                <a:ext cx="327850" cy="59700"/>
                <a:chOff x="8474575" y="615525"/>
                <a:chExt cx="327850" cy="59700"/>
              </a:xfrm>
            </p:grpSpPr>
            <p:sp>
              <p:nvSpPr>
                <p:cNvPr id="20" name="Google Shape;20;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2"/>
              <p:cNvGrpSpPr/>
              <p:nvPr/>
            </p:nvGrpSpPr>
            <p:grpSpPr>
              <a:xfrm>
                <a:off x="8474575" y="1025125"/>
                <a:ext cx="327850" cy="59700"/>
                <a:chOff x="8474575" y="615525"/>
                <a:chExt cx="327850" cy="59700"/>
              </a:xfrm>
            </p:grpSpPr>
            <p:sp>
              <p:nvSpPr>
                <p:cNvPr id="24" name="Google Shape;24;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2"/>
              <p:cNvGrpSpPr/>
              <p:nvPr/>
            </p:nvGrpSpPr>
            <p:grpSpPr>
              <a:xfrm>
                <a:off x="8474575" y="1229925"/>
                <a:ext cx="327850" cy="59700"/>
                <a:chOff x="8474575" y="615525"/>
                <a:chExt cx="327850" cy="59700"/>
              </a:xfrm>
            </p:grpSpPr>
            <p:sp>
              <p:nvSpPr>
                <p:cNvPr id="28" name="Google Shape;28;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2"/>
            <p:cNvGrpSpPr/>
            <p:nvPr/>
          </p:nvGrpSpPr>
          <p:grpSpPr>
            <a:xfrm rot="10800000">
              <a:off x="8511572" y="2261380"/>
              <a:ext cx="157401" cy="372875"/>
              <a:chOff x="8474575" y="615525"/>
              <a:chExt cx="327850" cy="776500"/>
            </a:xfrm>
          </p:grpSpPr>
          <p:grpSp>
            <p:nvGrpSpPr>
              <p:cNvPr id="32" name="Google Shape;32;p2"/>
              <p:cNvGrpSpPr/>
              <p:nvPr/>
            </p:nvGrpSpPr>
            <p:grpSpPr>
              <a:xfrm>
                <a:off x="8474575" y="615525"/>
                <a:ext cx="327850" cy="59700"/>
                <a:chOff x="8474575" y="615525"/>
                <a:chExt cx="327850" cy="59700"/>
              </a:xfrm>
            </p:grpSpPr>
            <p:sp>
              <p:nvSpPr>
                <p:cNvPr id="33" name="Google Shape;33;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2"/>
              <p:cNvGrpSpPr/>
              <p:nvPr/>
            </p:nvGrpSpPr>
            <p:grpSpPr>
              <a:xfrm>
                <a:off x="8474575" y="820325"/>
                <a:ext cx="327850" cy="59700"/>
                <a:chOff x="8474575" y="615525"/>
                <a:chExt cx="327850" cy="59700"/>
              </a:xfrm>
            </p:grpSpPr>
            <p:sp>
              <p:nvSpPr>
                <p:cNvPr id="37" name="Google Shape;37;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8474575" y="1025125"/>
                <a:ext cx="327850" cy="59700"/>
                <a:chOff x="8474575" y="615525"/>
                <a:chExt cx="327850" cy="59700"/>
              </a:xfrm>
            </p:grpSpPr>
            <p:sp>
              <p:nvSpPr>
                <p:cNvPr id="41" name="Google Shape;41;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2"/>
              <p:cNvGrpSpPr/>
              <p:nvPr/>
            </p:nvGrpSpPr>
            <p:grpSpPr>
              <a:xfrm>
                <a:off x="8474575" y="1229925"/>
                <a:ext cx="327850" cy="59700"/>
                <a:chOff x="8474575" y="615525"/>
                <a:chExt cx="327850" cy="59700"/>
              </a:xfrm>
            </p:grpSpPr>
            <p:sp>
              <p:nvSpPr>
                <p:cNvPr id="45" name="Google Shape;45;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2"/>
            <p:cNvGrpSpPr/>
            <p:nvPr/>
          </p:nvGrpSpPr>
          <p:grpSpPr>
            <a:xfrm rot="10800000">
              <a:off x="8511572" y="1855740"/>
              <a:ext cx="157401" cy="372875"/>
              <a:chOff x="8474575" y="615525"/>
              <a:chExt cx="327850" cy="776500"/>
            </a:xfrm>
          </p:grpSpPr>
          <p:grpSp>
            <p:nvGrpSpPr>
              <p:cNvPr id="49" name="Google Shape;49;p2"/>
              <p:cNvGrpSpPr/>
              <p:nvPr/>
            </p:nvGrpSpPr>
            <p:grpSpPr>
              <a:xfrm>
                <a:off x="8474575" y="615525"/>
                <a:ext cx="327850" cy="59700"/>
                <a:chOff x="8474575" y="615525"/>
                <a:chExt cx="327850" cy="59700"/>
              </a:xfrm>
            </p:grpSpPr>
            <p:sp>
              <p:nvSpPr>
                <p:cNvPr id="50" name="Google Shape;50;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2"/>
              <p:cNvGrpSpPr/>
              <p:nvPr/>
            </p:nvGrpSpPr>
            <p:grpSpPr>
              <a:xfrm>
                <a:off x="8474575" y="820325"/>
                <a:ext cx="327850" cy="59700"/>
                <a:chOff x="8474575" y="615525"/>
                <a:chExt cx="327850" cy="59700"/>
              </a:xfrm>
            </p:grpSpPr>
            <p:sp>
              <p:nvSpPr>
                <p:cNvPr id="54" name="Google Shape;54;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2"/>
              <p:cNvGrpSpPr/>
              <p:nvPr/>
            </p:nvGrpSpPr>
            <p:grpSpPr>
              <a:xfrm>
                <a:off x="8474575" y="1025125"/>
                <a:ext cx="327850" cy="59700"/>
                <a:chOff x="8474575" y="615525"/>
                <a:chExt cx="327850" cy="59700"/>
              </a:xfrm>
            </p:grpSpPr>
            <p:sp>
              <p:nvSpPr>
                <p:cNvPr id="58" name="Google Shape;58;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2"/>
              <p:cNvGrpSpPr/>
              <p:nvPr/>
            </p:nvGrpSpPr>
            <p:grpSpPr>
              <a:xfrm>
                <a:off x="8474575" y="1229925"/>
                <a:ext cx="327850" cy="59700"/>
                <a:chOff x="8474575" y="615525"/>
                <a:chExt cx="327850" cy="59700"/>
              </a:xfrm>
            </p:grpSpPr>
            <p:sp>
              <p:nvSpPr>
                <p:cNvPr id="62" name="Google Shape;62;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2"/>
            <p:cNvGrpSpPr/>
            <p:nvPr/>
          </p:nvGrpSpPr>
          <p:grpSpPr>
            <a:xfrm rot="10800000">
              <a:off x="8511572" y="1450101"/>
              <a:ext cx="157401" cy="372875"/>
              <a:chOff x="8474575" y="615525"/>
              <a:chExt cx="327850" cy="776500"/>
            </a:xfrm>
          </p:grpSpPr>
          <p:grpSp>
            <p:nvGrpSpPr>
              <p:cNvPr id="66" name="Google Shape;66;p2"/>
              <p:cNvGrpSpPr/>
              <p:nvPr/>
            </p:nvGrpSpPr>
            <p:grpSpPr>
              <a:xfrm>
                <a:off x="8474575" y="615525"/>
                <a:ext cx="327850" cy="59700"/>
                <a:chOff x="8474575" y="615525"/>
                <a:chExt cx="327850" cy="59700"/>
              </a:xfrm>
            </p:grpSpPr>
            <p:sp>
              <p:nvSpPr>
                <p:cNvPr id="67" name="Google Shape;67;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2"/>
              <p:cNvGrpSpPr/>
              <p:nvPr/>
            </p:nvGrpSpPr>
            <p:grpSpPr>
              <a:xfrm>
                <a:off x="8474575" y="820325"/>
                <a:ext cx="327850" cy="59700"/>
                <a:chOff x="8474575" y="615525"/>
                <a:chExt cx="327850" cy="59700"/>
              </a:xfrm>
            </p:grpSpPr>
            <p:sp>
              <p:nvSpPr>
                <p:cNvPr id="71" name="Google Shape;71;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2"/>
              <p:cNvGrpSpPr/>
              <p:nvPr/>
            </p:nvGrpSpPr>
            <p:grpSpPr>
              <a:xfrm>
                <a:off x="8474575" y="1025125"/>
                <a:ext cx="327850" cy="59700"/>
                <a:chOff x="8474575" y="615525"/>
                <a:chExt cx="327850" cy="59700"/>
              </a:xfrm>
            </p:grpSpPr>
            <p:sp>
              <p:nvSpPr>
                <p:cNvPr id="75" name="Google Shape;75;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2"/>
              <p:cNvGrpSpPr/>
              <p:nvPr/>
            </p:nvGrpSpPr>
            <p:grpSpPr>
              <a:xfrm>
                <a:off x="8474575" y="1229925"/>
                <a:ext cx="327850" cy="59700"/>
                <a:chOff x="8474575" y="615525"/>
                <a:chExt cx="327850" cy="59700"/>
              </a:xfrm>
            </p:grpSpPr>
            <p:sp>
              <p:nvSpPr>
                <p:cNvPr id="79" name="Google Shape;79;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2"/>
            <p:cNvGrpSpPr/>
            <p:nvPr/>
          </p:nvGrpSpPr>
          <p:grpSpPr>
            <a:xfrm rot="10800000">
              <a:off x="8511572" y="3886326"/>
              <a:ext cx="157401" cy="372875"/>
              <a:chOff x="8474575" y="615525"/>
              <a:chExt cx="327850" cy="776500"/>
            </a:xfrm>
          </p:grpSpPr>
          <p:grpSp>
            <p:nvGrpSpPr>
              <p:cNvPr id="83" name="Google Shape;83;p2"/>
              <p:cNvGrpSpPr/>
              <p:nvPr/>
            </p:nvGrpSpPr>
            <p:grpSpPr>
              <a:xfrm>
                <a:off x="8474575" y="615525"/>
                <a:ext cx="327850" cy="59700"/>
                <a:chOff x="8474575" y="615525"/>
                <a:chExt cx="327850" cy="59700"/>
              </a:xfrm>
            </p:grpSpPr>
            <p:sp>
              <p:nvSpPr>
                <p:cNvPr id="84" name="Google Shape;84;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2"/>
              <p:cNvGrpSpPr/>
              <p:nvPr/>
            </p:nvGrpSpPr>
            <p:grpSpPr>
              <a:xfrm>
                <a:off x="8474575" y="820325"/>
                <a:ext cx="327850" cy="59700"/>
                <a:chOff x="8474575" y="615525"/>
                <a:chExt cx="327850" cy="59700"/>
              </a:xfrm>
            </p:grpSpPr>
            <p:sp>
              <p:nvSpPr>
                <p:cNvPr id="88" name="Google Shape;88;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2"/>
              <p:cNvGrpSpPr/>
              <p:nvPr/>
            </p:nvGrpSpPr>
            <p:grpSpPr>
              <a:xfrm>
                <a:off x="8474575" y="1025125"/>
                <a:ext cx="327850" cy="59700"/>
                <a:chOff x="8474575" y="615525"/>
                <a:chExt cx="327850" cy="59700"/>
              </a:xfrm>
            </p:grpSpPr>
            <p:sp>
              <p:nvSpPr>
                <p:cNvPr id="92" name="Google Shape;92;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2"/>
              <p:cNvGrpSpPr/>
              <p:nvPr/>
            </p:nvGrpSpPr>
            <p:grpSpPr>
              <a:xfrm>
                <a:off x="8474575" y="1229925"/>
                <a:ext cx="327850" cy="59700"/>
                <a:chOff x="8474575" y="615525"/>
                <a:chExt cx="327850" cy="59700"/>
              </a:xfrm>
            </p:grpSpPr>
            <p:sp>
              <p:nvSpPr>
                <p:cNvPr id="96" name="Google Shape;96;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2"/>
            <p:cNvGrpSpPr/>
            <p:nvPr/>
          </p:nvGrpSpPr>
          <p:grpSpPr>
            <a:xfrm rot="10800000">
              <a:off x="8511572" y="3480687"/>
              <a:ext cx="157401" cy="372875"/>
              <a:chOff x="8474575" y="615525"/>
              <a:chExt cx="327850" cy="776500"/>
            </a:xfrm>
          </p:grpSpPr>
          <p:grpSp>
            <p:nvGrpSpPr>
              <p:cNvPr id="100" name="Google Shape;100;p2"/>
              <p:cNvGrpSpPr/>
              <p:nvPr/>
            </p:nvGrpSpPr>
            <p:grpSpPr>
              <a:xfrm>
                <a:off x="8474575" y="615525"/>
                <a:ext cx="327850" cy="59700"/>
                <a:chOff x="8474575" y="615525"/>
                <a:chExt cx="327850" cy="59700"/>
              </a:xfrm>
            </p:grpSpPr>
            <p:sp>
              <p:nvSpPr>
                <p:cNvPr id="101" name="Google Shape;101;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2"/>
              <p:cNvGrpSpPr/>
              <p:nvPr/>
            </p:nvGrpSpPr>
            <p:grpSpPr>
              <a:xfrm>
                <a:off x="8474575" y="820325"/>
                <a:ext cx="327850" cy="59700"/>
                <a:chOff x="8474575" y="615525"/>
                <a:chExt cx="327850" cy="59700"/>
              </a:xfrm>
            </p:grpSpPr>
            <p:sp>
              <p:nvSpPr>
                <p:cNvPr id="105" name="Google Shape;105;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
              <p:cNvGrpSpPr/>
              <p:nvPr/>
            </p:nvGrpSpPr>
            <p:grpSpPr>
              <a:xfrm>
                <a:off x="8474575" y="1025125"/>
                <a:ext cx="327850" cy="59700"/>
                <a:chOff x="8474575" y="615525"/>
                <a:chExt cx="327850" cy="59700"/>
              </a:xfrm>
            </p:grpSpPr>
            <p:sp>
              <p:nvSpPr>
                <p:cNvPr id="109" name="Google Shape;109;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2"/>
              <p:cNvGrpSpPr/>
              <p:nvPr/>
            </p:nvGrpSpPr>
            <p:grpSpPr>
              <a:xfrm>
                <a:off x="8474575" y="1229925"/>
                <a:ext cx="327850" cy="59700"/>
                <a:chOff x="8474575" y="615525"/>
                <a:chExt cx="327850" cy="59700"/>
              </a:xfrm>
            </p:grpSpPr>
            <p:sp>
              <p:nvSpPr>
                <p:cNvPr id="113" name="Google Shape;113;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2"/>
            <p:cNvGrpSpPr/>
            <p:nvPr/>
          </p:nvGrpSpPr>
          <p:grpSpPr>
            <a:xfrm rot="10800000">
              <a:off x="8511572" y="3075047"/>
              <a:ext cx="157401" cy="372875"/>
              <a:chOff x="8474575" y="615525"/>
              <a:chExt cx="327850" cy="776500"/>
            </a:xfrm>
          </p:grpSpPr>
          <p:grpSp>
            <p:nvGrpSpPr>
              <p:cNvPr id="117" name="Google Shape;117;p2"/>
              <p:cNvGrpSpPr/>
              <p:nvPr/>
            </p:nvGrpSpPr>
            <p:grpSpPr>
              <a:xfrm>
                <a:off x="8474575" y="615525"/>
                <a:ext cx="327850" cy="59700"/>
                <a:chOff x="8474575" y="615525"/>
                <a:chExt cx="327850" cy="59700"/>
              </a:xfrm>
            </p:grpSpPr>
            <p:sp>
              <p:nvSpPr>
                <p:cNvPr id="118" name="Google Shape;118;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2"/>
              <p:cNvGrpSpPr/>
              <p:nvPr/>
            </p:nvGrpSpPr>
            <p:grpSpPr>
              <a:xfrm>
                <a:off x="8474575" y="820325"/>
                <a:ext cx="327850" cy="59700"/>
                <a:chOff x="8474575" y="615525"/>
                <a:chExt cx="327850" cy="59700"/>
              </a:xfrm>
            </p:grpSpPr>
            <p:sp>
              <p:nvSpPr>
                <p:cNvPr id="122" name="Google Shape;122;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
              <p:cNvGrpSpPr/>
              <p:nvPr/>
            </p:nvGrpSpPr>
            <p:grpSpPr>
              <a:xfrm>
                <a:off x="8474575" y="1025125"/>
                <a:ext cx="327850" cy="59700"/>
                <a:chOff x="8474575" y="615525"/>
                <a:chExt cx="327850" cy="59700"/>
              </a:xfrm>
            </p:grpSpPr>
            <p:sp>
              <p:nvSpPr>
                <p:cNvPr id="126" name="Google Shape;126;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2"/>
              <p:cNvGrpSpPr/>
              <p:nvPr/>
            </p:nvGrpSpPr>
            <p:grpSpPr>
              <a:xfrm>
                <a:off x="8474575" y="1229925"/>
                <a:ext cx="327850" cy="59700"/>
                <a:chOff x="8474575" y="615525"/>
                <a:chExt cx="327850" cy="59700"/>
              </a:xfrm>
            </p:grpSpPr>
            <p:sp>
              <p:nvSpPr>
                <p:cNvPr id="130" name="Google Shape;130;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2"/>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2"/>
            <p:cNvGrpSpPr/>
            <p:nvPr/>
          </p:nvGrpSpPr>
          <p:grpSpPr>
            <a:xfrm rot="10800000">
              <a:off x="8511572" y="4537840"/>
              <a:ext cx="157401" cy="28668"/>
              <a:chOff x="8474575" y="615525"/>
              <a:chExt cx="327850" cy="59700"/>
            </a:xfrm>
          </p:grpSpPr>
          <p:sp>
            <p:nvSpPr>
              <p:cNvPr id="135" name="Google Shape;135;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2"/>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2"/>
            <p:cNvGrpSpPr/>
            <p:nvPr/>
          </p:nvGrpSpPr>
          <p:grpSpPr>
            <a:xfrm rot="10800000">
              <a:off x="8511572" y="4439490"/>
              <a:ext cx="157401" cy="28668"/>
              <a:chOff x="8474575" y="615525"/>
              <a:chExt cx="327850" cy="59700"/>
            </a:xfrm>
          </p:grpSpPr>
          <p:sp>
            <p:nvSpPr>
              <p:cNvPr id="139" name="Google Shape;139;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2"/>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2"/>
            <p:cNvGrpSpPr/>
            <p:nvPr/>
          </p:nvGrpSpPr>
          <p:grpSpPr>
            <a:xfrm rot="10800000">
              <a:off x="8511572" y="4341140"/>
              <a:ext cx="157401" cy="28668"/>
              <a:chOff x="8474575" y="615525"/>
              <a:chExt cx="327850" cy="59700"/>
            </a:xfrm>
          </p:grpSpPr>
          <p:sp>
            <p:nvSpPr>
              <p:cNvPr id="143" name="Google Shape;143;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2"/>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2"/>
            <p:cNvGrpSpPr/>
            <p:nvPr/>
          </p:nvGrpSpPr>
          <p:grpSpPr>
            <a:xfrm rot="10800000">
              <a:off x="8511572" y="1375033"/>
              <a:ext cx="157401" cy="28668"/>
              <a:chOff x="8474575" y="615525"/>
              <a:chExt cx="327850" cy="59700"/>
            </a:xfrm>
          </p:grpSpPr>
          <p:sp>
            <p:nvSpPr>
              <p:cNvPr id="147" name="Google Shape;147;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2"/>
            <p:cNvGrpSpPr/>
            <p:nvPr/>
          </p:nvGrpSpPr>
          <p:grpSpPr>
            <a:xfrm rot="10800000">
              <a:off x="8511497" y="598310"/>
              <a:ext cx="157401" cy="372875"/>
              <a:chOff x="8474575" y="615525"/>
              <a:chExt cx="327850" cy="776500"/>
            </a:xfrm>
          </p:grpSpPr>
          <p:grpSp>
            <p:nvGrpSpPr>
              <p:cNvPr id="151" name="Google Shape;151;p2"/>
              <p:cNvGrpSpPr/>
              <p:nvPr/>
            </p:nvGrpSpPr>
            <p:grpSpPr>
              <a:xfrm>
                <a:off x="8474575" y="615525"/>
                <a:ext cx="327850" cy="59700"/>
                <a:chOff x="8474575" y="615525"/>
                <a:chExt cx="327850" cy="59700"/>
              </a:xfrm>
            </p:grpSpPr>
            <p:sp>
              <p:nvSpPr>
                <p:cNvPr id="152" name="Google Shape;152;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2"/>
              <p:cNvGrpSpPr/>
              <p:nvPr/>
            </p:nvGrpSpPr>
            <p:grpSpPr>
              <a:xfrm>
                <a:off x="8474575" y="820325"/>
                <a:ext cx="327850" cy="59700"/>
                <a:chOff x="8474575" y="615525"/>
                <a:chExt cx="327850" cy="59700"/>
              </a:xfrm>
            </p:grpSpPr>
            <p:sp>
              <p:nvSpPr>
                <p:cNvPr id="156" name="Google Shape;156;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2"/>
              <p:cNvGrpSpPr/>
              <p:nvPr/>
            </p:nvGrpSpPr>
            <p:grpSpPr>
              <a:xfrm>
                <a:off x="8474575" y="1025125"/>
                <a:ext cx="327850" cy="59700"/>
                <a:chOff x="8474575" y="615525"/>
                <a:chExt cx="327850" cy="59700"/>
              </a:xfrm>
            </p:grpSpPr>
            <p:sp>
              <p:nvSpPr>
                <p:cNvPr id="160" name="Google Shape;160;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2"/>
              <p:cNvGrpSpPr/>
              <p:nvPr/>
            </p:nvGrpSpPr>
            <p:grpSpPr>
              <a:xfrm>
                <a:off x="8474575" y="1229925"/>
                <a:ext cx="327850" cy="59700"/>
                <a:chOff x="8474575" y="615525"/>
                <a:chExt cx="327850" cy="59700"/>
              </a:xfrm>
            </p:grpSpPr>
            <p:sp>
              <p:nvSpPr>
                <p:cNvPr id="164" name="Google Shape;164;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
            <p:cNvGrpSpPr/>
            <p:nvPr/>
          </p:nvGrpSpPr>
          <p:grpSpPr>
            <a:xfrm rot="10800000">
              <a:off x="8511497" y="549130"/>
              <a:ext cx="157401" cy="28668"/>
              <a:chOff x="8474575" y="615525"/>
              <a:chExt cx="327850" cy="59700"/>
            </a:xfrm>
          </p:grpSpPr>
          <p:sp>
            <p:nvSpPr>
              <p:cNvPr id="168" name="Google Shape;168;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2"/>
            <p:cNvGrpSpPr/>
            <p:nvPr/>
          </p:nvGrpSpPr>
          <p:grpSpPr>
            <a:xfrm rot="10800000">
              <a:off x="8511422" y="1261933"/>
              <a:ext cx="157401" cy="28668"/>
              <a:chOff x="8474575" y="615525"/>
              <a:chExt cx="327850" cy="59700"/>
            </a:xfrm>
          </p:grpSpPr>
          <p:sp>
            <p:nvSpPr>
              <p:cNvPr id="172" name="Google Shape;172;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2"/>
            <p:cNvGrpSpPr/>
            <p:nvPr/>
          </p:nvGrpSpPr>
          <p:grpSpPr>
            <a:xfrm rot="10800000">
              <a:off x="8511572" y="1156058"/>
              <a:ext cx="157401" cy="28668"/>
              <a:chOff x="8474575" y="615525"/>
              <a:chExt cx="327850" cy="59700"/>
            </a:xfrm>
          </p:grpSpPr>
          <p:sp>
            <p:nvSpPr>
              <p:cNvPr id="176" name="Google Shape;176;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2"/>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2"/>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95" name="Shape 1395"/>
        <p:cNvGrpSpPr/>
        <p:nvPr/>
      </p:nvGrpSpPr>
      <p:grpSpPr>
        <a:xfrm>
          <a:off x="0" y="0"/>
          <a:ext cx="0" cy="0"/>
          <a:chOff x="0" y="0"/>
          <a:chExt cx="0" cy="0"/>
        </a:xfrm>
      </p:grpSpPr>
      <p:pic>
        <p:nvPicPr>
          <p:cNvPr id="1396" name="Google Shape;1396;p11"/>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1397" name="Google Shape;1397;p11"/>
          <p:cNvSpPr txBox="1"/>
          <p:nvPr>
            <p:ph hasCustomPrompt="1" type="title"/>
          </p:nvPr>
        </p:nvSpPr>
        <p:spPr>
          <a:xfrm>
            <a:off x="1284000" y="1539875"/>
            <a:ext cx="6576000" cy="1511100"/>
          </a:xfrm>
          <a:prstGeom prst="rect">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9600"/>
              <a:buNone/>
              <a:defRPr sz="14000"/>
            </a:lvl1pPr>
            <a:lvl2pPr lvl="1" algn="ctr">
              <a:spcBef>
                <a:spcPts val="100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98" name="Google Shape;1398;p11"/>
          <p:cNvSpPr txBox="1"/>
          <p:nvPr>
            <p:ph idx="1" type="subTitle"/>
          </p:nvPr>
        </p:nvSpPr>
        <p:spPr>
          <a:xfrm>
            <a:off x="1284000" y="3051025"/>
            <a:ext cx="6576000" cy="5526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399" name="Google Shape;1399;p11"/>
          <p:cNvSpPr/>
          <p:nvPr/>
        </p:nvSpPr>
        <p:spPr>
          <a:xfrm rot="10800000">
            <a:off x="417900" y="569850"/>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0" name="Google Shape;1400;p11"/>
          <p:cNvGrpSpPr/>
          <p:nvPr/>
        </p:nvGrpSpPr>
        <p:grpSpPr>
          <a:xfrm rot="10800000">
            <a:off x="8511572" y="2778444"/>
            <a:ext cx="157401" cy="372875"/>
            <a:chOff x="8474575" y="615525"/>
            <a:chExt cx="327850" cy="776500"/>
          </a:xfrm>
        </p:grpSpPr>
        <p:grpSp>
          <p:nvGrpSpPr>
            <p:cNvPr id="1401" name="Google Shape;1401;p11"/>
            <p:cNvGrpSpPr/>
            <p:nvPr/>
          </p:nvGrpSpPr>
          <p:grpSpPr>
            <a:xfrm>
              <a:off x="8474575" y="615525"/>
              <a:ext cx="327850" cy="59700"/>
              <a:chOff x="8474575" y="615525"/>
              <a:chExt cx="327850" cy="59700"/>
            </a:xfrm>
          </p:grpSpPr>
          <p:sp>
            <p:nvSpPr>
              <p:cNvPr id="1402" name="Google Shape;1402;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4" name="Google Shape;1404;p1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5" name="Google Shape;1405;p11"/>
            <p:cNvGrpSpPr/>
            <p:nvPr/>
          </p:nvGrpSpPr>
          <p:grpSpPr>
            <a:xfrm>
              <a:off x="8474575" y="820325"/>
              <a:ext cx="327850" cy="59700"/>
              <a:chOff x="8474575" y="615525"/>
              <a:chExt cx="327850" cy="59700"/>
            </a:xfrm>
          </p:grpSpPr>
          <p:sp>
            <p:nvSpPr>
              <p:cNvPr id="1406" name="Google Shape;1406;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8" name="Google Shape;1408;p1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9" name="Google Shape;1409;p11"/>
            <p:cNvGrpSpPr/>
            <p:nvPr/>
          </p:nvGrpSpPr>
          <p:grpSpPr>
            <a:xfrm>
              <a:off x="8474575" y="1025125"/>
              <a:ext cx="327850" cy="59700"/>
              <a:chOff x="8474575" y="615525"/>
              <a:chExt cx="327850" cy="59700"/>
            </a:xfrm>
          </p:grpSpPr>
          <p:sp>
            <p:nvSpPr>
              <p:cNvPr id="1410" name="Google Shape;1410;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2" name="Google Shape;1412;p1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3" name="Google Shape;1413;p11"/>
            <p:cNvGrpSpPr/>
            <p:nvPr/>
          </p:nvGrpSpPr>
          <p:grpSpPr>
            <a:xfrm>
              <a:off x="8474575" y="1229925"/>
              <a:ext cx="327850" cy="59700"/>
              <a:chOff x="8474575" y="615525"/>
              <a:chExt cx="327850" cy="59700"/>
            </a:xfrm>
          </p:grpSpPr>
          <p:sp>
            <p:nvSpPr>
              <p:cNvPr id="1414" name="Google Shape;1414;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6" name="Google Shape;1416;p1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11"/>
          <p:cNvGrpSpPr/>
          <p:nvPr/>
        </p:nvGrpSpPr>
        <p:grpSpPr>
          <a:xfrm rot="10800000">
            <a:off x="8511572" y="2372805"/>
            <a:ext cx="157401" cy="372875"/>
            <a:chOff x="8474575" y="615525"/>
            <a:chExt cx="327850" cy="776500"/>
          </a:xfrm>
        </p:grpSpPr>
        <p:grpSp>
          <p:nvGrpSpPr>
            <p:cNvPr id="1418" name="Google Shape;1418;p11"/>
            <p:cNvGrpSpPr/>
            <p:nvPr/>
          </p:nvGrpSpPr>
          <p:grpSpPr>
            <a:xfrm>
              <a:off x="8474575" y="615525"/>
              <a:ext cx="327850" cy="59700"/>
              <a:chOff x="8474575" y="615525"/>
              <a:chExt cx="327850" cy="59700"/>
            </a:xfrm>
          </p:grpSpPr>
          <p:sp>
            <p:nvSpPr>
              <p:cNvPr id="1419" name="Google Shape;1419;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1" name="Google Shape;1421;p1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2" name="Google Shape;1422;p11"/>
            <p:cNvGrpSpPr/>
            <p:nvPr/>
          </p:nvGrpSpPr>
          <p:grpSpPr>
            <a:xfrm>
              <a:off x="8474575" y="820325"/>
              <a:ext cx="327850" cy="59700"/>
              <a:chOff x="8474575" y="615525"/>
              <a:chExt cx="327850" cy="59700"/>
            </a:xfrm>
          </p:grpSpPr>
          <p:sp>
            <p:nvSpPr>
              <p:cNvPr id="1423" name="Google Shape;1423;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5" name="Google Shape;1425;p1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6" name="Google Shape;1426;p11"/>
            <p:cNvGrpSpPr/>
            <p:nvPr/>
          </p:nvGrpSpPr>
          <p:grpSpPr>
            <a:xfrm>
              <a:off x="8474575" y="1025125"/>
              <a:ext cx="327850" cy="59700"/>
              <a:chOff x="8474575" y="615525"/>
              <a:chExt cx="327850" cy="59700"/>
            </a:xfrm>
          </p:grpSpPr>
          <p:sp>
            <p:nvSpPr>
              <p:cNvPr id="1427" name="Google Shape;1427;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9" name="Google Shape;1429;p1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0" name="Google Shape;1430;p11"/>
            <p:cNvGrpSpPr/>
            <p:nvPr/>
          </p:nvGrpSpPr>
          <p:grpSpPr>
            <a:xfrm>
              <a:off x="8474575" y="1229925"/>
              <a:ext cx="327850" cy="59700"/>
              <a:chOff x="8474575" y="615525"/>
              <a:chExt cx="327850" cy="59700"/>
            </a:xfrm>
          </p:grpSpPr>
          <p:sp>
            <p:nvSpPr>
              <p:cNvPr id="1431" name="Google Shape;1431;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3" name="Google Shape;1433;p1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4" name="Google Shape;1434;p11"/>
          <p:cNvGrpSpPr/>
          <p:nvPr/>
        </p:nvGrpSpPr>
        <p:grpSpPr>
          <a:xfrm rot="10800000">
            <a:off x="8511572" y="1967165"/>
            <a:ext cx="157401" cy="372875"/>
            <a:chOff x="8474575" y="615525"/>
            <a:chExt cx="327850" cy="776500"/>
          </a:xfrm>
        </p:grpSpPr>
        <p:grpSp>
          <p:nvGrpSpPr>
            <p:cNvPr id="1435" name="Google Shape;1435;p11"/>
            <p:cNvGrpSpPr/>
            <p:nvPr/>
          </p:nvGrpSpPr>
          <p:grpSpPr>
            <a:xfrm>
              <a:off x="8474575" y="615525"/>
              <a:ext cx="327850" cy="59700"/>
              <a:chOff x="8474575" y="615525"/>
              <a:chExt cx="327850" cy="59700"/>
            </a:xfrm>
          </p:grpSpPr>
          <p:sp>
            <p:nvSpPr>
              <p:cNvPr id="1436" name="Google Shape;1436;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8" name="Google Shape;1438;p1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9" name="Google Shape;1439;p11"/>
            <p:cNvGrpSpPr/>
            <p:nvPr/>
          </p:nvGrpSpPr>
          <p:grpSpPr>
            <a:xfrm>
              <a:off x="8474575" y="820325"/>
              <a:ext cx="327850" cy="59700"/>
              <a:chOff x="8474575" y="615525"/>
              <a:chExt cx="327850" cy="59700"/>
            </a:xfrm>
          </p:grpSpPr>
          <p:sp>
            <p:nvSpPr>
              <p:cNvPr id="1440" name="Google Shape;1440;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2" name="Google Shape;1442;p1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3" name="Google Shape;1443;p11"/>
            <p:cNvGrpSpPr/>
            <p:nvPr/>
          </p:nvGrpSpPr>
          <p:grpSpPr>
            <a:xfrm>
              <a:off x="8474575" y="1025125"/>
              <a:ext cx="327850" cy="59700"/>
              <a:chOff x="8474575" y="615525"/>
              <a:chExt cx="327850" cy="59700"/>
            </a:xfrm>
          </p:grpSpPr>
          <p:sp>
            <p:nvSpPr>
              <p:cNvPr id="1444" name="Google Shape;1444;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6" name="Google Shape;1446;p1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7" name="Google Shape;1447;p11"/>
            <p:cNvGrpSpPr/>
            <p:nvPr/>
          </p:nvGrpSpPr>
          <p:grpSpPr>
            <a:xfrm>
              <a:off x="8474575" y="1229925"/>
              <a:ext cx="327850" cy="59700"/>
              <a:chOff x="8474575" y="615525"/>
              <a:chExt cx="327850" cy="59700"/>
            </a:xfrm>
          </p:grpSpPr>
          <p:sp>
            <p:nvSpPr>
              <p:cNvPr id="1448" name="Google Shape;1448;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0" name="Google Shape;1450;p1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11"/>
          <p:cNvGrpSpPr/>
          <p:nvPr/>
        </p:nvGrpSpPr>
        <p:grpSpPr>
          <a:xfrm rot="10800000">
            <a:off x="8511572" y="1561526"/>
            <a:ext cx="157401" cy="372875"/>
            <a:chOff x="8474575" y="615525"/>
            <a:chExt cx="327850" cy="776500"/>
          </a:xfrm>
        </p:grpSpPr>
        <p:grpSp>
          <p:nvGrpSpPr>
            <p:cNvPr id="1452" name="Google Shape;1452;p11"/>
            <p:cNvGrpSpPr/>
            <p:nvPr/>
          </p:nvGrpSpPr>
          <p:grpSpPr>
            <a:xfrm>
              <a:off x="8474575" y="615525"/>
              <a:ext cx="327850" cy="59700"/>
              <a:chOff x="8474575" y="615525"/>
              <a:chExt cx="327850" cy="59700"/>
            </a:xfrm>
          </p:grpSpPr>
          <p:sp>
            <p:nvSpPr>
              <p:cNvPr id="1453" name="Google Shape;1453;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5" name="Google Shape;1455;p1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6" name="Google Shape;1456;p11"/>
            <p:cNvGrpSpPr/>
            <p:nvPr/>
          </p:nvGrpSpPr>
          <p:grpSpPr>
            <a:xfrm>
              <a:off x="8474575" y="820325"/>
              <a:ext cx="327850" cy="59700"/>
              <a:chOff x="8474575" y="615525"/>
              <a:chExt cx="327850" cy="59700"/>
            </a:xfrm>
          </p:grpSpPr>
          <p:sp>
            <p:nvSpPr>
              <p:cNvPr id="1457" name="Google Shape;1457;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9" name="Google Shape;1459;p1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0" name="Google Shape;1460;p11"/>
            <p:cNvGrpSpPr/>
            <p:nvPr/>
          </p:nvGrpSpPr>
          <p:grpSpPr>
            <a:xfrm>
              <a:off x="8474575" y="1025125"/>
              <a:ext cx="327850" cy="59700"/>
              <a:chOff x="8474575" y="615525"/>
              <a:chExt cx="327850" cy="59700"/>
            </a:xfrm>
          </p:grpSpPr>
          <p:sp>
            <p:nvSpPr>
              <p:cNvPr id="1461" name="Google Shape;1461;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3" name="Google Shape;1463;p1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4" name="Google Shape;1464;p11"/>
            <p:cNvGrpSpPr/>
            <p:nvPr/>
          </p:nvGrpSpPr>
          <p:grpSpPr>
            <a:xfrm>
              <a:off x="8474575" y="1229925"/>
              <a:ext cx="327850" cy="59700"/>
              <a:chOff x="8474575" y="615525"/>
              <a:chExt cx="327850" cy="59700"/>
            </a:xfrm>
          </p:grpSpPr>
          <p:sp>
            <p:nvSpPr>
              <p:cNvPr id="1465" name="Google Shape;1465;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7" name="Google Shape;1467;p1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11"/>
          <p:cNvGrpSpPr/>
          <p:nvPr/>
        </p:nvGrpSpPr>
        <p:grpSpPr>
          <a:xfrm rot="10800000">
            <a:off x="8511572" y="3997751"/>
            <a:ext cx="157401" cy="372875"/>
            <a:chOff x="8474575" y="615525"/>
            <a:chExt cx="327850" cy="776500"/>
          </a:xfrm>
        </p:grpSpPr>
        <p:grpSp>
          <p:nvGrpSpPr>
            <p:cNvPr id="1469" name="Google Shape;1469;p11"/>
            <p:cNvGrpSpPr/>
            <p:nvPr/>
          </p:nvGrpSpPr>
          <p:grpSpPr>
            <a:xfrm>
              <a:off x="8474575" y="615525"/>
              <a:ext cx="327850" cy="59700"/>
              <a:chOff x="8474575" y="615525"/>
              <a:chExt cx="327850" cy="59700"/>
            </a:xfrm>
          </p:grpSpPr>
          <p:sp>
            <p:nvSpPr>
              <p:cNvPr id="1470" name="Google Shape;1470;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2" name="Google Shape;1472;p1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3" name="Google Shape;1473;p11"/>
            <p:cNvGrpSpPr/>
            <p:nvPr/>
          </p:nvGrpSpPr>
          <p:grpSpPr>
            <a:xfrm>
              <a:off x="8474575" y="820325"/>
              <a:ext cx="327850" cy="59700"/>
              <a:chOff x="8474575" y="615525"/>
              <a:chExt cx="327850" cy="59700"/>
            </a:xfrm>
          </p:grpSpPr>
          <p:sp>
            <p:nvSpPr>
              <p:cNvPr id="1474" name="Google Shape;1474;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6" name="Google Shape;1476;p1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7" name="Google Shape;1477;p11"/>
            <p:cNvGrpSpPr/>
            <p:nvPr/>
          </p:nvGrpSpPr>
          <p:grpSpPr>
            <a:xfrm>
              <a:off x="8474575" y="1025125"/>
              <a:ext cx="327850" cy="59700"/>
              <a:chOff x="8474575" y="615525"/>
              <a:chExt cx="327850" cy="59700"/>
            </a:xfrm>
          </p:grpSpPr>
          <p:sp>
            <p:nvSpPr>
              <p:cNvPr id="1478" name="Google Shape;1478;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0" name="Google Shape;1480;p1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1" name="Google Shape;1481;p11"/>
            <p:cNvGrpSpPr/>
            <p:nvPr/>
          </p:nvGrpSpPr>
          <p:grpSpPr>
            <a:xfrm>
              <a:off x="8474575" y="1229925"/>
              <a:ext cx="327850" cy="59700"/>
              <a:chOff x="8474575" y="615525"/>
              <a:chExt cx="327850" cy="59700"/>
            </a:xfrm>
          </p:grpSpPr>
          <p:sp>
            <p:nvSpPr>
              <p:cNvPr id="1482" name="Google Shape;1482;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4" name="Google Shape;1484;p1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5" name="Google Shape;1485;p11"/>
          <p:cNvGrpSpPr/>
          <p:nvPr/>
        </p:nvGrpSpPr>
        <p:grpSpPr>
          <a:xfrm rot="10800000">
            <a:off x="8511572" y="3592112"/>
            <a:ext cx="157401" cy="372875"/>
            <a:chOff x="8474575" y="615525"/>
            <a:chExt cx="327850" cy="776500"/>
          </a:xfrm>
        </p:grpSpPr>
        <p:grpSp>
          <p:nvGrpSpPr>
            <p:cNvPr id="1486" name="Google Shape;1486;p11"/>
            <p:cNvGrpSpPr/>
            <p:nvPr/>
          </p:nvGrpSpPr>
          <p:grpSpPr>
            <a:xfrm>
              <a:off x="8474575" y="615525"/>
              <a:ext cx="327850" cy="59700"/>
              <a:chOff x="8474575" y="615525"/>
              <a:chExt cx="327850" cy="59700"/>
            </a:xfrm>
          </p:grpSpPr>
          <p:sp>
            <p:nvSpPr>
              <p:cNvPr id="1487" name="Google Shape;1487;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9" name="Google Shape;1489;p1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0" name="Google Shape;1490;p11"/>
            <p:cNvGrpSpPr/>
            <p:nvPr/>
          </p:nvGrpSpPr>
          <p:grpSpPr>
            <a:xfrm>
              <a:off x="8474575" y="820325"/>
              <a:ext cx="327850" cy="59700"/>
              <a:chOff x="8474575" y="615525"/>
              <a:chExt cx="327850" cy="59700"/>
            </a:xfrm>
          </p:grpSpPr>
          <p:sp>
            <p:nvSpPr>
              <p:cNvPr id="1491" name="Google Shape;1491;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3" name="Google Shape;1493;p1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4" name="Google Shape;1494;p11"/>
            <p:cNvGrpSpPr/>
            <p:nvPr/>
          </p:nvGrpSpPr>
          <p:grpSpPr>
            <a:xfrm>
              <a:off x="8474575" y="1025125"/>
              <a:ext cx="327850" cy="59700"/>
              <a:chOff x="8474575" y="615525"/>
              <a:chExt cx="327850" cy="59700"/>
            </a:xfrm>
          </p:grpSpPr>
          <p:sp>
            <p:nvSpPr>
              <p:cNvPr id="1495" name="Google Shape;1495;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7" name="Google Shape;1497;p1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8" name="Google Shape;1498;p11"/>
            <p:cNvGrpSpPr/>
            <p:nvPr/>
          </p:nvGrpSpPr>
          <p:grpSpPr>
            <a:xfrm>
              <a:off x="8474575" y="1229925"/>
              <a:ext cx="327850" cy="59700"/>
              <a:chOff x="8474575" y="615525"/>
              <a:chExt cx="327850" cy="59700"/>
            </a:xfrm>
          </p:grpSpPr>
          <p:sp>
            <p:nvSpPr>
              <p:cNvPr id="1499" name="Google Shape;1499;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1" name="Google Shape;1501;p1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2" name="Google Shape;1502;p11"/>
          <p:cNvGrpSpPr/>
          <p:nvPr/>
        </p:nvGrpSpPr>
        <p:grpSpPr>
          <a:xfrm rot="10800000">
            <a:off x="8511572" y="3186472"/>
            <a:ext cx="157401" cy="372875"/>
            <a:chOff x="8474575" y="615525"/>
            <a:chExt cx="327850" cy="776500"/>
          </a:xfrm>
        </p:grpSpPr>
        <p:grpSp>
          <p:nvGrpSpPr>
            <p:cNvPr id="1503" name="Google Shape;1503;p11"/>
            <p:cNvGrpSpPr/>
            <p:nvPr/>
          </p:nvGrpSpPr>
          <p:grpSpPr>
            <a:xfrm>
              <a:off x="8474575" y="615525"/>
              <a:ext cx="327850" cy="59700"/>
              <a:chOff x="8474575" y="615525"/>
              <a:chExt cx="327850" cy="59700"/>
            </a:xfrm>
          </p:grpSpPr>
          <p:sp>
            <p:nvSpPr>
              <p:cNvPr id="1504" name="Google Shape;1504;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6" name="Google Shape;1506;p1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7" name="Google Shape;1507;p11"/>
            <p:cNvGrpSpPr/>
            <p:nvPr/>
          </p:nvGrpSpPr>
          <p:grpSpPr>
            <a:xfrm>
              <a:off x="8474575" y="820325"/>
              <a:ext cx="327850" cy="59700"/>
              <a:chOff x="8474575" y="615525"/>
              <a:chExt cx="327850" cy="59700"/>
            </a:xfrm>
          </p:grpSpPr>
          <p:sp>
            <p:nvSpPr>
              <p:cNvPr id="1508" name="Google Shape;1508;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0" name="Google Shape;1510;p1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1" name="Google Shape;1511;p11"/>
            <p:cNvGrpSpPr/>
            <p:nvPr/>
          </p:nvGrpSpPr>
          <p:grpSpPr>
            <a:xfrm>
              <a:off x="8474575" y="1025125"/>
              <a:ext cx="327850" cy="59700"/>
              <a:chOff x="8474575" y="615525"/>
              <a:chExt cx="327850" cy="59700"/>
            </a:xfrm>
          </p:grpSpPr>
          <p:sp>
            <p:nvSpPr>
              <p:cNvPr id="1512" name="Google Shape;1512;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4" name="Google Shape;1514;p1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5" name="Google Shape;1515;p11"/>
            <p:cNvGrpSpPr/>
            <p:nvPr/>
          </p:nvGrpSpPr>
          <p:grpSpPr>
            <a:xfrm>
              <a:off x="8474575" y="1229925"/>
              <a:ext cx="327850" cy="59700"/>
              <a:chOff x="8474575" y="615525"/>
              <a:chExt cx="327850" cy="59700"/>
            </a:xfrm>
          </p:grpSpPr>
          <p:sp>
            <p:nvSpPr>
              <p:cNvPr id="1516" name="Google Shape;1516;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8" name="Google Shape;1518;p1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9" name="Google Shape;1519;p11"/>
          <p:cNvSpPr/>
          <p:nvPr/>
        </p:nvSpPr>
        <p:spPr>
          <a:xfrm rot="10800000">
            <a:off x="8575824" y="469829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0" name="Google Shape;1520;p11"/>
          <p:cNvGrpSpPr/>
          <p:nvPr/>
        </p:nvGrpSpPr>
        <p:grpSpPr>
          <a:xfrm rot="10800000">
            <a:off x="8511572" y="4649265"/>
            <a:ext cx="157401" cy="28668"/>
            <a:chOff x="8474575" y="615525"/>
            <a:chExt cx="327850" cy="59700"/>
          </a:xfrm>
        </p:grpSpPr>
        <p:sp>
          <p:nvSpPr>
            <p:cNvPr id="1521" name="Google Shape;1521;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3" name="Google Shape;1523;p11"/>
          <p:cNvSpPr/>
          <p:nvPr/>
        </p:nvSpPr>
        <p:spPr>
          <a:xfrm rot="10800000">
            <a:off x="8575824" y="459994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4" name="Google Shape;1524;p11"/>
          <p:cNvGrpSpPr/>
          <p:nvPr/>
        </p:nvGrpSpPr>
        <p:grpSpPr>
          <a:xfrm rot="10800000">
            <a:off x="8511572" y="4550915"/>
            <a:ext cx="157401" cy="28668"/>
            <a:chOff x="8474575" y="615525"/>
            <a:chExt cx="327850" cy="59700"/>
          </a:xfrm>
        </p:grpSpPr>
        <p:sp>
          <p:nvSpPr>
            <p:cNvPr id="1525" name="Google Shape;1525;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7" name="Google Shape;1527;p11"/>
          <p:cNvSpPr/>
          <p:nvPr/>
        </p:nvSpPr>
        <p:spPr>
          <a:xfrm rot="10800000">
            <a:off x="8575824" y="450159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8" name="Google Shape;1528;p11"/>
          <p:cNvGrpSpPr/>
          <p:nvPr/>
        </p:nvGrpSpPr>
        <p:grpSpPr>
          <a:xfrm rot="10800000">
            <a:off x="8511572" y="4452565"/>
            <a:ext cx="157401" cy="28668"/>
            <a:chOff x="8474575" y="615525"/>
            <a:chExt cx="327850" cy="59700"/>
          </a:xfrm>
        </p:grpSpPr>
        <p:sp>
          <p:nvSpPr>
            <p:cNvPr id="1529" name="Google Shape;1529;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1" name="Google Shape;1531;p11"/>
          <p:cNvSpPr/>
          <p:nvPr/>
        </p:nvSpPr>
        <p:spPr>
          <a:xfrm rot="10800000">
            <a:off x="8575824" y="440324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2" name="Google Shape;1532;p11"/>
          <p:cNvGrpSpPr/>
          <p:nvPr/>
        </p:nvGrpSpPr>
        <p:grpSpPr>
          <a:xfrm rot="10800000">
            <a:off x="8511572" y="1486458"/>
            <a:ext cx="157401" cy="28668"/>
            <a:chOff x="8474575" y="615525"/>
            <a:chExt cx="327850" cy="59700"/>
          </a:xfrm>
        </p:grpSpPr>
        <p:sp>
          <p:nvSpPr>
            <p:cNvPr id="1533" name="Google Shape;1533;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5" name="Google Shape;1535;p11"/>
          <p:cNvSpPr/>
          <p:nvPr/>
        </p:nvSpPr>
        <p:spPr>
          <a:xfrm rot="10800000">
            <a:off x="8575804" y="14371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6" name="Google Shape;1536;p11"/>
          <p:cNvGrpSpPr/>
          <p:nvPr/>
        </p:nvGrpSpPr>
        <p:grpSpPr>
          <a:xfrm rot="10800000">
            <a:off x="8511497" y="709735"/>
            <a:ext cx="157401" cy="372875"/>
            <a:chOff x="8474575" y="615525"/>
            <a:chExt cx="327850" cy="776500"/>
          </a:xfrm>
        </p:grpSpPr>
        <p:grpSp>
          <p:nvGrpSpPr>
            <p:cNvPr id="1537" name="Google Shape;1537;p11"/>
            <p:cNvGrpSpPr/>
            <p:nvPr/>
          </p:nvGrpSpPr>
          <p:grpSpPr>
            <a:xfrm>
              <a:off x="8474575" y="615525"/>
              <a:ext cx="327850" cy="59700"/>
              <a:chOff x="8474575" y="615525"/>
              <a:chExt cx="327850" cy="59700"/>
            </a:xfrm>
          </p:grpSpPr>
          <p:sp>
            <p:nvSpPr>
              <p:cNvPr id="1538" name="Google Shape;1538;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0" name="Google Shape;1540;p1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1" name="Google Shape;1541;p11"/>
            <p:cNvGrpSpPr/>
            <p:nvPr/>
          </p:nvGrpSpPr>
          <p:grpSpPr>
            <a:xfrm>
              <a:off x="8474575" y="820325"/>
              <a:ext cx="327850" cy="59700"/>
              <a:chOff x="8474575" y="615525"/>
              <a:chExt cx="327850" cy="59700"/>
            </a:xfrm>
          </p:grpSpPr>
          <p:sp>
            <p:nvSpPr>
              <p:cNvPr id="1542" name="Google Shape;1542;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4" name="Google Shape;1544;p1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5" name="Google Shape;1545;p11"/>
            <p:cNvGrpSpPr/>
            <p:nvPr/>
          </p:nvGrpSpPr>
          <p:grpSpPr>
            <a:xfrm>
              <a:off x="8474575" y="1025125"/>
              <a:ext cx="327850" cy="59700"/>
              <a:chOff x="8474575" y="615525"/>
              <a:chExt cx="327850" cy="59700"/>
            </a:xfrm>
          </p:grpSpPr>
          <p:sp>
            <p:nvSpPr>
              <p:cNvPr id="1546" name="Google Shape;1546;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8" name="Google Shape;1548;p1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9" name="Google Shape;1549;p11"/>
            <p:cNvGrpSpPr/>
            <p:nvPr/>
          </p:nvGrpSpPr>
          <p:grpSpPr>
            <a:xfrm>
              <a:off x="8474575" y="1229925"/>
              <a:ext cx="327850" cy="59700"/>
              <a:chOff x="8474575" y="615525"/>
              <a:chExt cx="327850" cy="59700"/>
            </a:xfrm>
          </p:grpSpPr>
          <p:sp>
            <p:nvSpPr>
              <p:cNvPr id="1550" name="Google Shape;1550;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2" name="Google Shape;1552;p1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3" name="Google Shape;1553;p11"/>
          <p:cNvGrpSpPr/>
          <p:nvPr/>
        </p:nvGrpSpPr>
        <p:grpSpPr>
          <a:xfrm rot="10800000">
            <a:off x="8511497" y="660555"/>
            <a:ext cx="157401" cy="28668"/>
            <a:chOff x="8474575" y="615525"/>
            <a:chExt cx="327850" cy="59700"/>
          </a:xfrm>
        </p:grpSpPr>
        <p:sp>
          <p:nvSpPr>
            <p:cNvPr id="1554" name="Google Shape;1554;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6" name="Google Shape;1556;p11"/>
          <p:cNvSpPr/>
          <p:nvPr/>
        </p:nvSpPr>
        <p:spPr>
          <a:xfrm rot="10800000">
            <a:off x="8575729" y="61125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7" name="Google Shape;1557;p11"/>
          <p:cNvGrpSpPr/>
          <p:nvPr/>
        </p:nvGrpSpPr>
        <p:grpSpPr>
          <a:xfrm rot="10800000">
            <a:off x="8511422" y="1373358"/>
            <a:ext cx="157401" cy="28668"/>
            <a:chOff x="8474575" y="615525"/>
            <a:chExt cx="327850" cy="59700"/>
          </a:xfrm>
        </p:grpSpPr>
        <p:sp>
          <p:nvSpPr>
            <p:cNvPr id="1558" name="Google Shape;1558;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0" name="Google Shape;1560;p11"/>
          <p:cNvSpPr/>
          <p:nvPr/>
        </p:nvSpPr>
        <p:spPr>
          <a:xfrm rot="10800000">
            <a:off x="8575654" y="13240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1" name="Google Shape;1561;p11"/>
          <p:cNvGrpSpPr/>
          <p:nvPr/>
        </p:nvGrpSpPr>
        <p:grpSpPr>
          <a:xfrm rot="10800000">
            <a:off x="8511572" y="1267483"/>
            <a:ext cx="157401" cy="28668"/>
            <a:chOff x="8474575" y="615525"/>
            <a:chExt cx="327850" cy="59700"/>
          </a:xfrm>
        </p:grpSpPr>
        <p:sp>
          <p:nvSpPr>
            <p:cNvPr id="1562" name="Google Shape;1562;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4" name="Google Shape;1564;p11"/>
          <p:cNvSpPr/>
          <p:nvPr/>
        </p:nvSpPr>
        <p:spPr>
          <a:xfrm rot="10800000">
            <a:off x="8575804" y="121817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5" name="Google Shape;1565;p11"/>
          <p:cNvGrpSpPr/>
          <p:nvPr/>
        </p:nvGrpSpPr>
        <p:grpSpPr>
          <a:xfrm rot="10800000">
            <a:off x="8511572" y="1165774"/>
            <a:ext cx="157401" cy="28668"/>
            <a:chOff x="8474575" y="615525"/>
            <a:chExt cx="327850" cy="59700"/>
          </a:xfrm>
        </p:grpSpPr>
        <p:sp>
          <p:nvSpPr>
            <p:cNvPr id="1566" name="Google Shape;1566;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8" name="Google Shape;1568;p11"/>
          <p:cNvSpPr/>
          <p:nvPr/>
        </p:nvSpPr>
        <p:spPr>
          <a:xfrm rot="10800000">
            <a:off x="8575804" y="111647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569" name="Shape 15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570" name="Shape 1570"/>
        <p:cNvGrpSpPr/>
        <p:nvPr/>
      </p:nvGrpSpPr>
      <p:grpSpPr>
        <a:xfrm>
          <a:off x="0" y="0"/>
          <a:ext cx="0" cy="0"/>
          <a:chOff x="0" y="0"/>
          <a:chExt cx="0" cy="0"/>
        </a:xfrm>
      </p:grpSpPr>
      <p:pic>
        <p:nvPicPr>
          <p:cNvPr id="1571" name="Google Shape;1571;p13"/>
          <p:cNvPicPr preferRelativeResize="0"/>
          <p:nvPr/>
        </p:nvPicPr>
        <p:blipFill>
          <a:blip r:embed="rId2">
            <a:alphaModFix/>
          </a:blip>
          <a:stretch>
            <a:fillRect/>
          </a:stretch>
        </p:blipFill>
        <p:spPr>
          <a:xfrm>
            <a:off x="-27900" y="-1098475"/>
            <a:ext cx="9395973" cy="6643225"/>
          </a:xfrm>
          <a:prstGeom prst="rect">
            <a:avLst/>
          </a:prstGeom>
          <a:noFill/>
          <a:ln>
            <a:noFill/>
          </a:ln>
        </p:spPr>
      </p:pic>
      <p:grpSp>
        <p:nvGrpSpPr>
          <p:cNvPr id="1572" name="Google Shape;1572;p13"/>
          <p:cNvGrpSpPr/>
          <p:nvPr/>
        </p:nvGrpSpPr>
        <p:grpSpPr>
          <a:xfrm>
            <a:off x="416225" y="569850"/>
            <a:ext cx="8315400" cy="4226700"/>
            <a:chOff x="416225" y="458425"/>
            <a:chExt cx="8315400" cy="4226700"/>
          </a:xfrm>
        </p:grpSpPr>
        <p:sp>
          <p:nvSpPr>
            <p:cNvPr id="1573" name="Google Shape;1573;p13"/>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4" name="Google Shape;1574;p13"/>
            <p:cNvGrpSpPr/>
            <p:nvPr/>
          </p:nvGrpSpPr>
          <p:grpSpPr>
            <a:xfrm rot="10800000">
              <a:off x="8511572" y="2667019"/>
              <a:ext cx="157401" cy="372875"/>
              <a:chOff x="8474575" y="615525"/>
              <a:chExt cx="327850" cy="776500"/>
            </a:xfrm>
          </p:grpSpPr>
          <p:grpSp>
            <p:nvGrpSpPr>
              <p:cNvPr id="1575" name="Google Shape;1575;p13"/>
              <p:cNvGrpSpPr/>
              <p:nvPr/>
            </p:nvGrpSpPr>
            <p:grpSpPr>
              <a:xfrm>
                <a:off x="8474575" y="615525"/>
                <a:ext cx="327850" cy="59700"/>
                <a:chOff x="8474575" y="615525"/>
                <a:chExt cx="327850" cy="59700"/>
              </a:xfrm>
            </p:grpSpPr>
            <p:sp>
              <p:nvSpPr>
                <p:cNvPr id="1576" name="Google Shape;1576;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8" name="Google Shape;1578;p1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9" name="Google Shape;1579;p13"/>
              <p:cNvGrpSpPr/>
              <p:nvPr/>
            </p:nvGrpSpPr>
            <p:grpSpPr>
              <a:xfrm>
                <a:off x="8474575" y="820325"/>
                <a:ext cx="327850" cy="59700"/>
                <a:chOff x="8474575" y="615525"/>
                <a:chExt cx="327850" cy="59700"/>
              </a:xfrm>
            </p:grpSpPr>
            <p:sp>
              <p:nvSpPr>
                <p:cNvPr id="1580" name="Google Shape;1580;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2" name="Google Shape;1582;p1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3" name="Google Shape;1583;p13"/>
              <p:cNvGrpSpPr/>
              <p:nvPr/>
            </p:nvGrpSpPr>
            <p:grpSpPr>
              <a:xfrm>
                <a:off x="8474575" y="1025125"/>
                <a:ext cx="327850" cy="59700"/>
                <a:chOff x="8474575" y="615525"/>
                <a:chExt cx="327850" cy="59700"/>
              </a:xfrm>
            </p:grpSpPr>
            <p:sp>
              <p:nvSpPr>
                <p:cNvPr id="1584" name="Google Shape;1584;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6" name="Google Shape;1586;p1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7" name="Google Shape;1587;p13"/>
              <p:cNvGrpSpPr/>
              <p:nvPr/>
            </p:nvGrpSpPr>
            <p:grpSpPr>
              <a:xfrm>
                <a:off x="8474575" y="1229925"/>
                <a:ext cx="327850" cy="59700"/>
                <a:chOff x="8474575" y="615525"/>
                <a:chExt cx="327850" cy="59700"/>
              </a:xfrm>
            </p:grpSpPr>
            <p:sp>
              <p:nvSpPr>
                <p:cNvPr id="1588" name="Google Shape;1588;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0" name="Google Shape;1590;p1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1" name="Google Shape;1591;p13"/>
            <p:cNvGrpSpPr/>
            <p:nvPr/>
          </p:nvGrpSpPr>
          <p:grpSpPr>
            <a:xfrm rot="10800000">
              <a:off x="8511572" y="2261380"/>
              <a:ext cx="157401" cy="372875"/>
              <a:chOff x="8474575" y="615525"/>
              <a:chExt cx="327850" cy="776500"/>
            </a:xfrm>
          </p:grpSpPr>
          <p:grpSp>
            <p:nvGrpSpPr>
              <p:cNvPr id="1592" name="Google Shape;1592;p13"/>
              <p:cNvGrpSpPr/>
              <p:nvPr/>
            </p:nvGrpSpPr>
            <p:grpSpPr>
              <a:xfrm>
                <a:off x="8474575" y="615525"/>
                <a:ext cx="327850" cy="59700"/>
                <a:chOff x="8474575" y="615525"/>
                <a:chExt cx="327850" cy="59700"/>
              </a:xfrm>
            </p:grpSpPr>
            <p:sp>
              <p:nvSpPr>
                <p:cNvPr id="1593" name="Google Shape;1593;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5" name="Google Shape;1595;p1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6" name="Google Shape;1596;p13"/>
              <p:cNvGrpSpPr/>
              <p:nvPr/>
            </p:nvGrpSpPr>
            <p:grpSpPr>
              <a:xfrm>
                <a:off x="8474575" y="820325"/>
                <a:ext cx="327850" cy="59700"/>
                <a:chOff x="8474575" y="615525"/>
                <a:chExt cx="327850" cy="59700"/>
              </a:xfrm>
            </p:grpSpPr>
            <p:sp>
              <p:nvSpPr>
                <p:cNvPr id="1597" name="Google Shape;1597;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9" name="Google Shape;1599;p1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0" name="Google Shape;1600;p13"/>
              <p:cNvGrpSpPr/>
              <p:nvPr/>
            </p:nvGrpSpPr>
            <p:grpSpPr>
              <a:xfrm>
                <a:off x="8474575" y="1025125"/>
                <a:ext cx="327850" cy="59700"/>
                <a:chOff x="8474575" y="615525"/>
                <a:chExt cx="327850" cy="59700"/>
              </a:xfrm>
            </p:grpSpPr>
            <p:sp>
              <p:nvSpPr>
                <p:cNvPr id="1601" name="Google Shape;1601;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3" name="Google Shape;1603;p1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4" name="Google Shape;1604;p13"/>
              <p:cNvGrpSpPr/>
              <p:nvPr/>
            </p:nvGrpSpPr>
            <p:grpSpPr>
              <a:xfrm>
                <a:off x="8474575" y="1229925"/>
                <a:ext cx="327850" cy="59700"/>
                <a:chOff x="8474575" y="615525"/>
                <a:chExt cx="327850" cy="59700"/>
              </a:xfrm>
            </p:grpSpPr>
            <p:sp>
              <p:nvSpPr>
                <p:cNvPr id="1605" name="Google Shape;1605;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7" name="Google Shape;1607;p1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8" name="Google Shape;1608;p13"/>
            <p:cNvGrpSpPr/>
            <p:nvPr/>
          </p:nvGrpSpPr>
          <p:grpSpPr>
            <a:xfrm rot="10800000">
              <a:off x="8511572" y="1855740"/>
              <a:ext cx="157401" cy="372875"/>
              <a:chOff x="8474575" y="615525"/>
              <a:chExt cx="327850" cy="776500"/>
            </a:xfrm>
          </p:grpSpPr>
          <p:grpSp>
            <p:nvGrpSpPr>
              <p:cNvPr id="1609" name="Google Shape;1609;p13"/>
              <p:cNvGrpSpPr/>
              <p:nvPr/>
            </p:nvGrpSpPr>
            <p:grpSpPr>
              <a:xfrm>
                <a:off x="8474575" y="615525"/>
                <a:ext cx="327850" cy="59700"/>
                <a:chOff x="8474575" y="615525"/>
                <a:chExt cx="327850" cy="59700"/>
              </a:xfrm>
            </p:grpSpPr>
            <p:sp>
              <p:nvSpPr>
                <p:cNvPr id="1610" name="Google Shape;1610;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2" name="Google Shape;1612;p1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3" name="Google Shape;1613;p13"/>
              <p:cNvGrpSpPr/>
              <p:nvPr/>
            </p:nvGrpSpPr>
            <p:grpSpPr>
              <a:xfrm>
                <a:off x="8474575" y="820325"/>
                <a:ext cx="327850" cy="59700"/>
                <a:chOff x="8474575" y="615525"/>
                <a:chExt cx="327850" cy="59700"/>
              </a:xfrm>
            </p:grpSpPr>
            <p:sp>
              <p:nvSpPr>
                <p:cNvPr id="1614" name="Google Shape;1614;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6" name="Google Shape;1616;p1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7" name="Google Shape;1617;p13"/>
              <p:cNvGrpSpPr/>
              <p:nvPr/>
            </p:nvGrpSpPr>
            <p:grpSpPr>
              <a:xfrm>
                <a:off x="8474575" y="1025125"/>
                <a:ext cx="327850" cy="59700"/>
                <a:chOff x="8474575" y="615525"/>
                <a:chExt cx="327850" cy="59700"/>
              </a:xfrm>
            </p:grpSpPr>
            <p:sp>
              <p:nvSpPr>
                <p:cNvPr id="1618" name="Google Shape;1618;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0" name="Google Shape;1620;p1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1" name="Google Shape;1621;p13"/>
              <p:cNvGrpSpPr/>
              <p:nvPr/>
            </p:nvGrpSpPr>
            <p:grpSpPr>
              <a:xfrm>
                <a:off x="8474575" y="1229925"/>
                <a:ext cx="327850" cy="59700"/>
                <a:chOff x="8474575" y="615525"/>
                <a:chExt cx="327850" cy="59700"/>
              </a:xfrm>
            </p:grpSpPr>
            <p:sp>
              <p:nvSpPr>
                <p:cNvPr id="1622" name="Google Shape;1622;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4" name="Google Shape;1624;p1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5" name="Google Shape;1625;p13"/>
            <p:cNvGrpSpPr/>
            <p:nvPr/>
          </p:nvGrpSpPr>
          <p:grpSpPr>
            <a:xfrm rot="10800000">
              <a:off x="8511572" y="1450101"/>
              <a:ext cx="157401" cy="372875"/>
              <a:chOff x="8474575" y="615525"/>
              <a:chExt cx="327850" cy="776500"/>
            </a:xfrm>
          </p:grpSpPr>
          <p:grpSp>
            <p:nvGrpSpPr>
              <p:cNvPr id="1626" name="Google Shape;1626;p13"/>
              <p:cNvGrpSpPr/>
              <p:nvPr/>
            </p:nvGrpSpPr>
            <p:grpSpPr>
              <a:xfrm>
                <a:off x="8474575" y="615525"/>
                <a:ext cx="327850" cy="59700"/>
                <a:chOff x="8474575" y="615525"/>
                <a:chExt cx="327850" cy="59700"/>
              </a:xfrm>
            </p:grpSpPr>
            <p:sp>
              <p:nvSpPr>
                <p:cNvPr id="1627" name="Google Shape;1627;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9" name="Google Shape;1629;p1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0" name="Google Shape;1630;p13"/>
              <p:cNvGrpSpPr/>
              <p:nvPr/>
            </p:nvGrpSpPr>
            <p:grpSpPr>
              <a:xfrm>
                <a:off x="8474575" y="820325"/>
                <a:ext cx="327850" cy="59700"/>
                <a:chOff x="8474575" y="615525"/>
                <a:chExt cx="327850" cy="59700"/>
              </a:xfrm>
            </p:grpSpPr>
            <p:sp>
              <p:nvSpPr>
                <p:cNvPr id="1631" name="Google Shape;1631;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3" name="Google Shape;1633;p1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4" name="Google Shape;1634;p13"/>
              <p:cNvGrpSpPr/>
              <p:nvPr/>
            </p:nvGrpSpPr>
            <p:grpSpPr>
              <a:xfrm>
                <a:off x="8474575" y="1025125"/>
                <a:ext cx="327850" cy="59700"/>
                <a:chOff x="8474575" y="615525"/>
                <a:chExt cx="327850" cy="59700"/>
              </a:xfrm>
            </p:grpSpPr>
            <p:sp>
              <p:nvSpPr>
                <p:cNvPr id="1635" name="Google Shape;1635;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7" name="Google Shape;1637;p1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8" name="Google Shape;1638;p13"/>
              <p:cNvGrpSpPr/>
              <p:nvPr/>
            </p:nvGrpSpPr>
            <p:grpSpPr>
              <a:xfrm>
                <a:off x="8474575" y="1229925"/>
                <a:ext cx="327850" cy="59700"/>
                <a:chOff x="8474575" y="615525"/>
                <a:chExt cx="327850" cy="59700"/>
              </a:xfrm>
            </p:grpSpPr>
            <p:sp>
              <p:nvSpPr>
                <p:cNvPr id="1639" name="Google Shape;1639;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1" name="Google Shape;1641;p1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2" name="Google Shape;1642;p13"/>
            <p:cNvGrpSpPr/>
            <p:nvPr/>
          </p:nvGrpSpPr>
          <p:grpSpPr>
            <a:xfrm rot="10800000">
              <a:off x="8511572" y="3886326"/>
              <a:ext cx="157401" cy="372875"/>
              <a:chOff x="8474575" y="615525"/>
              <a:chExt cx="327850" cy="776500"/>
            </a:xfrm>
          </p:grpSpPr>
          <p:grpSp>
            <p:nvGrpSpPr>
              <p:cNvPr id="1643" name="Google Shape;1643;p13"/>
              <p:cNvGrpSpPr/>
              <p:nvPr/>
            </p:nvGrpSpPr>
            <p:grpSpPr>
              <a:xfrm>
                <a:off x="8474575" y="615525"/>
                <a:ext cx="327850" cy="59700"/>
                <a:chOff x="8474575" y="615525"/>
                <a:chExt cx="327850" cy="59700"/>
              </a:xfrm>
            </p:grpSpPr>
            <p:sp>
              <p:nvSpPr>
                <p:cNvPr id="1644" name="Google Shape;1644;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6" name="Google Shape;1646;p1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7" name="Google Shape;1647;p13"/>
              <p:cNvGrpSpPr/>
              <p:nvPr/>
            </p:nvGrpSpPr>
            <p:grpSpPr>
              <a:xfrm>
                <a:off x="8474575" y="820325"/>
                <a:ext cx="327850" cy="59700"/>
                <a:chOff x="8474575" y="615525"/>
                <a:chExt cx="327850" cy="59700"/>
              </a:xfrm>
            </p:grpSpPr>
            <p:sp>
              <p:nvSpPr>
                <p:cNvPr id="1648" name="Google Shape;1648;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0" name="Google Shape;1650;p1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1" name="Google Shape;1651;p13"/>
              <p:cNvGrpSpPr/>
              <p:nvPr/>
            </p:nvGrpSpPr>
            <p:grpSpPr>
              <a:xfrm>
                <a:off x="8474575" y="1025125"/>
                <a:ext cx="327850" cy="59700"/>
                <a:chOff x="8474575" y="615525"/>
                <a:chExt cx="327850" cy="59700"/>
              </a:xfrm>
            </p:grpSpPr>
            <p:sp>
              <p:nvSpPr>
                <p:cNvPr id="1652" name="Google Shape;1652;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4" name="Google Shape;1654;p1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5" name="Google Shape;1655;p13"/>
              <p:cNvGrpSpPr/>
              <p:nvPr/>
            </p:nvGrpSpPr>
            <p:grpSpPr>
              <a:xfrm>
                <a:off x="8474575" y="1229925"/>
                <a:ext cx="327850" cy="59700"/>
                <a:chOff x="8474575" y="615525"/>
                <a:chExt cx="327850" cy="59700"/>
              </a:xfrm>
            </p:grpSpPr>
            <p:sp>
              <p:nvSpPr>
                <p:cNvPr id="1656" name="Google Shape;1656;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8" name="Google Shape;1658;p1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9" name="Google Shape;1659;p13"/>
            <p:cNvGrpSpPr/>
            <p:nvPr/>
          </p:nvGrpSpPr>
          <p:grpSpPr>
            <a:xfrm rot="10800000">
              <a:off x="8511572" y="3480687"/>
              <a:ext cx="157401" cy="372875"/>
              <a:chOff x="8474575" y="615525"/>
              <a:chExt cx="327850" cy="776500"/>
            </a:xfrm>
          </p:grpSpPr>
          <p:grpSp>
            <p:nvGrpSpPr>
              <p:cNvPr id="1660" name="Google Shape;1660;p13"/>
              <p:cNvGrpSpPr/>
              <p:nvPr/>
            </p:nvGrpSpPr>
            <p:grpSpPr>
              <a:xfrm>
                <a:off x="8474575" y="615525"/>
                <a:ext cx="327850" cy="59700"/>
                <a:chOff x="8474575" y="615525"/>
                <a:chExt cx="327850" cy="59700"/>
              </a:xfrm>
            </p:grpSpPr>
            <p:sp>
              <p:nvSpPr>
                <p:cNvPr id="1661" name="Google Shape;1661;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3" name="Google Shape;1663;p1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4" name="Google Shape;1664;p13"/>
              <p:cNvGrpSpPr/>
              <p:nvPr/>
            </p:nvGrpSpPr>
            <p:grpSpPr>
              <a:xfrm>
                <a:off x="8474575" y="820325"/>
                <a:ext cx="327850" cy="59700"/>
                <a:chOff x="8474575" y="615525"/>
                <a:chExt cx="327850" cy="59700"/>
              </a:xfrm>
            </p:grpSpPr>
            <p:sp>
              <p:nvSpPr>
                <p:cNvPr id="1665" name="Google Shape;1665;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7" name="Google Shape;1667;p1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8" name="Google Shape;1668;p13"/>
              <p:cNvGrpSpPr/>
              <p:nvPr/>
            </p:nvGrpSpPr>
            <p:grpSpPr>
              <a:xfrm>
                <a:off x="8474575" y="1025125"/>
                <a:ext cx="327850" cy="59700"/>
                <a:chOff x="8474575" y="615525"/>
                <a:chExt cx="327850" cy="59700"/>
              </a:xfrm>
            </p:grpSpPr>
            <p:sp>
              <p:nvSpPr>
                <p:cNvPr id="1669" name="Google Shape;1669;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1" name="Google Shape;1671;p1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2" name="Google Shape;1672;p13"/>
              <p:cNvGrpSpPr/>
              <p:nvPr/>
            </p:nvGrpSpPr>
            <p:grpSpPr>
              <a:xfrm>
                <a:off x="8474575" y="1229925"/>
                <a:ext cx="327850" cy="59700"/>
                <a:chOff x="8474575" y="615525"/>
                <a:chExt cx="327850" cy="59700"/>
              </a:xfrm>
            </p:grpSpPr>
            <p:sp>
              <p:nvSpPr>
                <p:cNvPr id="1673" name="Google Shape;1673;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5" name="Google Shape;1675;p1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6" name="Google Shape;1676;p13"/>
            <p:cNvGrpSpPr/>
            <p:nvPr/>
          </p:nvGrpSpPr>
          <p:grpSpPr>
            <a:xfrm rot="10800000">
              <a:off x="8511572" y="3075047"/>
              <a:ext cx="157401" cy="372875"/>
              <a:chOff x="8474575" y="615525"/>
              <a:chExt cx="327850" cy="776500"/>
            </a:xfrm>
          </p:grpSpPr>
          <p:grpSp>
            <p:nvGrpSpPr>
              <p:cNvPr id="1677" name="Google Shape;1677;p13"/>
              <p:cNvGrpSpPr/>
              <p:nvPr/>
            </p:nvGrpSpPr>
            <p:grpSpPr>
              <a:xfrm>
                <a:off x="8474575" y="615525"/>
                <a:ext cx="327850" cy="59700"/>
                <a:chOff x="8474575" y="615525"/>
                <a:chExt cx="327850" cy="59700"/>
              </a:xfrm>
            </p:grpSpPr>
            <p:sp>
              <p:nvSpPr>
                <p:cNvPr id="1678" name="Google Shape;1678;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0" name="Google Shape;1680;p1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1" name="Google Shape;1681;p13"/>
              <p:cNvGrpSpPr/>
              <p:nvPr/>
            </p:nvGrpSpPr>
            <p:grpSpPr>
              <a:xfrm>
                <a:off x="8474575" y="820325"/>
                <a:ext cx="327850" cy="59700"/>
                <a:chOff x="8474575" y="615525"/>
                <a:chExt cx="327850" cy="59700"/>
              </a:xfrm>
            </p:grpSpPr>
            <p:sp>
              <p:nvSpPr>
                <p:cNvPr id="1682" name="Google Shape;1682;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4" name="Google Shape;1684;p1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5" name="Google Shape;1685;p13"/>
              <p:cNvGrpSpPr/>
              <p:nvPr/>
            </p:nvGrpSpPr>
            <p:grpSpPr>
              <a:xfrm>
                <a:off x="8474575" y="1025125"/>
                <a:ext cx="327850" cy="59700"/>
                <a:chOff x="8474575" y="615525"/>
                <a:chExt cx="327850" cy="59700"/>
              </a:xfrm>
            </p:grpSpPr>
            <p:sp>
              <p:nvSpPr>
                <p:cNvPr id="1686" name="Google Shape;1686;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8" name="Google Shape;1688;p1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9" name="Google Shape;1689;p13"/>
              <p:cNvGrpSpPr/>
              <p:nvPr/>
            </p:nvGrpSpPr>
            <p:grpSpPr>
              <a:xfrm>
                <a:off x="8474575" y="1229925"/>
                <a:ext cx="327850" cy="59700"/>
                <a:chOff x="8474575" y="615525"/>
                <a:chExt cx="327850" cy="59700"/>
              </a:xfrm>
            </p:grpSpPr>
            <p:sp>
              <p:nvSpPr>
                <p:cNvPr id="1690" name="Google Shape;1690;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2" name="Google Shape;1692;p1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3" name="Google Shape;1693;p13"/>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4" name="Google Shape;1694;p13"/>
            <p:cNvGrpSpPr/>
            <p:nvPr/>
          </p:nvGrpSpPr>
          <p:grpSpPr>
            <a:xfrm rot="10800000">
              <a:off x="8511572" y="4537840"/>
              <a:ext cx="157401" cy="28668"/>
              <a:chOff x="8474575" y="615525"/>
              <a:chExt cx="327850" cy="59700"/>
            </a:xfrm>
          </p:grpSpPr>
          <p:sp>
            <p:nvSpPr>
              <p:cNvPr id="1695" name="Google Shape;1695;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7" name="Google Shape;1697;p13"/>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8" name="Google Shape;1698;p13"/>
            <p:cNvGrpSpPr/>
            <p:nvPr/>
          </p:nvGrpSpPr>
          <p:grpSpPr>
            <a:xfrm rot="10800000">
              <a:off x="8511572" y="4439490"/>
              <a:ext cx="157401" cy="28668"/>
              <a:chOff x="8474575" y="615525"/>
              <a:chExt cx="327850" cy="59700"/>
            </a:xfrm>
          </p:grpSpPr>
          <p:sp>
            <p:nvSpPr>
              <p:cNvPr id="1699" name="Google Shape;1699;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1" name="Google Shape;1701;p13"/>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2" name="Google Shape;1702;p13"/>
            <p:cNvGrpSpPr/>
            <p:nvPr/>
          </p:nvGrpSpPr>
          <p:grpSpPr>
            <a:xfrm rot="10800000">
              <a:off x="8511572" y="4341140"/>
              <a:ext cx="157401" cy="28668"/>
              <a:chOff x="8474575" y="615525"/>
              <a:chExt cx="327850" cy="59700"/>
            </a:xfrm>
          </p:grpSpPr>
          <p:sp>
            <p:nvSpPr>
              <p:cNvPr id="1703" name="Google Shape;1703;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5" name="Google Shape;1705;p13"/>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6" name="Google Shape;1706;p13"/>
            <p:cNvGrpSpPr/>
            <p:nvPr/>
          </p:nvGrpSpPr>
          <p:grpSpPr>
            <a:xfrm rot="10800000">
              <a:off x="8511572" y="1375033"/>
              <a:ext cx="157401" cy="28668"/>
              <a:chOff x="8474575" y="615525"/>
              <a:chExt cx="327850" cy="59700"/>
            </a:xfrm>
          </p:grpSpPr>
          <p:sp>
            <p:nvSpPr>
              <p:cNvPr id="1707" name="Google Shape;1707;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9" name="Google Shape;1709;p13"/>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0" name="Google Shape;1710;p13"/>
            <p:cNvGrpSpPr/>
            <p:nvPr/>
          </p:nvGrpSpPr>
          <p:grpSpPr>
            <a:xfrm rot="10800000">
              <a:off x="8511497" y="598310"/>
              <a:ext cx="157401" cy="372875"/>
              <a:chOff x="8474575" y="615525"/>
              <a:chExt cx="327850" cy="776500"/>
            </a:xfrm>
          </p:grpSpPr>
          <p:grpSp>
            <p:nvGrpSpPr>
              <p:cNvPr id="1711" name="Google Shape;1711;p13"/>
              <p:cNvGrpSpPr/>
              <p:nvPr/>
            </p:nvGrpSpPr>
            <p:grpSpPr>
              <a:xfrm>
                <a:off x="8474575" y="615525"/>
                <a:ext cx="327850" cy="59700"/>
                <a:chOff x="8474575" y="615525"/>
                <a:chExt cx="327850" cy="59700"/>
              </a:xfrm>
            </p:grpSpPr>
            <p:sp>
              <p:nvSpPr>
                <p:cNvPr id="1712" name="Google Shape;1712;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4" name="Google Shape;1714;p1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5" name="Google Shape;1715;p13"/>
              <p:cNvGrpSpPr/>
              <p:nvPr/>
            </p:nvGrpSpPr>
            <p:grpSpPr>
              <a:xfrm>
                <a:off x="8474575" y="820325"/>
                <a:ext cx="327850" cy="59700"/>
                <a:chOff x="8474575" y="615525"/>
                <a:chExt cx="327850" cy="59700"/>
              </a:xfrm>
            </p:grpSpPr>
            <p:sp>
              <p:nvSpPr>
                <p:cNvPr id="1716" name="Google Shape;1716;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8" name="Google Shape;1718;p1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9" name="Google Shape;1719;p13"/>
              <p:cNvGrpSpPr/>
              <p:nvPr/>
            </p:nvGrpSpPr>
            <p:grpSpPr>
              <a:xfrm>
                <a:off x="8474575" y="1025125"/>
                <a:ext cx="327850" cy="59700"/>
                <a:chOff x="8474575" y="615525"/>
                <a:chExt cx="327850" cy="59700"/>
              </a:xfrm>
            </p:grpSpPr>
            <p:sp>
              <p:nvSpPr>
                <p:cNvPr id="1720" name="Google Shape;1720;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2" name="Google Shape;1722;p1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3" name="Google Shape;1723;p13"/>
              <p:cNvGrpSpPr/>
              <p:nvPr/>
            </p:nvGrpSpPr>
            <p:grpSpPr>
              <a:xfrm>
                <a:off x="8474575" y="1229925"/>
                <a:ext cx="327850" cy="59700"/>
                <a:chOff x="8474575" y="615525"/>
                <a:chExt cx="327850" cy="59700"/>
              </a:xfrm>
            </p:grpSpPr>
            <p:sp>
              <p:nvSpPr>
                <p:cNvPr id="1724" name="Google Shape;1724;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6" name="Google Shape;1726;p1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7" name="Google Shape;1727;p13"/>
            <p:cNvGrpSpPr/>
            <p:nvPr/>
          </p:nvGrpSpPr>
          <p:grpSpPr>
            <a:xfrm rot="10800000">
              <a:off x="8511497" y="549130"/>
              <a:ext cx="157401" cy="28668"/>
              <a:chOff x="8474575" y="615525"/>
              <a:chExt cx="327850" cy="59700"/>
            </a:xfrm>
          </p:grpSpPr>
          <p:sp>
            <p:nvSpPr>
              <p:cNvPr id="1728" name="Google Shape;1728;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0" name="Google Shape;1730;p13"/>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1" name="Google Shape;1731;p13"/>
            <p:cNvGrpSpPr/>
            <p:nvPr/>
          </p:nvGrpSpPr>
          <p:grpSpPr>
            <a:xfrm rot="10800000">
              <a:off x="8511422" y="1261933"/>
              <a:ext cx="157401" cy="28668"/>
              <a:chOff x="8474575" y="615525"/>
              <a:chExt cx="327850" cy="59700"/>
            </a:xfrm>
          </p:grpSpPr>
          <p:sp>
            <p:nvSpPr>
              <p:cNvPr id="1732" name="Google Shape;1732;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4" name="Google Shape;1734;p13"/>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5" name="Google Shape;1735;p13"/>
            <p:cNvGrpSpPr/>
            <p:nvPr/>
          </p:nvGrpSpPr>
          <p:grpSpPr>
            <a:xfrm rot="10800000">
              <a:off x="8511572" y="1156058"/>
              <a:ext cx="157401" cy="28668"/>
              <a:chOff x="8474575" y="615525"/>
              <a:chExt cx="327850" cy="59700"/>
            </a:xfrm>
          </p:grpSpPr>
          <p:sp>
            <p:nvSpPr>
              <p:cNvPr id="1736" name="Google Shape;1736;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8" name="Google Shape;1738;p13"/>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9" name="Google Shape;1739;p13"/>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
        <p:nvSpPr>
          <p:cNvPr id="1740" name="Google Shape;1740;p13"/>
          <p:cNvSpPr txBox="1"/>
          <p:nvPr>
            <p:ph type="title"/>
          </p:nvPr>
        </p:nvSpPr>
        <p:spPr>
          <a:xfrm>
            <a:off x="1580450" y="1578650"/>
            <a:ext cx="2336400" cy="593400"/>
          </a:xfrm>
          <a:prstGeom prst="rect">
            <a:avLst/>
          </a:prstGeom>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41" name="Google Shape;1741;p13"/>
          <p:cNvSpPr txBox="1"/>
          <p:nvPr>
            <p:ph hasCustomPrompt="1" idx="2" type="title"/>
          </p:nvPr>
        </p:nvSpPr>
        <p:spPr>
          <a:xfrm>
            <a:off x="1003550" y="1578650"/>
            <a:ext cx="576900" cy="593400"/>
          </a:xfrm>
          <a:prstGeom prst="rect">
            <a:avLst/>
          </a:prstGeom>
          <a:solidFill>
            <a:schemeClr val="lt1"/>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2" name="Google Shape;1742;p13"/>
          <p:cNvSpPr txBox="1"/>
          <p:nvPr>
            <p:ph idx="1" type="subTitle"/>
          </p:nvPr>
        </p:nvSpPr>
        <p:spPr>
          <a:xfrm>
            <a:off x="1580450" y="2172066"/>
            <a:ext cx="2336400" cy="5532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43" name="Google Shape;1743;p13"/>
          <p:cNvSpPr txBox="1"/>
          <p:nvPr>
            <p:ph idx="3" type="title"/>
          </p:nvPr>
        </p:nvSpPr>
        <p:spPr>
          <a:xfrm>
            <a:off x="5804050" y="1578650"/>
            <a:ext cx="2336400" cy="593400"/>
          </a:xfrm>
          <a:prstGeom prst="rect">
            <a:avLst/>
          </a:prstGeom>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44" name="Google Shape;1744;p13"/>
          <p:cNvSpPr txBox="1"/>
          <p:nvPr>
            <p:ph hasCustomPrompt="1" idx="4" type="title"/>
          </p:nvPr>
        </p:nvSpPr>
        <p:spPr>
          <a:xfrm>
            <a:off x="5227150" y="1578650"/>
            <a:ext cx="576900" cy="593400"/>
          </a:xfrm>
          <a:prstGeom prst="rect">
            <a:avLst/>
          </a:prstGeom>
          <a:solidFill>
            <a:schemeClr val="lt1"/>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5" name="Google Shape;1745;p13"/>
          <p:cNvSpPr txBox="1"/>
          <p:nvPr>
            <p:ph idx="5" type="subTitle"/>
          </p:nvPr>
        </p:nvSpPr>
        <p:spPr>
          <a:xfrm>
            <a:off x="5804050" y="2172052"/>
            <a:ext cx="2336400" cy="5532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46" name="Google Shape;1746;p13"/>
          <p:cNvSpPr txBox="1"/>
          <p:nvPr>
            <p:ph idx="6" type="title"/>
          </p:nvPr>
        </p:nvSpPr>
        <p:spPr>
          <a:xfrm>
            <a:off x="1580450" y="3063200"/>
            <a:ext cx="2336400" cy="593400"/>
          </a:xfrm>
          <a:prstGeom prst="rect">
            <a:avLst/>
          </a:prstGeom>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47" name="Google Shape;1747;p13"/>
          <p:cNvSpPr txBox="1"/>
          <p:nvPr>
            <p:ph hasCustomPrompt="1" idx="7" type="title"/>
          </p:nvPr>
        </p:nvSpPr>
        <p:spPr>
          <a:xfrm>
            <a:off x="1003550" y="3063200"/>
            <a:ext cx="576900" cy="593400"/>
          </a:xfrm>
          <a:prstGeom prst="rect">
            <a:avLst/>
          </a:prstGeom>
          <a:solidFill>
            <a:schemeClr val="lt1"/>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8" name="Google Shape;1748;p13"/>
          <p:cNvSpPr txBox="1"/>
          <p:nvPr>
            <p:ph idx="8" type="subTitle"/>
          </p:nvPr>
        </p:nvSpPr>
        <p:spPr>
          <a:xfrm>
            <a:off x="1580450" y="3656600"/>
            <a:ext cx="2336400" cy="5532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49" name="Google Shape;1749;p13"/>
          <p:cNvSpPr txBox="1"/>
          <p:nvPr>
            <p:ph idx="9" type="title"/>
          </p:nvPr>
        </p:nvSpPr>
        <p:spPr>
          <a:xfrm>
            <a:off x="5804050" y="3063200"/>
            <a:ext cx="2336400" cy="593400"/>
          </a:xfrm>
          <a:prstGeom prst="rect">
            <a:avLst/>
          </a:prstGeom>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50" name="Google Shape;1750;p13"/>
          <p:cNvSpPr txBox="1"/>
          <p:nvPr>
            <p:ph hasCustomPrompt="1" idx="13" type="title"/>
          </p:nvPr>
        </p:nvSpPr>
        <p:spPr>
          <a:xfrm>
            <a:off x="5227150" y="3063200"/>
            <a:ext cx="576900" cy="593400"/>
          </a:xfrm>
          <a:prstGeom prst="rect">
            <a:avLst/>
          </a:prstGeom>
          <a:solidFill>
            <a:schemeClr val="lt1"/>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1" name="Google Shape;1751;p13"/>
          <p:cNvSpPr txBox="1"/>
          <p:nvPr>
            <p:ph idx="14" type="subTitle"/>
          </p:nvPr>
        </p:nvSpPr>
        <p:spPr>
          <a:xfrm>
            <a:off x="5804050" y="3656600"/>
            <a:ext cx="2336400" cy="5532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52" name="Google Shape;1752;p13"/>
          <p:cNvSpPr txBox="1"/>
          <p:nvPr>
            <p:ph idx="15" type="title"/>
          </p:nvPr>
        </p:nvSpPr>
        <p:spPr>
          <a:xfrm>
            <a:off x="720000" y="569850"/>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753" name="Shape 1753"/>
        <p:cNvGrpSpPr/>
        <p:nvPr/>
      </p:nvGrpSpPr>
      <p:grpSpPr>
        <a:xfrm>
          <a:off x="0" y="0"/>
          <a:ext cx="0" cy="0"/>
          <a:chOff x="0" y="0"/>
          <a:chExt cx="0" cy="0"/>
        </a:xfrm>
      </p:grpSpPr>
      <p:pic>
        <p:nvPicPr>
          <p:cNvPr id="1754" name="Google Shape;1754;p14"/>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1755" name="Google Shape;1755;p14"/>
          <p:cNvSpPr txBox="1"/>
          <p:nvPr>
            <p:ph type="title"/>
          </p:nvPr>
        </p:nvSpPr>
        <p:spPr>
          <a:xfrm>
            <a:off x="1458150" y="3175950"/>
            <a:ext cx="6227700" cy="5319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Char char="-"/>
              <a:defRPr sz="2500"/>
            </a:lvl1pPr>
            <a:lvl2pPr lvl="1" rtl="0" algn="ctr">
              <a:spcBef>
                <a:spcPts val="0"/>
              </a:spcBef>
              <a:spcAft>
                <a:spcPts val="0"/>
              </a:spcAft>
              <a:buSzPts val="3000"/>
              <a:buChar char="-"/>
              <a:defRPr sz="3000"/>
            </a:lvl2pPr>
            <a:lvl3pPr lvl="2" rtl="0" algn="ctr">
              <a:spcBef>
                <a:spcPts val="0"/>
              </a:spcBef>
              <a:spcAft>
                <a:spcPts val="0"/>
              </a:spcAft>
              <a:buSzPts val="3000"/>
              <a:buChar char="-"/>
              <a:defRPr sz="3000"/>
            </a:lvl3pPr>
            <a:lvl4pPr lvl="3" rtl="0" algn="ctr">
              <a:spcBef>
                <a:spcPts val="0"/>
              </a:spcBef>
              <a:spcAft>
                <a:spcPts val="0"/>
              </a:spcAft>
              <a:buSzPts val="3000"/>
              <a:buChar char="-"/>
              <a:defRPr sz="3000"/>
            </a:lvl4pPr>
            <a:lvl5pPr lvl="4" rtl="0" algn="ctr">
              <a:spcBef>
                <a:spcPts val="0"/>
              </a:spcBef>
              <a:spcAft>
                <a:spcPts val="0"/>
              </a:spcAft>
              <a:buSzPts val="3000"/>
              <a:buChar char="-"/>
              <a:defRPr sz="3000"/>
            </a:lvl5pPr>
            <a:lvl6pPr lvl="5" rtl="0" algn="ctr">
              <a:spcBef>
                <a:spcPts val="0"/>
              </a:spcBef>
              <a:spcAft>
                <a:spcPts val="0"/>
              </a:spcAft>
              <a:buSzPts val="3000"/>
              <a:buChar char="-"/>
              <a:defRPr sz="3000"/>
            </a:lvl6pPr>
            <a:lvl7pPr lvl="6" rtl="0" algn="ctr">
              <a:spcBef>
                <a:spcPts val="0"/>
              </a:spcBef>
              <a:spcAft>
                <a:spcPts val="0"/>
              </a:spcAft>
              <a:buSzPts val="3000"/>
              <a:buChar char="-"/>
              <a:defRPr sz="3000"/>
            </a:lvl7pPr>
            <a:lvl8pPr lvl="7" rtl="0" algn="ctr">
              <a:spcBef>
                <a:spcPts val="0"/>
              </a:spcBef>
              <a:spcAft>
                <a:spcPts val="0"/>
              </a:spcAft>
              <a:buSzPts val="3000"/>
              <a:buChar char="-"/>
              <a:defRPr sz="3000"/>
            </a:lvl8pPr>
            <a:lvl9pPr lvl="8" rtl="0" algn="ctr">
              <a:spcBef>
                <a:spcPts val="0"/>
              </a:spcBef>
              <a:spcAft>
                <a:spcPts val="0"/>
              </a:spcAft>
              <a:buSzPts val="3000"/>
              <a:buChar char="-"/>
              <a:defRPr sz="3000"/>
            </a:lvl9pPr>
          </a:lstStyle>
          <a:p/>
        </p:txBody>
      </p:sp>
      <p:sp>
        <p:nvSpPr>
          <p:cNvPr id="1756" name="Google Shape;1756;p14"/>
          <p:cNvSpPr txBox="1"/>
          <p:nvPr>
            <p:ph idx="1" type="subTitle"/>
          </p:nvPr>
        </p:nvSpPr>
        <p:spPr>
          <a:xfrm>
            <a:off x="1458150" y="1435650"/>
            <a:ext cx="6227700" cy="17403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757" name="Google Shape;1757;p14"/>
          <p:cNvSpPr/>
          <p:nvPr/>
        </p:nvSpPr>
        <p:spPr>
          <a:xfrm rot="10800000">
            <a:off x="417900" y="569850"/>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8" name="Google Shape;1758;p14"/>
          <p:cNvGrpSpPr/>
          <p:nvPr/>
        </p:nvGrpSpPr>
        <p:grpSpPr>
          <a:xfrm rot="10800000">
            <a:off x="8511572" y="2778444"/>
            <a:ext cx="157401" cy="372875"/>
            <a:chOff x="8474575" y="615525"/>
            <a:chExt cx="327850" cy="776500"/>
          </a:xfrm>
        </p:grpSpPr>
        <p:grpSp>
          <p:nvGrpSpPr>
            <p:cNvPr id="1759" name="Google Shape;1759;p14"/>
            <p:cNvGrpSpPr/>
            <p:nvPr/>
          </p:nvGrpSpPr>
          <p:grpSpPr>
            <a:xfrm>
              <a:off x="8474575" y="615525"/>
              <a:ext cx="327850" cy="59700"/>
              <a:chOff x="8474575" y="615525"/>
              <a:chExt cx="327850" cy="59700"/>
            </a:xfrm>
          </p:grpSpPr>
          <p:sp>
            <p:nvSpPr>
              <p:cNvPr id="1760" name="Google Shape;1760;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2" name="Google Shape;1762;p1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3" name="Google Shape;1763;p14"/>
            <p:cNvGrpSpPr/>
            <p:nvPr/>
          </p:nvGrpSpPr>
          <p:grpSpPr>
            <a:xfrm>
              <a:off x="8474575" y="820325"/>
              <a:ext cx="327850" cy="59700"/>
              <a:chOff x="8474575" y="615525"/>
              <a:chExt cx="327850" cy="59700"/>
            </a:xfrm>
          </p:grpSpPr>
          <p:sp>
            <p:nvSpPr>
              <p:cNvPr id="1764" name="Google Shape;1764;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6" name="Google Shape;1766;p1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7" name="Google Shape;1767;p14"/>
            <p:cNvGrpSpPr/>
            <p:nvPr/>
          </p:nvGrpSpPr>
          <p:grpSpPr>
            <a:xfrm>
              <a:off x="8474575" y="1025125"/>
              <a:ext cx="327850" cy="59700"/>
              <a:chOff x="8474575" y="615525"/>
              <a:chExt cx="327850" cy="59700"/>
            </a:xfrm>
          </p:grpSpPr>
          <p:sp>
            <p:nvSpPr>
              <p:cNvPr id="1768" name="Google Shape;1768;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0" name="Google Shape;1770;p1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1" name="Google Shape;1771;p14"/>
            <p:cNvGrpSpPr/>
            <p:nvPr/>
          </p:nvGrpSpPr>
          <p:grpSpPr>
            <a:xfrm>
              <a:off x="8474575" y="1229925"/>
              <a:ext cx="327850" cy="59700"/>
              <a:chOff x="8474575" y="615525"/>
              <a:chExt cx="327850" cy="59700"/>
            </a:xfrm>
          </p:grpSpPr>
          <p:sp>
            <p:nvSpPr>
              <p:cNvPr id="1772" name="Google Shape;1772;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4" name="Google Shape;1774;p1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5" name="Google Shape;1775;p14"/>
          <p:cNvGrpSpPr/>
          <p:nvPr/>
        </p:nvGrpSpPr>
        <p:grpSpPr>
          <a:xfrm rot="10800000">
            <a:off x="8511572" y="2372805"/>
            <a:ext cx="157401" cy="372875"/>
            <a:chOff x="8474575" y="615525"/>
            <a:chExt cx="327850" cy="776500"/>
          </a:xfrm>
        </p:grpSpPr>
        <p:grpSp>
          <p:nvGrpSpPr>
            <p:cNvPr id="1776" name="Google Shape;1776;p14"/>
            <p:cNvGrpSpPr/>
            <p:nvPr/>
          </p:nvGrpSpPr>
          <p:grpSpPr>
            <a:xfrm>
              <a:off x="8474575" y="615525"/>
              <a:ext cx="327850" cy="59700"/>
              <a:chOff x="8474575" y="615525"/>
              <a:chExt cx="327850" cy="59700"/>
            </a:xfrm>
          </p:grpSpPr>
          <p:sp>
            <p:nvSpPr>
              <p:cNvPr id="1777" name="Google Shape;1777;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9" name="Google Shape;1779;p1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0" name="Google Shape;1780;p14"/>
            <p:cNvGrpSpPr/>
            <p:nvPr/>
          </p:nvGrpSpPr>
          <p:grpSpPr>
            <a:xfrm>
              <a:off x="8474575" y="820325"/>
              <a:ext cx="327850" cy="59700"/>
              <a:chOff x="8474575" y="615525"/>
              <a:chExt cx="327850" cy="59700"/>
            </a:xfrm>
          </p:grpSpPr>
          <p:sp>
            <p:nvSpPr>
              <p:cNvPr id="1781" name="Google Shape;1781;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3" name="Google Shape;1783;p1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4" name="Google Shape;1784;p14"/>
            <p:cNvGrpSpPr/>
            <p:nvPr/>
          </p:nvGrpSpPr>
          <p:grpSpPr>
            <a:xfrm>
              <a:off x="8474575" y="1025125"/>
              <a:ext cx="327850" cy="59700"/>
              <a:chOff x="8474575" y="615525"/>
              <a:chExt cx="327850" cy="59700"/>
            </a:xfrm>
          </p:grpSpPr>
          <p:sp>
            <p:nvSpPr>
              <p:cNvPr id="1785" name="Google Shape;1785;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7" name="Google Shape;1787;p1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8" name="Google Shape;1788;p14"/>
            <p:cNvGrpSpPr/>
            <p:nvPr/>
          </p:nvGrpSpPr>
          <p:grpSpPr>
            <a:xfrm>
              <a:off x="8474575" y="1229925"/>
              <a:ext cx="327850" cy="59700"/>
              <a:chOff x="8474575" y="615525"/>
              <a:chExt cx="327850" cy="59700"/>
            </a:xfrm>
          </p:grpSpPr>
          <p:sp>
            <p:nvSpPr>
              <p:cNvPr id="1789" name="Google Shape;1789;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1" name="Google Shape;1791;p1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2" name="Google Shape;1792;p14"/>
          <p:cNvGrpSpPr/>
          <p:nvPr/>
        </p:nvGrpSpPr>
        <p:grpSpPr>
          <a:xfrm rot="10800000">
            <a:off x="8511572" y="1967165"/>
            <a:ext cx="157401" cy="372875"/>
            <a:chOff x="8474575" y="615525"/>
            <a:chExt cx="327850" cy="776500"/>
          </a:xfrm>
        </p:grpSpPr>
        <p:grpSp>
          <p:nvGrpSpPr>
            <p:cNvPr id="1793" name="Google Shape;1793;p14"/>
            <p:cNvGrpSpPr/>
            <p:nvPr/>
          </p:nvGrpSpPr>
          <p:grpSpPr>
            <a:xfrm>
              <a:off x="8474575" y="615525"/>
              <a:ext cx="327850" cy="59700"/>
              <a:chOff x="8474575" y="615525"/>
              <a:chExt cx="327850" cy="59700"/>
            </a:xfrm>
          </p:grpSpPr>
          <p:sp>
            <p:nvSpPr>
              <p:cNvPr id="1794" name="Google Shape;1794;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6" name="Google Shape;1796;p1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7" name="Google Shape;1797;p14"/>
            <p:cNvGrpSpPr/>
            <p:nvPr/>
          </p:nvGrpSpPr>
          <p:grpSpPr>
            <a:xfrm>
              <a:off x="8474575" y="820325"/>
              <a:ext cx="327850" cy="59700"/>
              <a:chOff x="8474575" y="615525"/>
              <a:chExt cx="327850" cy="59700"/>
            </a:xfrm>
          </p:grpSpPr>
          <p:sp>
            <p:nvSpPr>
              <p:cNvPr id="1798" name="Google Shape;1798;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0" name="Google Shape;1800;p1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1" name="Google Shape;1801;p14"/>
            <p:cNvGrpSpPr/>
            <p:nvPr/>
          </p:nvGrpSpPr>
          <p:grpSpPr>
            <a:xfrm>
              <a:off x="8474575" y="1025125"/>
              <a:ext cx="327850" cy="59700"/>
              <a:chOff x="8474575" y="615525"/>
              <a:chExt cx="327850" cy="59700"/>
            </a:xfrm>
          </p:grpSpPr>
          <p:sp>
            <p:nvSpPr>
              <p:cNvPr id="1802" name="Google Shape;1802;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4" name="Google Shape;1804;p1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5" name="Google Shape;1805;p14"/>
            <p:cNvGrpSpPr/>
            <p:nvPr/>
          </p:nvGrpSpPr>
          <p:grpSpPr>
            <a:xfrm>
              <a:off x="8474575" y="1229925"/>
              <a:ext cx="327850" cy="59700"/>
              <a:chOff x="8474575" y="615525"/>
              <a:chExt cx="327850" cy="59700"/>
            </a:xfrm>
          </p:grpSpPr>
          <p:sp>
            <p:nvSpPr>
              <p:cNvPr id="1806" name="Google Shape;1806;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8" name="Google Shape;1808;p1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9" name="Google Shape;1809;p14"/>
          <p:cNvGrpSpPr/>
          <p:nvPr/>
        </p:nvGrpSpPr>
        <p:grpSpPr>
          <a:xfrm rot="10800000">
            <a:off x="8511572" y="1561526"/>
            <a:ext cx="157401" cy="372875"/>
            <a:chOff x="8474575" y="615525"/>
            <a:chExt cx="327850" cy="776500"/>
          </a:xfrm>
        </p:grpSpPr>
        <p:grpSp>
          <p:nvGrpSpPr>
            <p:cNvPr id="1810" name="Google Shape;1810;p14"/>
            <p:cNvGrpSpPr/>
            <p:nvPr/>
          </p:nvGrpSpPr>
          <p:grpSpPr>
            <a:xfrm>
              <a:off x="8474575" y="615525"/>
              <a:ext cx="327850" cy="59700"/>
              <a:chOff x="8474575" y="615525"/>
              <a:chExt cx="327850" cy="59700"/>
            </a:xfrm>
          </p:grpSpPr>
          <p:sp>
            <p:nvSpPr>
              <p:cNvPr id="1811" name="Google Shape;1811;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3" name="Google Shape;1813;p1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4" name="Google Shape;1814;p14"/>
            <p:cNvGrpSpPr/>
            <p:nvPr/>
          </p:nvGrpSpPr>
          <p:grpSpPr>
            <a:xfrm>
              <a:off x="8474575" y="820325"/>
              <a:ext cx="327850" cy="59700"/>
              <a:chOff x="8474575" y="615525"/>
              <a:chExt cx="327850" cy="59700"/>
            </a:xfrm>
          </p:grpSpPr>
          <p:sp>
            <p:nvSpPr>
              <p:cNvPr id="1815" name="Google Shape;1815;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7" name="Google Shape;1817;p1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8" name="Google Shape;1818;p14"/>
            <p:cNvGrpSpPr/>
            <p:nvPr/>
          </p:nvGrpSpPr>
          <p:grpSpPr>
            <a:xfrm>
              <a:off x="8474575" y="1025125"/>
              <a:ext cx="327850" cy="59700"/>
              <a:chOff x="8474575" y="615525"/>
              <a:chExt cx="327850" cy="59700"/>
            </a:xfrm>
          </p:grpSpPr>
          <p:sp>
            <p:nvSpPr>
              <p:cNvPr id="1819" name="Google Shape;1819;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1" name="Google Shape;1821;p1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2" name="Google Shape;1822;p14"/>
            <p:cNvGrpSpPr/>
            <p:nvPr/>
          </p:nvGrpSpPr>
          <p:grpSpPr>
            <a:xfrm>
              <a:off x="8474575" y="1229925"/>
              <a:ext cx="327850" cy="59700"/>
              <a:chOff x="8474575" y="615525"/>
              <a:chExt cx="327850" cy="59700"/>
            </a:xfrm>
          </p:grpSpPr>
          <p:sp>
            <p:nvSpPr>
              <p:cNvPr id="1823" name="Google Shape;1823;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5" name="Google Shape;1825;p1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6" name="Google Shape;1826;p14"/>
          <p:cNvGrpSpPr/>
          <p:nvPr/>
        </p:nvGrpSpPr>
        <p:grpSpPr>
          <a:xfrm rot="10800000">
            <a:off x="8511572" y="3997751"/>
            <a:ext cx="157401" cy="372875"/>
            <a:chOff x="8474575" y="615525"/>
            <a:chExt cx="327850" cy="776500"/>
          </a:xfrm>
        </p:grpSpPr>
        <p:grpSp>
          <p:nvGrpSpPr>
            <p:cNvPr id="1827" name="Google Shape;1827;p14"/>
            <p:cNvGrpSpPr/>
            <p:nvPr/>
          </p:nvGrpSpPr>
          <p:grpSpPr>
            <a:xfrm>
              <a:off x="8474575" y="615525"/>
              <a:ext cx="327850" cy="59700"/>
              <a:chOff x="8474575" y="615525"/>
              <a:chExt cx="327850" cy="59700"/>
            </a:xfrm>
          </p:grpSpPr>
          <p:sp>
            <p:nvSpPr>
              <p:cNvPr id="1828" name="Google Shape;1828;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0" name="Google Shape;1830;p1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1" name="Google Shape;1831;p14"/>
            <p:cNvGrpSpPr/>
            <p:nvPr/>
          </p:nvGrpSpPr>
          <p:grpSpPr>
            <a:xfrm>
              <a:off x="8474575" y="820325"/>
              <a:ext cx="327850" cy="59700"/>
              <a:chOff x="8474575" y="615525"/>
              <a:chExt cx="327850" cy="59700"/>
            </a:xfrm>
          </p:grpSpPr>
          <p:sp>
            <p:nvSpPr>
              <p:cNvPr id="1832" name="Google Shape;1832;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4" name="Google Shape;1834;p1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5" name="Google Shape;1835;p14"/>
            <p:cNvGrpSpPr/>
            <p:nvPr/>
          </p:nvGrpSpPr>
          <p:grpSpPr>
            <a:xfrm>
              <a:off x="8474575" y="1025125"/>
              <a:ext cx="327850" cy="59700"/>
              <a:chOff x="8474575" y="615525"/>
              <a:chExt cx="327850" cy="59700"/>
            </a:xfrm>
          </p:grpSpPr>
          <p:sp>
            <p:nvSpPr>
              <p:cNvPr id="1836" name="Google Shape;1836;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8" name="Google Shape;1838;p1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9" name="Google Shape;1839;p14"/>
            <p:cNvGrpSpPr/>
            <p:nvPr/>
          </p:nvGrpSpPr>
          <p:grpSpPr>
            <a:xfrm>
              <a:off x="8474575" y="1229925"/>
              <a:ext cx="327850" cy="59700"/>
              <a:chOff x="8474575" y="615525"/>
              <a:chExt cx="327850" cy="59700"/>
            </a:xfrm>
          </p:grpSpPr>
          <p:sp>
            <p:nvSpPr>
              <p:cNvPr id="1840" name="Google Shape;1840;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2" name="Google Shape;1842;p1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3" name="Google Shape;1843;p14"/>
          <p:cNvGrpSpPr/>
          <p:nvPr/>
        </p:nvGrpSpPr>
        <p:grpSpPr>
          <a:xfrm rot="10800000">
            <a:off x="8511572" y="3592112"/>
            <a:ext cx="157401" cy="372875"/>
            <a:chOff x="8474575" y="615525"/>
            <a:chExt cx="327850" cy="776500"/>
          </a:xfrm>
        </p:grpSpPr>
        <p:grpSp>
          <p:nvGrpSpPr>
            <p:cNvPr id="1844" name="Google Shape;1844;p14"/>
            <p:cNvGrpSpPr/>
            <p:nvPr/>
          </p:nvGrpSpPr>
          <p:grpSpPr>
            <a:xfrm>
              <a:off x="8474575" y="615525"/>
              <a:ext cx="327850" cy="59700"/>
              <a:chOff x="8474575" y="615525"/>
              <a:chExt cx="327850" cy="59700"/>
            </a:xfrm>
          </p:grpSpPr>
          <p:sp>
            <p:nvSpPr>
              <p:cNvPr id="1845" name="Google Shape;1845;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7" name="Google Shape;1847;p1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8" name="Google Shape;1848;p14"/>
            <p:cNvGrpSpPr/>
            <p:nvPr/>
          </p:nvGrpSpPr>
          <p:grpSpPr>
            <a:xfrm>
              <a:off x="8474575" y="820325"/>
              <a:ext cx="327850" cy="59700"/>
              <a:chOff x="8474575" y="615525"/>
              <a:chExt cx="327850" cy="59700"/>
            </a:xfrm>
          </p:grpSpPr>
          <p:sp>
            <p:nvSpPr>
              <p:cNvPr id="1849" name="Google Shape;1849;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1" name="Google Shape;1851;p1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2" name="Google Shape;1852;p14"/>
            <p:cNvGrpSpPr/>
            <p:nvPr/>
          </p:nvGrpSpPr>
          <p:grpSpPr>
            <a:xfrm>
              <a:off x="8474575" y="1025125"/>
              <a:ext cx="327850" cy="59700"/>
              <a:chOff x="8474575" y="615525"/>
              <a:chExt cx="327850" cy="59700"/>
            </a:xfrm>
          </p:grpSpPr>
          <p:sp>
            <p:nvSpPr>
              <p:cNvPr id="1853" name="Google Shape;1853;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5" name="Google Shape;1855;p1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6" name="Google Shape;1856;p14"/>
            <p:cNvGrpSpPr/>
            <p:nvPr/>
          </p:nvGrpSpPr>
          <p:grpSpPr>
            <a:xfrm>
              <a:off x="8474575" y="1229925"/>
              <a:ext cx="327850" cy="59700"/>
              <a:chOff x="8474575" y="615525"/>
              <a:chExt cx="327850" cy="59700"/>
            </a:xfrm>
          </p:grpSpPr>
          <p:sp>
            <p:nvSpPr>
              <p:cNvPr id="1857" name="Google Shape;1857;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9" name="Google Shape;1859;p1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0" name="Google Shape;1860;p14"/>
          <p:cNvGrpSpPr/>
          <p:nvPr/>
        </p:nvGrpSpPr>
        <p:grpSpPr>
          <a:xfrm rot="10800000">
            <a:off x="8511572" y="3186472"/>
            <a:ext cx="157401" cy="372875"/>
            <a:chOff x="8474575" y="615525"/>
            <a:chExt cx="327850" cy="776500"/>
          </a:xfrm>
        </p:grpSpPr>
        <p:grpSp>
          <p:nvGrpSpPr>
            <p:cNvPr id="1861" name="Google Shape;1861;p14"/>
            <p:cNvGrpSpPr/>
            <p:nvPr/>
          </p:nvGrpSpPr>
          <p:grpSpPr>
            <a:xfrm>
              <a:off x="8474575" y="615525"/>
              <a:ext cx="327850" cy="59700"/>
              <a:chOff x="8474575" y="615525"/>
              <a:chExt cx="327850" cy="59700"/>
            </a:xfrm>
          </p:grpSpPr>
          <p:sp>
            <p:nvSpPr>
              <p:cNvPr id="1862" name="Google Shape;1862;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4" name="Google Shape;1864;p1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5" name="Google Shape;1865;p14"/>
            <p:cNvGrpSpPr/>
            <p:nvPr/>
          </p:nvGrpSpPr>
          <p:grpSpPr>
            <a:xfrm>
              <a:off x="8474575" y="820325"/>
              <a:ext cx="327850" cy="59700"/>
              <a:chOff x="8474575" y="615525"/>
              <a:chExt cx="327850" cy="59700"/>
            </a:xfrm>
          </p:grpSpPr>
          <p:sp>
            <p:nvSpPr>
              <p:cNvPr id="1866" name="Google Shape;1866;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8" name="Google Shape;1868;p1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9" name="Google Shape;1869;p14"/>
            <p:cNvGrpSpPr/>
            <p:nvPr/>
          </p:nvGrpSpPr>
          <p:grpSpPr>
            <a:xfrm>
              <a:off x="8474575" y="1025125"/>
              <a:ext cx="327850" cy="59700"/>
              <a:chOff x="8474575" y="615525"/>
              <a:chExt cx="327850" cy="59700"/>
            </a:xfrm>
          </p:grpSpPr>
          <p:sp>
            <p:nvSpPr>
              <p:cNvPr id="1870" name="Google Shape;1870;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2" name="Google Shape;1872;p1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3" name="Google Shape;1873;p14"/>
            <p:cNvGrpSpPr/>
            <p:nvPr/>
          </p:nvGrpSpPr>
          <p:grpSpPr>
            <a:xfrm>
              <a:off x="8474575" y="1229925"/>
              <a:ext cx="327850" cy="59700"/>
              <a:chOff x="8474575" y="615525"/>
              <a:chExt cx="327850" cy="59700"/>
            </a:xfrm>
          </p:grpSpPr>
          <p:sp>
            <p:nvSpPr>
              <p:cNvPr id="1874" name="Google Shape;1874;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6" name="Google Shape;1876;p1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7" name="Google Shape;1877;p14"/>
          <p:cNvSpPr/>
          <p:nvPr/>
        </p:nvSpPr>
        <p:spPr>
          <a:xfrm rot="10800000">
            <a:off x="8575824" y="469829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8" name="Google Shape;1878;p14"/>
          <p:cNvGrpSpPr/>
          <p:nvPr/>
        </p:nvGrpSpPr>
        <p:grpSpPr>
          <a:xfrm rot="10800000">
            <a:off x="8511572" y="4649265"/>
            <a:ext cx="157401" cy="28668"/>
            <a:chOff x="8474575" y="615525"/>
            <a:chExt cx="327850" cy="59700"/>
          </a:xfrm>
        </p:grpSpPr>
        <p:sp>
          <p:nvSpPr>
            <p:cNvPr id="1879" name="Google Shape;1879;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1" name="Google Shape;1881;p14"/>
          <p:cNvSpPr/>
          <p:nvPr/>
        </p:nvSpPr>
        <p:spPr>
          <a:xfrm rot="10800000">
            <a:off x="8575824" y="459994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2" name="Google Shape;1882;p14"/>
          <p:cNvGrpSpPr/>
          <p:nvPr/>
        </p:nvGrpSpPr>
        <p:grpSpPr>
          <a:xfrm rot="10800000">
            <a:off x="8511572" y="4550915"/>
            <a:ext cx="157401" cy="28668"/>
            <a:chOff x="8474575" y="615525"/>
            <a:chExt cx="327850" cy="59700"/>
          </a:xfrm>
        </p:grpSpPr>
        <p:sp>
          <p:nvSpPr>
            <p:cNvPr id="1883" name="Google Shape;1883;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5" name="Google Shape;1885;p14"/>
          <p:cNvSpPr/>
          <p:nvPr/>
        </p:nvSpPr>
        <p:spPr>
          <a:xfrm rot="10800000">
            <a:off x="8575824" y="450159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6" name="Google Shape;1886;p14"/>
          <p:cNvGrpSpPr/>
          <p:nvPr/>
        </p:nvGrpSpPr>
        <p:grpSpPr>
          <a:xfrm rot="10800000">
            <a:off x="8511572" y="4452565"/>
            <a:ext cx="157401" cy="28668"/>
            <a:chOff x="8474575" y="615525"/>
            <a:chExt cx="327850" cy="59700"/>
          </a:xfrm>
        </p:grpSpPr>
        <p:sp>
          <p:nvSpPr>
            <p:cNvPr id="1887" name="Google Shape;1887;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9" name="Google Shape;1889;p14"/>
          <p:cNvSpPr/>
          <p:nvPr/>
        </p:nvSpPr>
        <p:spPr>
          <a:xfrm rot="10800000">
            <a:off x="8575824" y="440324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0" name="Google Shape;1890;p14"/>
          <p:cNvGrpSpPr/>
          <p:nvPr/>
        </p:nvGrpSpPr>
        <p:grpSpPr>
          <a:xfrm rot="10800000">
            <a:off x="8511572" y="1486458"/>
            <a:ext cx="157401" cy="28668"/>
            <a:chOff x="8474575" y="615525"/>
            <a:chExt cx="327850" cy="59700"/>
          </a:xfrm>
        </p:grpSpPr>
        <p:sp>
          <p:nvSpPr>
            <p:cNvPr id="1891" name="Google Shape;1891;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3" name="Google Shape;1893;p14"/>
          <p:cNvSpPr/>
          <p:nvPr/>
        </p:nvSpPr>
        <p:spPr>
          <a:xfrm rot="10800000">
            <a:off x="8575804" y="14371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4" name="Google Shape;1894;p14"/>
          <p:cNvGrpSpPr/>
          <p:nvPr/>
        </p:nvGrpSpPr>
        <p:grpSpPr>
          <a:xfrm rot="10800000">
            <a:off x="8511497" y="709735"/>
            <a:ext cx="157401" cy="372875"/>
            <a:chOff x="8474575" y="615525"/>
            <a:chExt cx="327850" cy="776500"/>
          </a:xfrm>
        </p:grpSpPr>
        <p:grpSp>
          <p:nvGrpSpPr>
            <p:cNvPr id="1895" name="Google Shape;1895;p14"/>
            <p:cNvGrpSpPr/>
            <p:nvPr/>
          </p:nvGrpSpPr>
          <p:grpSpPr>
            <a:xfrm>
              <a:off x="8474575" y="615525"/>
              <a:ext cx="327850" cy="59700"/>
              <a:chOff x="8474575" y="615525"/>
              <a:chExt cx="327850" cy="59700"/>
            </a:xfrm>
          </p:grpSpPr>
          <p:sp>
            <p:nvSpPr>
              <p:cNvPr id="1896" name="Google Shape;1896;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8" name="Google Shape;1898;p1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9" name="Google Shape;1899;p14"/>
            <p:cNvGrpSpPr/>
            <p:nvPr/>
          </p:nvGrpSpPr>
          <p:grpSpPr>
            <a:xfrm>
              <a:off x="8474575" y="820325"/>
              <a:ext cx="327850" cy="59700"/>
              <a:chOff x="8474575" y="615525"/>
              <a:chExt cx="327850" cy="59700"/>
            </a:xfrm>
          </p:grpSpPr>
          <p:sp>
            <p:nvSpPr>
              <p:cNvPr id="1900" name="Google Shape;1900;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2" name="Google Shape;1902;p1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3" name="Google Shape;1903;p14"/>
            <p:cNvGrpSpPr/>
            <p:nvPr/>
          </p:nvGrpSpPr>
          <p:grpSpPr>
            <a:xfrm>
              <a:off x="8474575" y="1025125"/>
              <a:ext cx="327850" cy="59700"/>
              <a:chOff x="8474575" y="615525"/>
              <a:chExt cx="327850" cy="59700"/>
            </a:xfrm>
          </p:grpSpPr>
          <p:sp>
            <p:nvSpPr>
              <p:cNvPr id="1904" name="Google Shape;1904;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6" name="Google Shape;1906;p1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7" name="Google Shape;1907;p14"/>
            <p:cNvGrpSpPr/>
            <p:nvPr/>
          </p:nvGrpSpPr>
          <p:grpSpPr>
            <a:xfrm>
              <a:off x="8474575" y="1229925"/>
              <a:ext cx="327850" cy="59700"/>
              <a:chOff x="8474575" y="615525"/>
              <a:chExt cx="327850" cy="59700"/>
            </a:xfrm>
          </p:grpSpPr>
          <p:sp>
            <p:nvSpPr>
              <p:cNvPr id="1908" name="Google Shape;1908;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0" name="Google Shape;1910;p1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1" name="Google Shape;1911;p14"/>
          <p:cNvGrpSpPr/>
          <p:nvPr/>
        </p:nvGrpSpPr>
        <p:grpSpPr>
          <a:xfrm rot="10800000">
            <a:off x="8511497" y="660555"/>
            <a:ext cx="157401" cy="28668"/>
            <a:chOff x="8474575" y="615525"/>
            <a:chExt cx="327850" cy="59700"/>
          </a:xfrm>
        </p:grpSpPr>
        <p:sp>
          <p:nvSpPr>
            <p:cNvPr id="1912" name="Google Shape;1912;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4" name="Google Shape;1914;p14"/>
          <p:cNvSpPr/>
          <p:nvPr/>
        </p:nvSpPr>
        <p:spPr>
          <a:xfrm rot="10800000">
            <a:off x="8575729" y="61125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5" name="Google Shape;1915;p14"/>
          <p:cNvGrpSpPr/>
          <p:nvPr/>
        </p:nvGrpSpPr>
        <p:grpSpPr>
          <a:xfrm rot="10800000">
            <a:off x="8511422" y="1373358"/>
            <a:ext cx="157401" cy="28668"/>
            <a:chOff x="8474575" y="615525"/>
            <a:chExt cx="327850" cy="59700"/>
          </a:xfrm>
        </p:grpSpPr>
        <p:sp>
          <p:nvSpPr>
            <p:cNvPr id="1916" name="Google Shape;1916;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8" name="Google Shape;1918;p14"/>
          <p:cNvSpPr/>
          <p:nvPr/>
        </p:nvSpPr>
        <p:spPr>
          <a:xfrm rot="10800000">
            <a:off x="8575654" y="13240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9" name="Google Shape;1919;p14"/>
          <p:cNvGrpSpPr/>
          <p:nvPr/>
        </p:nvGrpSpPr>
        <p:grpSpPr>
          <a:xfrm rot="10800000">
            <a:off x="8511572" y="1267483"/>
            <a:ext cx="157401" cy="28668"/>
            <a:chOff x="8474575" y="615525"/>
            <a:chExt cx="327850" cy="59700"/>
          </a:xfrm>
        </p:grpSpPr>
        <p:sp>
          <p:nvSpPr>
            <p:cNvPr id="1920" name="Google Shape;1920;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2" name="Google Shape;1922;p14"/>
          <p:cNvSpPr/>
          <p:nvPr/>
        </p:nvSpPr>
        <p:spPr>
          <a:xfrm rot="10800000">
            <a:off x="8575804" y="121817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3" name="Google Shape;1923;p14"/>
          <p:cNvGrpSpPr/>
          <p:nvPr/>
        </p:nvGrpSpPr>
        <p:grpSpPr>
          <a:xfrm rot="10800000">
            <a:off x="8511572" y="1165774"/>
            <a:ext cx="157401" cy="28668"/>
            <a:chOff x="8474575" y="615525"/>
            <a:chExt cx="327850" cy="59700"/>
          </a:xfrm>
        </p:grpSpPr>
        <p:sp>
          <p:nvSpPr>
            <p:cNvPr id="1924" name="Google Shape;1924;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6" name="Google Shape;1926;p14"/>
          <p:cNvSpPr/>
          <p:nvPr/>
        </p:nvSpPr>
        <p:spPr>
          <a:xfrm rot="10800000">
            <a:off x="8575804" y="111647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927" name="Shape 1927"/>
        <p:cNvGrpSpPr/>
        <p:nvPr/>
      </p:nvGrpSpPr>
      <p:grpSpPr>
        <a:xfrm>
          <a:off x="0" y="0"/>
          <a:ext cx="0" cy="0"/>
          <a:chOff x="0" y="0"/>
          <a:chExt cx="0" cy="0"/>
        </a:xfrm>
      </p:grpSpPr>
      <p:pic>
        <p:nvPicPr>
          <p:cNvPr id="1928" name="Google Shape;1928;p15"/>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1929" name="Google Shape;1929;p15"/>
          <p:cNvSpPr txBox="1"/>
          <p:nvPr>
            <p:ph idx="1" type="subTitle"/>
          </p:nvPr>
        </p:nvSpPr>
        <p:spPr>
          <a:xfrm>
            <a:off x="1912425" y="4076600"/>
            <a:ext cx="5318700" cy="5319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0" name="Google Shape;1930;p15"/>
          <p:cNvSpPr txBox="1"/>
          <p:nvPr>
            <p:ph type="title"/>
          </p:nvPr>
        </p:nvSpPr>
        <p:spPr>
          <a:xfrm>
            <a:off x="720000" y="567151"/>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931" name="Google Shape;1931;p15"/>
          <p:cNvGrpSpPr/>
          <p:nvPr/>
        </p:nvGrpSpPr>
        <p:grpSpPr>
          <a:xfrm>
            <a:off x="416225" y="569850"/>
            <a:ext cx="8315400" cy="4226700"/>
            <a:chOff x="416225" y="458425"/>
            <a:chExt cx="8315400" cy="4226700"/>
          </a:xfrm>
        </p:grpSpPr>
        <p:sp>
          <p:nvSpPr>
            <p:cNvPr id="1932" name="Google Shape;1932;p15"/>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3" name="Google Shape;1933;p15"/>
            <p:cNvGrpSpPr/>
            <p:nvPr/>
          </p:nvGrpSpPr>
          <p:grpSpPr>
            <a:xfrm rot="10800000">
              <a:off x="8511572" y="2667019"/>
              <a:ext cx="157401" cy="372875"/>
              <a:chOff x="8474575" y="615525"/>
              <a:chExt cx="327850" cy="776500"/>
            </a:xfrm>
          </p:grpSpPr>
          <p:grpSp>
            <p:nvGrpSpPr>
              <p:cNvPr id="1934" name="Google Shape;1934;p15"/>
              <p:cNvGrpSpPr/>
              <p:nvPr/>
            </p:nvGrpSpPr>
            <p:grpSpPr>
              <a:xfrm>
                <a:off x="8474575" y="615525"/>
                <a:ext cx="327850" cy="59700"/>
                <a:chOff x="8474575" y="615525"/>
                <a:chExt cx="327850" cy="59700"/>
              </a:xfrm>
            </p:grpSpPr>
            <p:sp>
              <p:nvSpPr>
                <p:cNvPr id="1935" name="Google Shape;1935;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7" name="Google Shape;1937;p1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8" name="Google Shape;1938;p15"/>
              <p:cNvGrpSpPr/>
              <p:nvPr/>
            </p:nvGrpSpPr>
            <p:grpSpPr>
              <a:xfrm>
                <a:off x="8474575" y="820325"/>
                <a:ext cx="327850" cy="59700"/>
                <a:chOff x="8474575" y="615525"/>
                <a:chExt cx="327850" cy="59700"/>
              </a:xfrm>
            </p:grpSpPr>
            <p:sp>
              <p:nvSpPr>
                <p:cNvPr id="1939" name="Google Shape;1939;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1" name="Google Shape;1941;p1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2" name="Google Shape;1942;p15"/>
              <p:cNvGrpSpPr/>
              <p:nvPr/>
            </p:nvGrpSpPr>
            <p:grpSpPr>
              <a:xfrm>
                <a:off x="8474575" y="1025125"/>
                <a:ext cx="327850" cy="59700"/>
                <a:chOff x="8474575" y="615525"/>
                <a:chExt cx="327850" cy="59700"/>
              </a:xfrm>
            </p:grpSpPr>
            <p:sp>
              <p:nvSpPr>
                <p:cNvPr id="1943" name="Google Shape;1943;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5" name="Google Shape;1945;p1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6" name="Google Shape;1946;p15"/>
              <p:cNvGrpSpPr/>
              <p:nvPr/>
            </p:nvGrpSpPr>
            <p:grpSpPr>
              <a:xfrm>
                <a:off x="8474575" y="1229925"/>
                <a:ext cx="327850" cy="59700"/>
                <a:chOff x="8474575" y="615525"/>
                <a:chExt cx="327850" cy="59700"/>
              </a:xfrm>
            </p:grpSpPr>
            <p:sp>
              <p:nvSpPr>
                <p:cNvPr id="1947" name="Google Shape;1947;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9" name="Google Shape;1949;p1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0" name="Google Shape;1950;p15"/>
            <p:cNvGrpSpPr/>
            <p:nvPr/>
          </p:nvGrpSpPr>
          <p:grpSpPr>
            <a:xfrm rot="10800000">
              <a:off x="8511572" y="2261380"/>
              <a:ext cx="157401" cy="372875"/>
              <a:chOff x="8474575" y="615525"/>
              <a:chExt cx="327850" cy="776500"/>
            </a:xfrm>
          </p:grpSpPr>
          <p:grpSp>
            <p:nvGrpSpPr>
              <p:cNvPr id="1951" name="Google Shape;1951;p15"/>
              <p:cNvGrpSpPr/>
              <p:nvPr/>
            </p:nvGrpSpPr>
            <p:grpSpPr>
              <a:xfrm>
                <a:off x="8474575" y="615525"/>
                <a:ext cx="327850" cy="59700"/>
                <a:chOff x="8474575" y="615525"/>
                <a:chExt cx="327850" cy="59700"/>
              </a:xfrm>
            </p:grpSpPr>
            <p:sp>
              <p:nvSpPr>
                <p:cNvPr id="1952" name="Google Shape;1952;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4" name="Google Shape;1954;p1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5" name="Google Shape;1955;p15"/>
              <p:cNvGrpSpPr/>
              <p:nvPr/>
            </p:nvGrpSpPr>
            <p:grpSpPr>
              <a:xfrm>
                <a:off x="8474575" y="820325"/>
                <a:ext cx="327850" cy="59700"/>
                <a:chOff x="8474575" y="615525"/>
                <a:chExt cx="327850" cy="59700"/>
              </a:xfrm>
            </p:grpSpPr>
            <p:sp>
              <p:nvSpPr>
                <p:cNvPr id="1956" name="Google Shape;1956;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8" name="Google Shape;1958;p1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9" name="Google Shape;1959;p15"/>
              <p:cNvGrpSpPr/>
              <p:nvPr/>
            </p:nvGrpSpPr>
            <p:grpSpPr>
              <a:xfrm>
                <a:off x="8474575" y="1025125"/>
                <a:ext cx="327850" cy="59700"/>
                <a:chOff x="8474575" y="615525"/>
                <a:chExt cx="327850" cy="59700"/>
              </a:xfrm>
            </p:grpSpPr>
            <p:sp>
              <p:nvSpPr>
                <p:cNvPr id="1960" name="Google Shape;1960;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2" name="Google Shape;1962;p1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3" name="Google Shape;1963;p15"/>
              <p:cNvGrpSpPr/>
              <p:nvPr/>
            </p:nvGrpSpPr>
            <p:grpSpPr>
              <a:xfrm>
                <a:off x="8474575" y="1229925"/>
                <a:ext cx="327850" cy="59700"/>
                <a:chOff x="8474575" y="615525"/>
                <a:chExt cx="327850" cy="59700"/>
              </a:xfrm>
            </p:grpSpPr>
            <p:sp>
              <p:nvSpPr>
                <p:cNvPr id="1964" name="Google Shape;1964;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6" name="Google Shape;1966;p1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7" name="Google Shape;1967;p15"/>
            <p:cNvGrpSpPr/>
            <p:nvPr/>
          </p:nvGrpSpPr>
          <p:grpSpPr>
            <a:xfrm rot="10800000">
              <a:off x="8511572" y="1855740"/>
              <a:ext cx="157401" cy="372875"/>
              <a:chOff x="8474575" y="615525"/>
              <a:chExt cx="327850" cy="776500"/>
            </a:xfrm>
          </p:grpSpPr>
          <p:grpSp>
            <p:nvGrpSpPr>
              <p:cNvPr id="1968" name="Google Shape;1968;p15"/>
              <p:cNvGrpSpPr/>
              <p:nvPr/>
            </p:nvGrpSpPr>
            <p:grpSpPr>
              <a:xfrm>
                <a:off x="8474575" y="615525"/>
                <a:ext cx="327850" cy="59700"/>
                <a:chOff x="8474575" y="615525"/>
                <a:chExt cx="327850" cy="59700"/>
              </a:xfrm>
            </p:grpSpPr>
            <p:sp>
              <p:nvSpPr>
                <p:cNvPr id="1969" name="Google Shape;1969;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1" name="Google Shape;1971;p1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2" name="Google Shape;1972;p15"/>
              <p:cNvGrpSpPr/>
              <p:nvPr/>
            </p:nvGrpSpPr>
            <p:grpSpPr>
              <a:xfrm>
                <a:off x="8474575" y="820325"/>
                <a:ext cx="327850" cy="59700"/>
                <a:chOff x="8474575" y="615525"/>
                <a:chExt cx="327850" cy="59700"/>
              </a:xfrm>
            </p:grpSpPr>
            <p:sp>
              <p:nvSpPr>
                <p:cNvPr id="1973" name="Google Shape;1973;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5" name="Google Shape;1975;p1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6" name="Google Shape;1976;p15"/>
              <p:cNvGrpSpPr/>
              <p:nvPr/>
            </p:nvGrpSpPr>
            <p:grpSpPr>
              <a:xfrm>
                <a:off x="8474575" y="1025125"/>
                <a:ext cx="327850" cy="59700"/>
                <a:chOff x="8474575" y="615525"/>
                <a:chExt cx="327850" cy="59700"/>
              </a:xfrm>
            </p:grpSpPr>
            <p:sp>
              <p:nvSpPr>
                <p:cNvPr id="1977" name="Google Shape;1977;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9" name="Google Shape;1979;p1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0" name="Google Shape;1980;p15"/>
              <p:cNvGrpSpPr/>
              <p:nvPr/>
            </p:nvGrpSpPr>
            <p:grpSpPr>
              <a:xfrm>
                <a:off x="8474575" y="1229925"/>
                <a:ext cx="327850" cy="59700"/>
                <a:chOff x="8474575" y="615525"/>
                <a:chExt cx="327850" cy="59700"/>
              </a:xfrm>
            </p:grpSpPr>
            <p:sp>
              <p:nvSpPr>
                <p:cNvPr id="1981" name="Google Shape;1981;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3" name="Google Shape;1983;p1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4" name="Google Shape;1984;p15"/>
            <p:cNvGrpSpPr/>
            <p:nvPr/>
          </p:nvGrpSpPr>
          <p:grpSpPr>
            <a:xfrm rot="10800000">
              <a:off x="8511572" y="1450101"/>
              <a:ext cx="157401" cy="372875"/>
              <a:chOff x="8474575" y="615525"/>
              <a:chExt cx="327850" cy="776500"/>
            </a:xfrm>
          </p:grpSpPr>
          <p:grpSp>
            <p:nvGrpSpPr>
              <p:cNvPr id="1985" name="Google Shape;1985;p15"/>
              <p:cNvGrpSpPr/>
              <p:nvPr/>
            </p:nvGrpSpPr>
            <p:grpSpPr>
              <a:xfrm>
                <a:off x="8474575" y="615525"/>
                <a:ext cx="327850" cy="59700"/>
                <a:chOff x="8474575" y="615525"/>
                <a:chExt cx="327850" cy="59700"/>
              </a:xfrm>
            </p:grpSpPr>
            <p:sp>
              <p:nvSpPr>
                <p:cNvPr id="1986" name="Google Shape;1986;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8" name="Google Shape;1988;p1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9" name="Google Shape;1989;p15"/>
              <p:cNvGrpSpPr/>
              <p:nvPr/>
            </p:nvGrpSpPr>
            <p:grpSpPr>
              <a:xfrm>
                <a:off x="8474575" y="820325"/>
                <a:ext cx="327850" cy="59700"/>
                <a:chOff x="8474575" y="615525"/>
                <a:chExt cx="327850" cy="59700"/>
              </a:xfrm>
            </p:grpSpPr>
            <p:sp>
              <p:nvSpPr>
                <p:cNvPr id="1990" name="Google Shape;1990;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2" name="Google Shape;1992;p1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3" name="Google Shape;1993;p15"/>
              <p:cNvGrpSpPr/>
              <p:nvPr/>
            </p:nvGrpSpPr>
            <p:grpSpPr>
              <a:xfrm>
                <a:off x="8474575" y="1025125"/>
                <a:ext cx="327850" cy="59700"/>
                <a:chOff x="8474575" y="615525"/>
                <a:chExt cx="327850" cy="59700"/>
              </a:xfrm>
            </p:grpSpPr>
            <p:sp>
              <p:nvSpPr>
                <p:cNvPr id="1994" name="Google Shape;1994;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6" name="Google Shape;1996;p1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7" name="Google Shape;1997;p15"/>
              <p:cNvGrpSpPr/>
              <p:nvPr/>
            </p:nvGrpSpPr>
            <p:grpSpPr>
              <a:xfrm>
                <a:off x="8474575" y="1229925"/>
                <a:ext cx="327850" cy="59700"/>
                <a:chOff x="8474575" y="615525"/>
                <a:chExt cx="327850" cy="59700"/>
              </a:xfrm>
            </p:grpSpPr>
            <p:sp>
              <p:nvSpPr>
                <p:cNvPr id="1998" name="Google Shape;1998;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0" name="Google Shape;2000;p1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1" name="Google Shape;2001;p15"/>
            <p:cNvGrpSpPr/>
            <p:nvPr/>
          </p:nvGrpSpPr>
          <p:grpSpPr>
            <a:xfrm rot="10800000">
              <a:off x="8511572" y="3886326"/>
              <a:ext cx="157401" cy="372875"/>
              <a:chOff x="8474575" y="615525"/>
              <a:chExt cx="327850" cy="776500"/>
            </a:xfrm>
          </p:grpSpPr>
          <p:grpSp>
            <p:nvGrpSpPr>
              <p:cNvPr id="2002" name="Google Shape;2002;p15"/>
              <p:cNvGrpSpPr/>
              <p:nvPr/>
            </p:nvGrpSpPr>
            <p:grpSpPr>
              <a:xfrm>
                <a:off x="8474575" y="615525"/>
                <a:ext cx="327850" cy="59700"/>
                <a:chOff x="8474575" y="615525"/>
                <a:chExt cx="327850" cy="59700"/>
              </a:xfrm>
            </p:grpSpPr>
            <p:sp>
              <p:nvSpPr>
                <p:cNvPr id="2003" name="Google Shape;2003;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5" name="Google Shape;2005;p1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6" name="Google Shape;2006;p15"/>
              <p:cNvGrpSpPr/>
              <p:nvPr/>
            </p:nvGrpSpPr>
            <p:grpSpPr>
              <a:xfrm>
                <a:off x="8474575" y="820325"/>
                <a:ext cx="327850" cy="59700"/>
                <a:chOff x="8474575" y="615525"/>
                <a:chExt cx="327850" cy="59700"/>
              </a:xfrm>
            </p:grpSpPr>
            <p:sp>
              <p:nvSpPr>
                <p:cNvPr id="2007" name="Google Shape;2007;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9" name="Google Shape;2009;p1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0" name="Google Shape;2010;p15"/>
              <p:cNvGrpSpPr/>
              <p:nvPr/>
            </p:nvGrpSpPr>
            <p:grpSpPr>
              <a:xfrm>
                <a:off x="8474575" y="1025125"/>
                <a:ext cx="327850" cy="59700"/>
                <a:chOff x="8474575" y="615525"/>
                <a:chExt cx="327850" cy="59700"/>
              </a:xfrm>
            </p:grpSpPr>
            <p:sp>
              <p:nvSpPr>
                <p:cNvPr id="2011" name="Google Shape;2011;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3" name="Google Shape;2013;p1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4" name="Google Shape;2014;p15"/>
              <p:cNvGrpSpPr/>
              <p:nvPr/>
            </p:nvGrpSpPr>
            <p:grpSpPr>
              <a:xfrm>
                <a:off x="8474575" y="1229925"/>
                <a:ext cx="327850" cy="59700"/>
                <a:chOff x="8474575" y="615525"/>
                <a:chExt cx="327850" cy="59700"/>
              </a:xfrm>
            </p:grpSpPr>
            <p:sp>
              <p:nvSpPr>
                <p:cNvPr id="2015" name="Google Shape;2015;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7" name="Google Shape;2017;p1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8" name="Google Shape;2018;p15"/>
            <p:cNvGrpSpPr/>
            <p:nvPr/>
          </p:nvGrpSpPr>
          <p:grpSpPr>
            <a:xfrm rot="10800000">
              <a:off x="8511572" y="3480687"/>
              <a:ext cx="157401" cy="372875"/>
              <a:chOff x="8474575" y="615525"/>
              <a:chExt cx="327850" cy="776500"/>
            </a:xfrm>
          </p:grpSpPr>
          <p:grpSp>
            <p:nvGrpSpPr>
              <p:cNvPr id="2019" name="Google Shape;2019;p15"/>
              <p:cNvGrpSpPr/>
              <p:nvPr/>
            </p:nvGrpSpPr>
            <p:grpSpPr>
              <a:xfrm>
                <a:off x="8474575" y="615525"/>
                <a:ext cx="327850" cy="59700"/>
                <a:chOff x="8474575" y="615525"/>
                <a:chExt cx="327850" cy="59700"/>
              </a:xfrm>
            </p:grpSpPr>
            <p:sp>
              <p:nvSpPr>
                <p:cNvPr id="2020" name="Google Shape;2020;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2" name="Google Shape;2022;p1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3" name="Google Shape;2023;p15"/>
              <p:cNvGrpSpPr/>
              <p:nvPr/>
            </p:nvGrpSpPr>
            <p:grpSpPr>
              <a:xfrm>
                <a:off x="8474575" y="820325"/>
                <a:ext cx="327850" cy="59700"/>
                <a:chOff x="8474575" y="615525"/>
                <a:chExt cx="327850" cy="59700"/>
              </a:xfrm>
            </p:grpSpPr>
            <p:sp>
              <p:nvSpPr>
                <p:cNvPr id="2024" name="Google Shape;2024;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6" name="Google Shape;2026;p1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7" name="Google Shape;2027;p15"/>
              <p:cNvGrpSpPr/>
              <p:nvPr/>
            </p:nvGrpSpPr>
            <p:grpSpPr>
              <a:xfrm>
                <a:off x="8474575" y="1025125"/>
                <a:ext cx="327850" cy="59700"/>
                <a:chOff x="8474575" y="615525"/>
                <a:chExt cx="327850" cy="59700"/>
              </a:xfrm>
            </p:grpSpPr>
            <p:sp>
              <p:nvSpPr>
                <p:cNvPr id="2028" name="Google Shape;2028;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0" name="Google Shape;2030;p1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1" name="Google Shape;2031;p15"/>
              <p:cNvGrpSpPr/>
              <p:nvPr/>
            </p:nvGrpSpPr>
            <p:grpSpPr>
              <a:xfrm>
                <a:off x="8474575" y="1229925"/>
                <a:ext cx="327850" cy="59700"/>
                <a:chOff x="8474575" y="615525"/>
                <a:chExt cx="327850" cy="59700"/>
              </a:xfrm>
            </p:grpSpPr>
            <p:sp>
              <p:nvSpPr>
                <p:cNvPr id="2032" name="Google Shape;2032;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4" name="Google Shape;2034;p1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5" name="Google Shape;2035;p15"/>
            <p:cNvGrpSpPr/>
            <p:nvPr/>
          </p:nvGrpSpPr>
          <p:grpSpPr>
            <a:xfrm rot="10800000">
              <a:off x="8511572" y="3075047"/>
              <a:ext cx="157401" cy="372875"/>
              <a:chOff x="8474575" y="615525"/>
              <a:chExt cx="327850" cy="776500"/>
            </a:xfrm>
          </p:grpSpPr>
          <p:grpSp>
            <p:nvGrpSpPr>
              <p:cNvPr id="2036" name="Google Shape;2036;p15"/>
              <p:cNvGrpSpPr/>
              <p:nvPr/>
            </p:nvGrpSpPr>
            <p:grpSpPr>
              <a:xfrm>
                <a:off x="8474575" y="615525"/>
                <a:ext cx="327850" cy="59700"/>
                <a:chOff x="8474575" y="615525"/>
                <a:chExt cx="327850" cy="59700"/>
              </a:xfrm>
            </p:grpSpPr>
            <p:sp>
              <p:nvSpPr>
                <p:cNvPr id="2037" name="Google Shape;2037;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9" name="Google Shape;2039;p1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0" name="Google Shape;2040;p15"/>
              <p:cNvGrpSpPr/>
              <p:nvPr/>
            </p:nvGrpSpPr>
            <p:grpSpPr>
              <a:xfrm>
                <a:off x="8474575" y="820325"/>
                <a:ext cx="327850" cy="59700"/>
                <a:chOff x="8474575" y="615525"/>
                <a:chExt cx="327850" cy="59700"/>
              </a:xfrm>
            </p:grpSpPr>
            <p:sp>
              <p:nvSpPr>
                <p:cNvPr id="2041" name="Google Shape;2041;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3" name="Google Shape;2043;p1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4" name="Google Shape;2044;p15"/>
              <p:cNvGrpSpPr/>
              <p:nvPr/>
            </p:nvGrpSpPr>
            <p:grpSpPr>
              <a:xfrm>
                <a:off x="8474575" y="1025125"/>
                <a:ext cx="327850" cy="59700"/>
                <a:chOff x="8474575" y="615525"/>
                <a:chExt cx="327850" cy="59700"/>
              </a:xfrm>
            </p:grpSpPr>
            <p:sp>
              <p:nvSpPr>
                <p:cNvPr id="2045" name="Google Shape;2045;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7" name="Google Shape;2047;p1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8" name="Google Shape;2048;p15"/>
              <p:cNvGrpSpPr/>
              <p:nvPr/>
            </p:nvGrpSpPr>
            <p:grpSpPr>
              <a:xfrm>
                <a:off x="8474575" y="1229925"/>
                <a:ext cx="327850" cy="59700"/>
                <a:chOff x="8474575" y="615525"/>
                <a:chExt cx="327850" cy="59700"/>
              </a:xfrm>
            </p:grpSpPr>
            <p:sp>
              <p:nvSpPr>
                <p:cNvPr id="2049" name="Google Shape;2049;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1" name="Google Shape;2051;p1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2" name="Google Shape;2052;p15"/>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3" name="Google Shape;2053;p15"/>
            <p:cNvGrpSpPr/>
            <p:nvPr/>
          </p:nvGrpSpPr>
          <p:grpSpPr>
            <a:xfrm rot="10800000">
              <a:off x="8511572" y="4537840"/>
              <a:ext cx="157401" cy="28668"/>
              <a:chOff x="8474575" y="615525"/>
              <a:chExt cx="327850" cy="59700"/>
            </a:xfrm>
          </p:grpSpPr>
          <p:sp>
            <p:nvSpPr>
              <p:cNvPr id="2054" name="Google Shape;2054;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6" name="Google Shape;2056;p15"/>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7" name="Google Shape;2057;p15"/>
            <p:cNvGrpSpPr/>
            <p:nvPr/>
          </p:nvGrpSpPr>
          <p:grpSpPr>
            <a:xfrm rot="10800000">
              <a:off x="8511572" y="4439490"/>
              <a:ext cx="157401" cy="28668"/>
              <a:chOff x="8474575" y="615525"/>
              <a:chExt cx="327850" cy="59700"/>
            </a:xfrm>
          </p:grpSpPr>
          <p:sp>
            <p:nvSpPr>
              <p:cNvPr id="2058" name="Google Shape;2058;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0" name="Google Shape;2060;p15"/>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1" name="Google Shape;2061;p15"/>
            <p:cNvGrpSpPr/>
            <p:nvPr/>
          </p:nvGrpSpPr>
          <p:grpSpPr>
            <a:xfrm rot="10800000">
              <a:off x="8511572" y="4341140"/>
              <a:ext cx="157401" cy="28668"/>
              <a:chOff x="8474575" y="615525"/>
              <a:chExt cx="327850" cy="59700"/>
            </a:xfrm>
          </p:grpSpPr>
          <p:sp>
            <p:nvSpPr>
              <p:cNvPr id="2062" name="Google Shape;2062;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4" name="Google Shape;2064;p15"/>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5" name="Google Shape;2065;p15"/>
            <p:cNvGrpSpPr/>
            <p:nvPr/>
          </p:nvGrpSpPr>
          <p:grpSpPr>
            <a:xfrm rot="10800000">
              <a:off x="8511572" y="1375033"/>
              <a:ext cx="157401" cy="28668"/>
              <a:chOff x="8474575" y="615525"/>
              <a:chExt cx="327850" cy="59700"/>
            </a:xfrm>
          </p:grpSpPr>
          <p:sp>
            <p:nvSpPr>
              <p:cNvPr id="2066" name="Google Shape;2066;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8" name="Google Shape;2068;p15"/>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9" name="Google Shape;2069;p15"/>
            <p:cNvGrpSpPr/>
            <p:nvPr/>
          </p:nvGrpSpPr>
          <p:grpSpPr>
            <a:xfrm rot="10800000">
              <a:off x="8511497" y="598310"/>
              <a:ext cx="157401" cy="372875"/>
              <a:chOff x="8474575" y="615525"/>
              <a:chExt cx="327850" cy="776500"/>
            </a:xfrm>
          </p:grpSpPr>
          <p:grpSp>
            <p:nvGrpSpPr>
              <p:cNvPr id="2070" name="Google Shape;2070;p15"/>
              <p:cNvGrpSpPr/>
              <p:nvPr/>
            </p:nvGrpSpPr>
            <p:grpSpPr>
              <a:xfrm>
                <a:off x="8474575" y="615525"/>
                <a:ext cx="327850" cy="59700"/>
                <a:chOff x="8474575" y="615525"/>
                <a:chExt cx="327850" cy="59700"/>
              </a:xfrm>
            </p:grpSpPr>
            <p:sp>
              <p:nvSpPr>
                <p:cNvPr id="2071" name="Google Shape;2071;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3" name="Google Shape;2073;p1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4" name="Google Shape;2074;p15"/>
              <p:cNvGrpSpPr/>
              <p:nvPr/>
            </p:nvGrpSpPr>
            <p:grpSpPr>
              <a:xfrm>
                <a:off x="8474575" y="820325"/>
                <a:ext cx="327850" cy="59700"/>
                <a:chOff x="8474575" y="615525"/>
                <a:chExt cx="327850" cy="59700"/>
              </a:xfrm>
            </p:grpSpPr>
            <p:sp>
              <p:nvSpPr>
                <p:cNvPr id="2075" name="Google Shape;2075;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7" name="Google Shape;2077;p1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8" name="Google Shape;2078;p15"/>
              <p:cNvGrpSpPr/>
              <p:nvPr/>
            </p:nvGrpSpPr>
            <p:grpSpPr>
              <a:xfrm>
                <a:off x="8474575" y="1025125"/>
                <a:ext cx="327850" cy="59700"/>
                <a:chOff x="8474575" y="615525"/>
                <a:chExt cx="327850" cy="59700"/>
              </a:xfrm>
            </p:grpSpPr>
            <p:sp>
              <p:nvSpPr>
                <p:cNvPr id="2079" name="Google Shape;2079;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1" name="Google Shape;2081;p1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2" name="Google Shape;2082;p15"/>
              <p:cNvGrpSpPr/>
              <p:nvPr/>
            </p:nvGrpSpPr>
            <p:grpSpPr>
              <a:xfrm>
                <a:off x="8474575" y="1229925"/>
                <a:ext cx="327850" cy="59700"/>
                <a:chOff x="8474575" y="615525"/>
                <a:chExt cx="327850" cy="59700"/>
              </a:xfrm>
            </p:grpSpPr>
            <p:sp>
              <p:nvSpPr>
                <p:cNvPr id="2083" name="Google Shape;2083;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5" name="Google Shape;2085;p1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6" name="Google Shape;2086;p15"/>
            <p:cNvGrpSpPr/>
            <p:nvPr/>
          </p:nvGrpSpPr>
          <p:grpSpPr>
            <a:xfrm rot="10800000">
              <a:off x="8511497" y="549130"/>
              <a:ext cx="157401" cy="28668"/>
              <a:chOff x="8474575" y="615525"/>
              <a:chExt cx="327850" cy="59700"/>
            </a:xfrm>
          </p:grpSpPr>
          <p:sp>
            <p:nvSpPr>
              <p:cNvPr id="2087" name="Google Shape;2087;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9" name="Google Shape;2089;p15"/>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0" name="Google Shape;2090;p15"/>
            <p:cNvGrpSpPr/>
            <p:nvPr/>
          </p:nvGrpSpPr>
          <p:grpSpPr>
            <a:xfrm rot="10800000">
              <a:off x="8511422" y="1261933"/>
              <a:ext cx="157401" cy="28668"/>
              <a:chOff x="8474575" y="615525"/>
              <a:chExt cx="327850" cy="59700"/>
            </a:xfrm>
          </p:grpSpPr>
          <p:sp>
            <p:nvSpPr>
              <p:cNvPr id="2091" name="Google Shape;2091;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3" name="Google Shape;2093;p15"/>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4" name="Google Shape;2094;p15"/>
            <p:cNvGrpSpPr/>
            <p:nvPr/>
          </p:nvGrpSpPr>
          <p:grpSpPr>
            <a:xfrm rot="10800000">
              <a:off x="8511572" y="1156058"/>
              <a:ext cx="157401" cy="28668"/>
              <a:chOff x="8474575" y="615525"/>
              <a:chExt cx="327850" cy="59700"/>
            </a:xfrm>
          </p:grpSpPr>
          <p:sp>
            <p:nvSpPr>
              <p:cNvPr id="2095" name="Google Shape;2095;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7" name="Google Shape;2097;p15"/>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8" name="Google Shape;2098;p15"/>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2099" name="Shape 2099"/>
        <p:cNvGrpSpPr/>
        <p:nvPr/>
      </p:nvGrpSpPr>
      <p:grpSpPr>
        <a:xfrm>
          <a:off x="0" y="0"/>
          <a:ext cx="0" cy="0"/>
          <a:chOff x="0" y="0"/>
          <a:chExt cx="0" cy="0"/>
        </a:xfrm>
      </p:grpSpPr>
      <p:pic>
        <p:nvPicPr>
          <p:cNvPr id="2100" name="Google Shape;2100;p16"/>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2101" name="Google Shape;2101;p16"/>
          <p:cNvSpPr txBox="1"/>
          <p:nvPr>
            <p:ph idx="1" type="subTitle"/>
          </p:nvPr>
        </p:nvSpPr>
        <p:spPr>
          <a:xfrm>
            <a:off x="720000" y="2351725"/>
            <a:ext cx="3744000" cy="12270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2" name="Google Shape;2102;p16"/>
          <p:cNvSpPr txBox="1"/>
          <p:nvPr>
            <p:ph type="title"/>
          </p:nvPr>
        </p:nvSpPr>
        <p:spPr>
          <a:xfrm>
            <a:off x="720000" y="567151"/>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03" name="Google Shape;2103;p16"/>
          <p:cNvGrpSpPr/>
          <p:nvPr/>
        </p:nvGrpSpPr>
        <p:grpSpPr>
          <a:xfrm>
            <a:off x="416225" y="569850"/>
            <a:ext cx="8315400" cy="4226700"/>
            <a:chOff x="416225" y="458425"/>
            <a:chExt cx="8315400" cy="4226700"/>
          </a:xfrm>
        </p:grpSpPr>
        <p:sp>
          <p:nvSpPr>
            <p:cNvPr id="2104" name="Google Shape;2104;p16"/>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5" name="Google Shape;2105;p16"/>
            <p:cNvGrpSpPr/>
            <p:nvPr/>
          </p:nvGrpSpPr>
          <p:grpSpPr>
            <a:xfrm rot="10800000">
              <a:off x="8511572" y="2667019"/>
              <a:ext cx="157401" cy="372875"/>
              <a:chOff x="8474575" y="615525"/>
              <a:chExt cx="327850" cy="776500"/>
            </a:xfrm>
          </p:grpSpPr>
          <p:grpSp>
            <p:nvGrpSpPr>
              <p:cNvPr id="2106" name="Google Shape;2106;p16"/>
              <p:cNvGrpSpPr/>
              <p:nvPr/>
            </p:nvGrpSpPr>
            <p:grpSpPr>
              <a:xfrm>
                <a:off x="8474575" y="615525"/>
                <a:ext cx="327850" cy="59700"/>
                <a:chOff x="8474575" y="615525"/>
                <a:chExt cx="327850" cy="59700"/>
              </a:xfrm>
            </p:grpSpPr>
            <p:sp>
              <p:nvSpPr>
                <p:cNvPr id="2107" name="Google Shape;2107;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9" name="Google Shape;2109;p1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0" name="Google Shape;2110;p16"/>
              <p:cNvGrpSpPr/>
              <p:nvPr/>
            </p:nvGrpSpPr>
            <p:grpSpPr>
              <a:xfrm>
                <a:off x="8474575" y="820325"/>
                <a:ext cx="327850" cy="59700"/>
                <a:chOff x="8474575" y="615525"/>
                <a:chExt cx="327850" cy="59700"/>
              </a:xfrm>
            </p:grpSpPr>
            <p:sp>
              <p:nvSpPr>
                <p:cNvPr id="2111" name="Google Shape;2111;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3" name="Google Shape;2113;p1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4" name="Google Shape;2114;p16"/>
              <p:cNvGrpSpPr/>
              <p:nvPr/>
            </p:nvGrpSpPr>
            <p:grpSpPr>
              <a:xfrm>
                <a:off x="8474575" y="1025125"/>
                <a:ext cx="327850" cy="59700"/>
                <a:chOff x="8474575" y="615525"/>
                <a:chExt cx="327850" cy="59700"/>
              </a:xfrm>
            </p:grpSpPr>
            <p:sp>
              <p:nvSpPr>
                <p:cNvPr id="2115" name="Google Shape;2115;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7" name="Google Shape;2117;p1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8" name="Google Shape;2118;p16"/>
              <p:cNvGrpSpPr/>
              <p:nvPr/>
            </p:nvGrpSpPr>
            <p:grpSpPr>
              <a:xfrm>
                <a:off x="8474575" y="1229925"/>
                <a:ext cx="327850" cy="59700"/>
                <a:chOff x="8474575" y="615525"/>
                <a:chExt cx="327850" cy="59700"/>
              </a:xfrm>
            </p:grpSpPr>
            <p:sp>
              <p:nvSpPr>
                <p:cNvPr id="2119" name="Google Shape;2119;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1" name="Google Shape;2121;p1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2" name="Google Shape;2122;p16"/>
            <p:cNvGrpSpPr/>
            <p:nvPr/>
          </p:nvGrpSpPr>
          <p:grpSpPr>
            <a:xfrm rot="10800000">
              <a:off x="8511572" y="2261380"/>
              <a:ext cx="157401" cy="372875"/>
              <a:chOff x="8474575" y="615525"/>
              <a:chExt cx="327850" cy="776500"/>
            </a:xfrm>
          </p:grpSpPr>
          <p:grpSp>
            <p:nvGrpSpPr>
              <p:cNvPr id="2123" name="Google Shape;2123;p16"/>
              <p:cNvGrpSpPr/>
              <p:nvPr/>
            </p:nvGrpSpPr>
            <p:grpSpPr>
              <a:xfrm>
                <a:off x="8474575" y="615525"/>
                <a:ext cx="327850" cy="59700"/>
                <a:chOff x="8474575" y="615525"/>
                <a:chExt cx="327850" cy="59700"/>
              </a:xfrm>
            </p:grpSpPr>
            <p:sp>
              <p:nvSpPr>
                <p:cNvPr id="2124" name="Google Shape;2124;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6" name="Google Shape;2126;p1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7" name="Google Shape;2127;p16"/>
              <p:cNvGrpSpPr/>
              <p:nvPr/>
            </p:nvGrpSpPr>
            <p:grpSpPr>
              <a:xfrm>
                <a:off x="8474575" y="820325"/>
                <a:ext cx="327850" cy="59700"/>
                <a:chOff x="8474575" y="615525"/>
                <a:chExt cx="327850" cy="59700"/>
              </a:xfrm>
            </p:grpSpPr>
            <p:sp>
              <p:nvSpPr>
                <p:cNvPr id="2128" name="Google Shape;2128;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0" name="Google Shape;2130;p1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1" name="Google Shape;2131;p16"/>
              <p:cNvGrpSpPr/>
              <p:nvPr/>
            </p:nvGrpSpPr>
            <p:grpSpPr>
              <a:xfrm>
                <a:off x="8474575" y="1025125"/>
                <a:ext cx="327850" cy="59700"/>
                <a:chOff x="8474575" y="615525"/>
                <a:chExt cx="327850" cy="59700"/>
              </a:xfrm>
            </p:grpSpPr>
            <p:sp>
              <p:nvSpPr>
                <p:cNvPr id="2132" name="Google Shape;2132;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4" name="Google Shape;2134;p1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5" name="Google Shape;2135;p16"/>
              <p:cNvGrpSpPr/>
              <p:nvPr/>
            </p:nvGrpSpPr>
            <p:grpSpPr>
              <a:xfrm>
                <a:off x="8474575" y="1229925"/>
                <a:ext cx="327850" cy="59700"/>
                <a:chOff x="8474575" y="615525"/>
                <a:chExt cx="327850" cy="59700"/>
              </a:xfrm>
            </p:grpSpPr>
            <p:sp>
              <p:nvSpPr>
                <p:cNvPr id="2136" name="Google Shape;2136;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8" name="Google Shape;2138;p1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9" name="Google Shape;2139;p16"/>
            <p:cNvGrpSpPr/>
            <p:nvPr/>
          </p:nvGrpSpPr>
          <p:grpSpPr>
            <a:xfrm rot="10800000">
              <a:off x="8511572" y="1855740"/>
              <a:ext cx="157401" cy="372875"/>
              <a:chOff x="8474575" y="615525"/>
              <a:chExt cx="327850" cy="776500"/>
            </a:xfrm>
          </p:grpSpPr>
          <p:grpSp>
            <p:nvGrpSpPr>
              <p:cNvPr id="2140" name="Google Shape;2140;p16"/>
              <p:cNvGrpSpPr/>
              <p:nvPr/>
            </p:nvGrpSpPr>
            <p:grpSpPr>
              <a:xfrm>
                <a:off x="8474575" y="615525"/>
                <a:ext cx="327850" cy="59700"/>
                <a:chOff x="8474575" y="615525"/>
                <a:chExt cx="327850" cy="59700"/>
              </a:xfrm>
            </p:grpSpPr>
            <p:sp>
              <p:nvSpPr>
                <p:cNvPr id="2141" name="Google Shape;2141;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3" name="Google Shape;2143;p1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4" name="Google Shape;2144;p16"/>
              <p:cNvGrpSpPr/>
              <p:nvPr/>
            </p:nvGrpSpPr>
            <p:grpSpPr>
              <a:xfrm>
                <a:off x="8474575" y="820325"/>
                <a:ext cx="327850" cy="59700"/>
                <a:chOff x="8474575" y="615525"/>
                <a:chExt cx="327850" cy="59700"/>
              </a:xfrm>
            </p:grpSpPr>
            <p:sp>
              <p:nvSpPr>
                <p:cNvPr id="2145" name="Google Shape;2145;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7" name="Google Shape;2147;p1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8" name="Google Shape;2148;p16"/>
              <p:cNvGrpSpPr/>
              <p:nvPr/>
            </p:nvGrpSpPr>
            <p:grpSpPr>
              <a:xfrm>
                <a:off x="8474575" y="1025125"/>
                <a:ext cx="327850" cy="59700"/>
                <a:chOff x="8474575" y="615525"/>
                <a:chExt cx="327850" cy="59700"/>
              </a:xfrm>
            </p:grpSpPr>
            <p:sp>
              <p:nvSpPr>
                <p:cNvPr id="2149" name="Google Shape;2149;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1" name="Google Shape;2151;p1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2" name="Google Shape;2152;p16"/>
              <p:cNvGrpSpPr/>
              <p:nvPr/>
            </p:nvGrpSpPr>
            <p:grpSpPr>
              <a:xfrm>
                <a:off x="8474575" y="1229925"/>
                <a:ext cx="327850" cy="59700"/>
                <a:chOff x="8474575" y="615525"/>
                <a:chExt cx="327850" cy="59700"/>
              </a:xfrm>
            </p:grpSpPr>
            <p:sp>
              <p:nvSpPr>
                <p:cNvPr id="2153" name="Google Shape;2153;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5" name="Google Shape;2155;p1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6" name="Google Shape;2156;p16"/>
            <p:cNvGrpSpPr/>
            <p:nvPr/>
          </p:nvGrpSpPr>
          <p:grpSpPr>
            <a:xfrm rot="10800000">
              <a:off x="8511572" y="1450101"/>
              <a:ext cx="157401" cy="372875"/>
              <a:chOff x="8474575" y="615525"/>
              <a:chExt cx="327850" cy="776500"/>
            </a:xfrm>
          </p:grpSpPr>
          <p:grpSp>
            <p:nvGrpSpPr>
              <p:cNvPr id="2157" name="Google Shape;2157;p16"/>
              <p:cNvGrpSpPr/>
              <p:nvPr/>
            </p:nvGrpSpPr>
            <p:grpSpPr>
              <a:xfrm>
                <a:off x="8474575" y="615525"/>
                <a:ext cx="327850" cy="59700"/>
                <a:chOff x="8474575" y="615525"/>
                <a:chExt cx="327850" cy="59700"/>
              </a:xfrm>
            </p:grpSpPr>
            <p:sp>
              <p:nvSpPr>
                <p:cNvPr id="2158" name="Google Shape;2158;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0" name="Google Shape;2160;p1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1" name="Google Shape;2161;p16"/>
              <p:cNvGrpSpPr/>
              <p:nvPr/>
            </p:nvGrpSpPr>
            <p:grpSpPr>
              <a:xfrm>
                <a:off x="8474575" y="820325"/>
                <a:ext cx="327850" cy="59700"/>
                <a:chOff x="8474575" y="615525"/>
                <a:chExt cx="327850" cy="59700"/>
              </a:xfrm>
            </p:grpSpPr>
            <p:sp>
              <p:nvSpPr>
                <p:cNvPr id="2162" name="Google Shape;2162;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4" name="Google Shape;2164;p1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5" name="Google Shape;2165;p16"/>
              <p:cNvGrpSpPr/>
              <p:nvPr/>
            </p:nvGrpSpPr>
            <p:grpSpPr>
              <a:xfrm>
                <a:off x="8474575" y="1025125"/>
                <a:ext cx="327850" cy="59700"/>
                <a:chOff x="8474575" y="615525"/>
                <a:chExt cx="327850" cy="59700"/>
              </a:xfrm>
            </p:grpSpPr>
            <p:sp>
              <p:nvSpPr>
                <p:cNvPr id="2166" name="Google Shape;2166;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8" name="Google Shape;2168;p1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9" name="Google Shape;2169;p16"/>
              <p:cNvGrpSpPr/>
              <p:nvPr/>
            </p:nvGrpSpPr>
            <p:grpSpPr>
              <a:xfrm>
                <a:off x="8474575" y="1229925"/>
                <a:ext cx="327850" cy="59700"/>
                <a:chOff x="8474575" y="615525"/>
                <a:chExt cx="327850" cy="59700"/>
              </a:xfrm>
            </p:grpSpPr>
            <p:sp>
              <p:nvSpPr>
                <p:cNvPr id="2170" name="Google Shape;2170;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2" name="Google Shape;2172;p1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3" name="Google Shape;2173;p16"/>
            <p:cNvGrpSpPr/>
            <p:nvPr/>
          </p:nvGrpSpPr>
          <p:grpSpPr>
            <a:xfrm rot="10800000">
              <a:off x="8511572" y="3886326"/>
              <a:ext cx="157401" cy="372875"/>
              <a:chOff x="8474575" y="615525"/>
              <a:chExt cx="327850" cy="776500"/>
            </a:xfrm>
          </p:grpSpPr>
          <p:grpSp>
            <p:nvGrpSpPr>
              <p:cNvPr id="2174" name="Google Shape;2174;p16"/>
              <p:cNvGrpSpPr/>
              <p:nvPr/>
            </p:nvGrpSpPr>
            <p:grpSpPr>
              <a:xfrm>
                <a:off x="8474575" y="615525"/>
                <a:ext cx="327850" cy="59700"/>
                <a:chOff x="8474575" y="615525"/>
                <a:chExt cx="327850" cy="59700"/>
              </a:xfrm>
            </p:grpSpPr>
            <p:sp>
              <p:nvSpPr>
                <p:cNvPr id="2175" name="Google Shape;2175;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7" name="Google Shape;2177;p1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8" name="Google Shape;2178;p16"/>
              <p:cNvGrpSpPr/>
              <p:nvPr/>
            </p:nvGrpSpPr>
            <p:grpSpPr>
              <a:xfrm>
                <a:off x="8474575" y="820325"/>
                <a:ext cx="327850" cy="59700"/>
                <a:chOff x="8474575" y="615525"/>
                <a:chExt cx="327850" cy="59700"/>
              </a:xfrm>
            </p:grpSpPr>
            <p:sp>
              <p:nvSpPr>
                <p:cNvPr id="2179" name="Google Shape;2179;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1" name="Google Shape;2181;p1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2" name="Google Shape;2182;p16"/>
              <p:cNvGrpSpPr/>
              <p:nvPr/>
            </p:nvGrpSpPr>
            <p:grpSpPr>
              <a:xfrm>
                <a:off x="8474575" y="1025125"/>
                <a:ext cx="327850" cy="59700"/>
                <a:chOff x="8474575" y="615525"/>
                <a:chExt cx="327850" cy="59700"/>
              </a:xfrm>
            </p:grpSpPr>
            <p:sp>
              <p:nvSpPr>
                <p:cNvPr id="2183" name="Google Shape;2183;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5" name="Google Shape;2185;p1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6" name="Google Shape;2186;p16"/>
              <p:cNvGrpSpPr/>
              <p:nvPr/>
            </p:nvGrpSpPr>
            <p:grpSpPr>
              <a:xfrm>
                <a:off x="8474575" y="1229925"/>
                <a:ext cx="327850" cy="59700"/>
                <a:chOff x="8474575" y="615525"/>
                <a:chExt cx="327850" cy="59700"/>
              </a:xfrm>
            </p:grpSpPr>
            <p:sp>
              <p:nvSpPr>
                <p:cNvPr id="2187" name="Google Shape;2187;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9" name="Google Shape;2189;p1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0" name="Google Shape;2190;p16"/>
            <p:cNvGrpSpPr/>
            <p:nvPr/>
          </p:nvGrpSpPr>
          <p:grpSpPr>
            <a:xfrm rot="10800000">
              <a:off x="8511572" y="3480687"/>
              <a:ext cx="157401" cy="372875"/>
              <a:chOff x="8474575" y="615525"/>
              <a:chExt cx="327850" cy="776500"/>
            </a:xfrm>
          </p:grpSpPr>
          <p:grpSp>
            <p:nvGrpSpPr>
              <p:cNvPr id="2191" name="Google Shape;2191;p16"/>
              <p:cNvGrpSpPr/>
              <p:nvPr/>
            </p:nvGrpSpPr>
            <p:grpSpPr>
              <a:xfrm>
                <a:off x="8474575" y="615525"/>
                <a:ext cx="327850" cy="59700"/>
                <a:chOff x="8474575" y="615525"/>
                <a:chExt cx="327850" cy="59700"/>
              </a:xfrm>
            </p:grpSpPr>
            <p:sp>
              <p:nvSpPr>
                <p:cNvPr id="2192" name="Google Shape;2192;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4" name="Google Shape;2194;p1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5" name="Google Shape;2195;p16"/>
              <p:cNvGrpSpPr/>
              <p:nvPr/>
            </p:nvGrpSpPr>
            <p:grpSpPr>
              <a:xfrm>
                <a:off x="8474575" y="820325"/>
                <a:ext cx="327850" cy="59700"/>
                <a:chOff x="8474575" y="615525"/>
                <a:chExt cx="327850" cy="59700"/>
              </a:xfrm>
            </p:grpSpPr>
            <p:sp>
              <p:nvSpPr>
                <p:cNvPr id="2196" name="Google Shape;2196;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8" name="Google Shape;2198;p1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9" name="Google Shape;2199;p16"/>
              <p:cNvGrpSpPr/>
              <p:nvPr/>
            </p:nvGrpSpPr>
            <p:grpSpPr>
              <a:xfrm>
                <a:off x="8474575" y="1025125"/>
                <a:ext cx="327850" cy="59700"/>
                <a:chOff x="8474575" y="615525"/>
                <a:chExt cx="327850" cy="59700"/>
              </a:xfrm>
            </p:grpSpPr>
            <p:sp>
              <p:nvSpPr>
                <p:cNvPr id="2200" name="Google Shape;2200;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2" name="Google Shape;2202;p1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3" name="Google Shape;2203;p16"/>
              <p:cNvGrpSpPr/>
              <p:nvPr/>
            </p:nvGrpSpPr>
            <p:grpSpPr>
              <a:xfrm>
                <a:off x="8474575" y="1229925"/>
                <a:ext cx="327850" cy="59700"/>
                <a:chOff x="8474575" y="615525"/>
                <a:chExt cx="327850" cy="59700"/>
              </a:xfrm>
            </p:grpSpPr>
            <p:sp>
              <p:nvSpPr>
                <p:cNvPr id="2204" name="Google Shape;2204;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6" name="Google Shape;2206;p1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7" name="Google Shape;2207;p16"/>
            <p:cNvGrpSpPr/>
            <p:nvPr/>
          </p:nvGrpSpPr>
          <p:grpSpPr>
            <a:xfrm rot="10800000">
              <a:off x="8511572" y="3075047"/>
              <a:ext cx="157401" cy="372875"/>
              <a:chOff x="8474575" y="615525"/>
              <a:chExt cx="327850" cy="776500"/>
            </a:xfrm>
          </p:grpSpPr>
          <p:grpSp>
            <p:nvGrpSpPr>
              <p:cNvPr id="2208" name="Google Shape;2208;p16"/>
              <p:cNvGrpSpPr/>
              <p:nvPr/>
            </p:nvGrpSpPr>
            <p:grpSpPr>
              <a:xfrm>
                <a:off x="8474575" y="615525"/>
                <a:ext cx="327850" cy="59700"/>
                <a:chOff x="8474575" y="615525"/>
                <a:chExt cx="327850" cy="59700"/>
              </a:xfrm>
            </p:grpSpPr>
            <p:sp>
              <p:nvSpPr>
                <p:cNvPr id="2209" name="Google Shape;2209;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1" name="Google Shape;2211;p1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2" name="Google Shape;2212;p16"/>
              <p:cNvGrpSpPr/>
              <p:nvPr/>
            </p:nvGrpSpPr>
            <p:grpSpPr>
              <a:xfrm>
                <a:off x="8474575" y="820325"/>
                <a:ext cx="327850" cy="59700"/>
                <a:chOff x="8474575" y="615525"/>
                <a:chExt cx="327850" cy="59700"/>
              </a:xfrm>
            </p:grpSpPr>
            <p:sp>
              <p:nvSpPr>
                <p:cNvPr id="2213" name="Google Shape;2213;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5" name="Google Shape;2215;p1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6" name="Google Shape;2216;p16"/>
              <p:cNvGrpSpPr/>
              <p:nvPr/>
            </p:nvGrpSpPr>
            <p:grpSpPr>
              <a:xfrm>
                <a:off x="8474575" y="1025125"/>
                <a:ext cx="327850" cy="59700"/>
                <a:chOff x="8474575" y="615525"/>
                <a:chExt cx="327850" cy="59700"/>
              </a:xfrm>
            </p:grpSpPr>
            <p:sp>
              <p:nvSpPr>
                <p:cNvPr id="2217" name="Google Shape;2217;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9" name="Google Shape;2219;p1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0" name="Google Shape;2220;p16"/>
              <p:cNvGrpSpPr/>
              <p:nvPr/>
            </p:nvGrpSpPr>
            <p:grpSpPr>
              <a:xfrm>
                <a:off x="8474575" y="1229925"/>
                <a:ext cx="327850" cy="59700"/>
                <a:chOff x="8474575" y="615525"/>
                <a:chExt cx="327850" cy="59700"/>
              </a:xfrm>
            </p:grpSpPr>
            <p:sp>
              <p:nvSpPr>
                <p:cNvPr id="2221" name="Google Shape;2221;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3" name="Google Shape;2223;p1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4" name="Google Shape;2224;p16"/>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5" name="Google Shape;2225;p16"/>
            <p:cNvGrpSpPr/>
            <p:nvPr/>
          </p:nvGrpSpPr>
          <p:grpSpPr>
            <a:xfrm rot="10800000">
              <a:off x="8511572" y="4537840"/>
              <a:ext cx="157401" cy="28668"/>
              <a:chOff x="8474575" y="615525"/>
              <a:chExt cx="327850" cy="59700"/>
            </a:xfrm>
          </p:grpSpPr>
          <p:sp>
            <p:nvSpPr>
              <p:cNvPr id="2226" name="Google Shape;2226;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8" name="Google Shape;2228;p16"/>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9" name="Google Shape;2229;p16"/>
            <p:cNvGrpSpPr/>
            <p:nvPr/>
          </p:nvGrpSpPr>
          <p:grpSpPr>
            <a:xfrm rot="10800000">
              <a:off x="8511572" y="4439490"/>
              <a:ext cx="157401" cy="28668"/>
              <a:chOff x="8474575" y="615525"/>
              <a:chExt cx="327850" cy="59700"/>
            </a:xfrm>
          </p:grpSpPr>
          <p:sp>
            <p:nvSpPr>
              <p:cNvPr id="2230" name="Google Shape;2230;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2" name="Google Shape;2232;p16"/>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3" name="Google Shape;2233;p16"/>
            <p:cNvGrpSpPr/>
            <p:nvPr/>
          </p:nvGrpSpPr>
          <p:grpSpPr>
            <a:xfrm rot="10800000">
              <a:off x="8511572" y="4341140"/>
              <a:ext cx="157401" cy="28668"/>
              <a:chOff x="8474575" y="615525"/>
              <a:chExt cx="327850" cy="59700"/>
            </a:xfrm>
          </p:grpSpPr>
          <p:sp>
            <p:nvSpPr>
              <p:cNvPr id="2234" name="Google Shape;2234;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6" name="Google Shape;2236;p16"/>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7" name="Google Shape;2237;p16"/>
            <p:cNvGrpSpPr/>
            <p:nvPr/>
          </p:nvGrpSpPr>
          <p:grpSpPr>
            <a:xfrm rot="10800000">
              <a:off x="8511572" y="1375033"/>
              <a:ext cx="157401" cy="28668"/>
              <a:chOff x="8474575" y="615525"/>
              <a:chExt cx="327850" cy="59700"/>
            </a:xfrm>
          </p:grpSpPr>
          <p:sp>
            <p:nvSpPr>
              <p:cNvPr id="2238" name="Google Shape;2238;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0" name="Google Shape;2240;p16"/>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1" name="Google Shape;2241;p16"/>
            <p:cNvGrpSpPr/>
            <p:nvPr/>
          </p:nvGrpSpPr>
          <p:grpSpPr>
            <a:xfrm rot="10800000">
              <a:off x="8511497" y="598310"/>
              <a:ext cx="157401" cy="372875"/>
              <a:chOff x="8474575" y="615525"/>
              <a:chExt cx="327850" cy="776500"/>
            </a:xfrm>
          </p:grpSpPr>
          <p:grpSp>
            <p:nvGrpSpPr>
              <p:cNvPr id="2242" name="Google Shape;2242;p16"/>
              <p:cNvGrpSpPr/>
              <p:nvPr/>
            </p:nvGrpSpPr>
            <p:grpSpPr>
              <a:xfrm>
                <a:off x="8474575" y="615525"/>
                <a:ext cx="327850" cy="59700"/>
                <a:chOff x="8474575" y="615525"/>
                <a:chExt cx="327850" cy="59700"/>
              </a:xfrm>
            </p:grpSpPr>
            <p:sp>
              <p:nvSpPr>
                <p:cNvPr id="2243" name="Google Shape;2243;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5" name="Google Shape;2245;p1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6" name="Google Shape;2246;p16"/>
              <p:cNvGrpSpPr/>
              <p:nvPr/>
            </p:nvGrpSpPr>
            <p:grpSpPr>
              <a:xfrm>
                <a:off x="8474575" y="820325"/>
                <a:ext cx="327850" cy="59700"/>
                <a:chOff x="8474575" y="615525"/>
                <a:chExt cx="327850" cy="59700"/>
              </a:xfrm>
            </p:grpSpPr>
            <p:sp>
              <p:nvSpPr>
                <p:cNvPr id="2247" name="Google Shape;2247;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9" name="Google Shape;2249;p1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0" name="Google Shape;2250;p16"/>
              <p:cNvGrpSpPr/>
              <p:nvPr/>
            </p:nvGrpSpPr>
            <p:grpSpPr>
              <a:xfrm>
                <a:off x="8474575" y="1025125"/>
                <a:ext cx="327850" cy="59700"/>
                <a:chOff x="8474575" y="615525"/>
                <a:chExt cx="327850" cy="59700"/>
              </a:xfrm>
            </p:grpSpPr>
            <p:sp>
              <p:nvSpPr>
                <p:cNvPr id="2251" name="Google Shape;2251;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3" name="Google Shape;2253;p1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4" name="Google Shape;2254;p16"/>
              <p:cNvGrpSpPr/>
              <p:nvPr/>
            </p:nvGrpSpPr>
            <p:grpSpPr>
              <a:xfrm>
                <a:off x="8474575" y="1229925"/>
                <a:ext cx="327850" cy="59700"/>
                <a:chOff x="8474575" y="615525"/>
                <a:chExt cx="327850" cy="59700"/>
              </a:xfrm>
            </p:grpSpPr>
            <p:sp>
              <p:nvSpPr>
                <p:cNvPr id="2255" name="Google Shape;2255;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7" name="Google Shape;2257;p1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8" name="Google Shape;2258;p16"/>
            <p:cNvGrpSpPr/>
            <p:nvPr/>
          </p:nvGrpSpPr>
          <p:grpSpPr>
            <a:xfrm rot="10800000">
              <a:off x="8511497" y="549130"/>
              <a:ext cx="157401" cy="28668"/>
              <a:chOff x="8474575" y="615525"/>
              <a:chExt cx="327850" cy="59700"/>
            </a:xfrm>
          </p:grpSpPr>
          <p:sp>
            <p:nvSpPr>
              <p:cNvPr id="2259" name="Google Shape;2259;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1" name="Google Shape;2261;p16"/>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2" name="Google Shape;2262;p16"/>
            <p:cNvGrpSpPr/>
            <p:nvPr/>
          </p:nvGrpSpPr>
          <p:grpSpPr>
            <a:xfrm rot="10800000">
              <a:off x="8511422" y="1261933"/>
              <a:ext cx="157401" cy="28668"/>
              <a:chOff x="8474575" y="615525"/>
              <a:chExt cx="327850" cy="59700"/>
            </a:xfrm>
          </p:grpSpPr>
          <p:sp>
            <p:nvSpPr>
              <p:cNvPr id="2263" name="Google Shape;2263;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5" name="Google Shape;2265;p16"/>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6" name="Google Shape;2266;p16"/>
            <p:cNvGrpSpPr/>
            <p:nvPr/>
          </p:nvGrpSpPr>
          <p:grpSpPr>
            <a:xfrm rot="10800000">
              <a:off x="8511572" y="1156058"/>
              <a:ext cx="157401" cy="28668"/>
              <a:chOff x="8474575" y="615525"/>
              <a:chExt cx="327850" cy="59700"/>
            </a:xfrm>
          </p:grpSpPr>
          <p:sp>
            <p:nvSpPr>
              <p:cNvPr id="2267" name="Google Shape;2267;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9" name="Google Shape;2269;p16"/>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0" name="Google Shape;2270;p16"/>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271" name="Shape 2271"/>
        <p:cNvGrpSpPr/>
        <p:nvPr/>
      </p:nvGrpSpPr>
      <p:grpSpPr>
        <a:xfrm>
          <a:off x="0" y="0"/>
          <a:ext cx="0" cy="0"/>
          <a:chOff x="0" y="0"/>
          <a:chExt cx="0" cy="0"/>
        </a:xfrm>
      </p:grpSpPr>
      <p:pic>
        <p:nvPicPr>
          <p:cNvPr id="2272" name="Google Shape;2272;p17"/>
          <p:cNvPicPr preferRelativeResize="0"/>
          <p:nvPr/>
        </p:nvPicPr>
        <p:blipFill>
          <a:blip r:embed="rId2">
            <a:alphaModFix/>
          </a:blip>
          <a:stretch>
            <a:fillRect/>
          </a:stretch>
        </p:blipFill>
        <p:spPr>
          <a:xfrm>
            <a:off x="-27900" y="-1098475"/>
            <a:ext cx="9395973" cy="6643225"/>
          </a:xfrm>
          <a:prstGeom prst="rect">
            <a:avLst/>
          </a:prstGeom>
          <a:noFill/>
          <a:ln>
            <a:noFill/>
          </a:ln>
        </p:spPr>
      </p:pic>
      <p:grpSp>
        <p:nvGrpSpPr>
          <p:cNvPr id="2273" name="Google Shape;2273;p17"/>
          <p:cNvGrpSpPr/>
          <p:nvPr/>
        </p:nvGrpSpPr>
        <p:grpSpPr>
          <a:xfrm>
            <a:off x="416225" y="569850"/>
            <a:ext cx="8315400" cy="4226700"/>
            <a:chOff x="416225" y="458425"/>
            <a:chExt cx="8315400" cy="4226700"/>
          </a:xfrm>
        </p:grpSpPr>
        <p:sp>
          <p:nvSpPr>
            <p:cNvPr id="2274" name="Google Shape;2274;p17"/>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5" name="Google Shape;2275;p17"/>
            <p:cNvGrpSpPr/>
            <p:nvPr/>
          </p:nvGrpSpPr>
          <p:grpSpPr>
            <a:xfrm rot="10800000">
              <a:off x="8511572" y="2667019"/>
              <a:ext cx="157401" cy="372875"/>
              <a:chOff x="8474575" y="615525"/>
              <a:chExt cx="327850" cy="776500"/>
            </a:xfrm>
          </p:grpSpPr>
          <p:grpSp>
            <p:nvGrpSpPr>
              <p:cNvPr id="2276" name="Google Shape;2276;p17"/>
              <p:cNvGrpSpPr/>
              <p:nvPr/>
            </p:nvGrpSpPr>
            <p:grpSpPr>
              <a:xfrm>
                <a:off x="8474575" y="615525"/>
                <a:ext cx="327850" cy="59700"/>
                <a:chOff x="8474575" y="615525"/>
                <a:chExt cx="327850" cy="59700"/>
              </a:xfrm>
            </p:grpSpPr>
            <p:sp>
              <p:nvSpPr>
                <p:cNvPr id="2277" name="Google Shape;2277;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9" name="Google Shape;2279;p1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0" name="Google Shape;2280;p17"/>
              <p:cNvGrpSpPr/>
              <p:nvPr/>
            </p:nvGrpSpPr>
            <p:grpSpPr>
              <a:xfrm>
                <a:off x="8474575" y="820325"/>
                <a:ext cx="327850" cy="59700"/>
                <a:chOff x="8474575" y="615525"/>
                <a:chExt cx="327850" cy="59700"/>
              </a:xfrm>
            </p:grpSpPr>
            <p:sp>
              <p:nvSpPr>
                <p:cNvPr id="2281" name="Google Shape;2281;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3" name="Google Shape;2283;p1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4" name="Google Shape;2284;p17"/>
              <p:cNvGrpSpPr/>
              <p:nvPr/>
            </p:nvGrpSpPr>
            <p:grpSpPr>
              <a:xfrm>
                <a:off x="8474575" y="1025125"/>
                <a:ext cx="327850" cy="59700"/>
                <a:chOff x="8474575" y="615525"/>
                <a:chExt cx="327850" cy="59700"/>
              </a:xfrm>
            </p:grpSpPr>
            <p:sp>
              <p:nvSpPr>
                <p:cNvPr id="2285" name="Google Shape;2285;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7" name="Google Shape;2287;p1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8" name="Google Shape;2288;p17"/>
              <p:cNvGrpSpPr/>
              <p:nvPr/>
            </p:nvGrpSpPr>
            <p:grpSpPr>
              <a:xfrm>
                <a:off x="8474575" y="1229925"/>
                <a:ext cx="327850" cy="59700"/>
                <a:chOff x="8474575" y="615525"/>
                <a:chExt cx="327850" cy="59700"/>
              </a:xfrm>
            </p:grpSpPr>
            <p:sp>
              <p:nvSpPr>
                <p:cNvPr id="2289" name="Google Shape;2289;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1" name="Google Shape;2291;p1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2" name="Google Shape;2292;p17"/>
            <p:cNvGrpSpPr/>
            <p:nvPr/>
          </p:nvGrpSpPr>
          <p:grpSpPr>
            <a:xfrm rot="10800000">
              <a:off x="8511572" y="2261380"/>
              <a:ext cx="157401" cy="372875"/>
              <a:chOff x="8474575" y="615525"/>
              <a:chExt cx="327850" cy="776500"/>
            </a:xfrm>
          </p:grpSpPr>
          <p:grpSp>
            <p:nvGrpSpPr>
              <p:cNvPr id="2293" name="Google Shape;2293;p17"/>
              <p:cNvGrpSpPr/>
              <p:nvPr/>
            </p:nvGrpSpPr>
            <p:grpSpPr>
              <a:xfrm>
                <a:off x="8474575" y="615525"/>
                <a:ext cx="327850" cy="59700"/>
                <a:chOff x="8474575" y="615525"/>
                <a:chExt cx="327850" cy="59700"/>
              </a:xfrm>
            </p:grpSpPr>
            <p:sp>
              <p:nvSpPr>
                <p:cNvPr id="2294" name="Google Shape;2294;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6" name="Google Shape;2296;p1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7" name="Google Shape;2297;p17"/>
              <p:cNvGrpSpPr/>
              <p:nvPr/>
            </p:nvGrpSpPr>
            <p:grpSpPr>
              <a:xfrm>
                <a:off x="8474575" y="820325"/>
                <a:ext cx="327850" cy="59700"/>
                <a:chOff x="8474575" y="615525"/>
                <a:chExt cx="327850" cy="59700"/>
              </a:xfrm>
            </p:grpSpPr>
            <p:sp>
              <p:nvSpPr>
                <p:cNvPr id="2298" name="Google Shape;2298;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0" name="Google Shape;2300;p1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1" name="Google Shape;2301;p17"/>
              <p:cNvGrpSpPr/>
              <p:nvPr/>
            </p:nvGrpSpPr>
            <p:grpSpPr>
              <a:xfrm>
                <a:off x="8474575" y="1025125"/>
                <a:ext cx="327850" cy="59700"/>
                <a:chOff x="8474575" y="615525"/>
                <a:chExt cx="327850" cy="59700"/>
              </a:xfrm>
            </p:grpSpPr>
            <p:sp>
              <p:nvSpPr>
                <p:cNvPr id="2302" name="Google Shape;2302;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4" name="Google Shape;2304;p1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5" name="Google Shape;2305;p17"/>
              <p:cNvGrpSpPr/>
              <p:nvPr/>
            </p:nvGrpSpPr>
            <p:grpSpPr>
              <a:xfrm>
                <a:off x="8474575" y="1229925"/>
                <a:ext cx="327850" cy="59700"/>
                <a:chOff x="8474575" y="615525"/>
                <a:chExt cx="327850" cy="59700"/>
              </a:xfrm>
            </p:grpSpPr>
            <p:sp>
              <p:nvSpPr>
                <p:cNvPr id="2306" name="Google Shape;2306;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8" name="Google Shape;2308;p1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9" name="Google Shape;2309;p17"/>
            <p:cNvGrpSpPr/>
            <p:nvPr/>
          </p:nvGrpSpPr>
          <p:grpSpPr>
            <a:xfrm rot="10800000">
              <a:off x="8511572" y="1855740"/>
              <a:ext cx="157401" cy="372875"/>
              <a:chOff x="8474575" y="615525"/>
              <a:chExt cx="327850" cy="776500"/>
            </a:xfrm>
          </p:grpSpPr>
          <p:grpSp>
            <p:nvGrpSpPr>
              <p:cNvPr id="2310" name="Google Shape;2310;p17"/>
              <p:cNvGrpSpPr/>
              <p:nvPr/>
            </p:nvGrpSpPr>
            <p:grpSpPr>
              <a:xfrm>
                <a:off x="8474575" y="615525"/>
                <a:ext cx="327850" cy="59700"/>
                <a:chOff x="8474575" y="615525"/>
                <a:chExt cx="327850" cy="59700"/>
              </a:xfrm>
            </p:grpSpPr>
            <p:sp>
              <p:nvSpPr>
                <p:cNvPr id="2311" name="Google Shape;2311;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3" name="Google Shape;2313;p1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4" name="Google Shape;2314;p17"/>
              <p:cNvGrpSpPr/>
              <p:nvPr/>
            </p:nvGrpSpPr>
            <p:grpSpPr>
              <a:xfrm>
                <a:off x="8474575" y="820325"/>
                <a:ext cx="327850" cy="59700"/>
                <a:chOff x="8474575" y="615525"/>
                <a:chExt cx="327850" cy="59700"/>
              </a:xfrm>
            </p:grpSpPr>
            <p:sp>
              <p:nvSpPr>
                <p:cNvPr id="2315" name="Google Shape;2315;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7" name="Google Shape;2317;p1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8" name="Google Shape;2318;p17"/>
              <p:cNvGrpSpPr/>
              <p:nvPr/>
            </p:nvGrpSpPr>
            <p:grpSpPr>
              <a:xfrm>
                <a:off x="8474575" y="1025125"/>
                <a:ext cx="327850" cy="59700"/>
                <a:chOff x="8474575" y="615525"/>
                <a:chExt cx="327850" cy="59700"/>
              </a:xfrm>
            </p:grpSpPr>
            <p:sp>
              <p:nvSpPr>
                <p:cNvPr id="2319" name="Google Shape;2319;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1" name="Google Shape;2321;p1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2" name="Google Shape;2322;p17"/>
              <p:cNvGrpSpPr/>
              <p:nvPr/>
            </p:nvGrpSpPr>
            <p:grpSpPr>
              <a:xfrm>
                <a:off x="8474575" y="1229925"/>
                <a:ext cx="327850" cy="59700"/>
                <a:chOff x="8474575" y="615525"/>
                <a:chExt cx="327850" cy="59700"/>
              </a:xfrm>
            </p:grpSpPr>
            <p:sp>
              <p:nvSpPr>
                <p:cNvPr id="2323" name="Google Shape;2323;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5" name="Google Shape;2325;p1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6" name="Google Shape;2326;p17"/>
            <p:cNvGrpSpPr/>
            <p:nvPr/>
          </p:nvGrpSpPr>
          <p:grpSpPr>
            <a:xfrm rot="10800000">
              <a:off x="8511572" y="1450101"/>
              <a:ext cx="157401" cy="372875"/>
              <a:chOff x="8474575" y="615525"/>
              <a:chExt cx="327850" cy="776500"/>
            </a:xfrm>
          </p:grpSpPr>
          <p:grpSp>
            <p:nvGrpSpPr>
              <p:cNvPr id="2327" name="Google Shape;2327;p17"/>
              <p:cNvGrpSpPr/>
              <p:nvPr/>
            </p:nvGrpSpPr>
            <p:grpSpPr>
              <a:xfrm>
                <a:off x="8474575" y="615525"/>
                <a:ext cx="327850" cy="59700"/>
                <a:chOff x="8474575" y="615525"/>
                <a:chExt cx="327850" cy="59700"/>
              </a:xfrm>
            </p:grpSpPr>
            <p:sp>
              <p:nvSpPr>
                <p:cNvPr id="2328" name="Google Shape;2328;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0" name="Google Shape;2330;p1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1" name="Google Shape;2331;p17"/>
              <p:cNvGrpSpPr/>
              <p:nvPr/>
            </p:nvGrpSpPr>
            <p:grpSpPr>
              <a:xfrm>
                <a:off x="8474575" y="820325"/>
                <a:ext cx="327850" cy="59700"/>
                <a:chOff x="8474575" y="615525"/>
                <a:chExt cx="327850" cy="59700"/>
              </a:xfrm>
            </p:grpSpPr>
            <p:sp>
              <p:nvSpPr>
                <p:cNvPr id="2332" name="Google Shape;2332;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4" name="Google Shape;2334;p1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5" name="Google Shape;2335;p17"/>
              <p:cNvGrpSpPr/>
              <p:nvPr/>
            </p:nvGrpSpPr>
            <p:grpSpPr>
              <a:xfrm>
                <a:off x="8474575" y="1025125"/>
                <a:ext cx="327850" cy="59700"/>
                <a:chOff x="8474575" y="615525"/>
                <a:chExt cx="327850" cy="59700"/>
              </a:xfrm>
            </p:grpSpPr>
            <p:sp>
              <p:nvSpPr>
                <p:cNvPr id="2336" name="Google Shape;2336;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8" name="Google Shape;2338;p1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9" name="Google Shape;2339;p17"/>
              <p:cNvGrpSpPr/>
              <p:nvPr/>
            </p:nvGrpSpPr>
            <p:grpSpPr>
              <a:xfrm>
                <a:off x="8474575" y="1229925"/>
                <a:ext cx="327850" cy="59700"/>
                <a:chOff x="8474575" y="615525"/>
                <a:chExt cx="327850" cy="59700"/>
              </a:xfrm>
            </p:grpSpPr>
            <p:sp>
              <p:nvSpPr>
                <p:cNvPr id="2340" name="Google Shape;2340;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2" name="Google Shape;2342;p1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3" name="Google Shape;2343;p17"/>
            <p:cNvGrpSpPr/>
            <p:nvPr/>
          </p:nvGrpSpPr>
          <p:grpSpPr>
            <a:xfrm rot="10800000">
              <a:off x="8511572" y="3886326"/>
              <a:ext cx="157401" cy="372875"/>
              <a:chOff x="8474575" y="615525"/>
              <a:chExt cx="327850" cy="776500"/>
            </a:xfrm>
          </p:grpSpPr>
          <p:grpSp>
            <p:nvGrpSpPr>
              <p:cNvPr id="2344" name="Google Shape;2344;p17"/>
              <p:cNvGrpSpPr/>
              <p:nvPr/>
            </p:nvGrpSpPr>
            <p:grpSpPr>
              <a:xfrm>
                <a:off x="8474575" y="615525"/>
                <a:ext cx="327850" cy="59700"/>
                <a:chOff x="8474575" y="615525"/>
                <a:chExt cx="327850" cy="59700"/>
              </a:xfrm>
            </p:grpSpPr>
            <p:sp>
              <p:nvSpPr>
                <p:cNvPr id="2345" name="Google Shape;2345;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7" name="Google Shape;2347;p1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8" name="Google Shape;2348;p17"/>
              <p:cNvGrpSpPr/>
              <p:nvPr/>
            </p:nvGrpSpPr>
            <p:grpSpPr>
              <a:xfrm>
                <a:off x="8474575" y="820325"/>
                <a:ext cx="327850" cy="59700"/>
                <a:chOff x="8474575" y="615525"/>
                <a:chExt cx="327850" cy="59700"/>
              </a:xfrm>
            </p:grpSpPr>
            <p:sp>
              <p:nvSpPr>
                <p:cNvPr id="2349" name="Google Shape;2349;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1" name="Google Shape;2351;p1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2" name="Google Shape;2352;p17"/>
              <p:cNvGrpSpPr/>
              <p:nvPr/>
            </p:nvGrpSpPr>
            <p:grpSpPr>
              <a:xfrm>
                <a:off x="8474575" y="1025125"/>
                <a:ext cx="327850" cy="59700"/>
                <a:chOff x="8474575" y="615525"/>
                <a:chExt cx="327850" cy="59700"/>
              </a:xfrm>
            </p:grpSpPr>
            <p:sp>
              <p:nvSpPr>
                <p:cNvPr id="2353" name="Google Shape;2353;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5" name="Google Shape;2355;p1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6" name="Google Shape;2356;p17"/>
              <p:cNvGrpSpPr/>
              <p:nvPr/>
            </p:nvGrpSpPr>
            <p:grpSpPr>
              <a:xfrm>
                <a:off x="8474575" y="1229925"/>
                <a:ext cx="327850" cy="59700"/>
                <a:chOff x="8474575" y="615525"/>
                <a:chExt cx="327850" cy="59700"/>
              </a:xfrm>
            </p:grpSpPr>
            <p:sp>
              <p:nvSpPr>
                <p:cNvPr id="2357" name="Google Shape;2357;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9" name="Google Shape;2359;p1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0" name="Google Shape;2360;p17"/>
            <p:cNvGrpSpPr/>
            <p:nvPr/>
          </p:nvGrpSpPr>
          <p:grpSpPr>
            <a:xfrm rot="10800000">
              <a:off x="8511572" y="3480687"/>
              <a:ext cx="157401" cy="372875"/>
              <a:chOff x="8474575" y="615525"/>
              <a:chExt cx="327850" cy="776500"/>
            </a:xfrm>
          </p:grpSpPr>
          <p:grpSp>
            <p:nvGrpSpPr>
              <p:cNvPr id="2361" name="Google Shape;2361;p17"/>
              <p:cNvGrpSpPr/>
              <p:nvPr/>
            </p:nvGrpSpPr>
            <p:grpSpPr>
              <a:xfrm>
                <a:off x="8474575" y="615525"/>
                <a:ext cx="327850" cy="59700"/>
                <a:chOff x="8474575" y="615525"/>
                <a:chExt cx="327850" cy="59700"/>
              </a:xfrm>
            </p:grpSpPr>
            <p:sp>
              <p:nvSpPr>
                <p:cNvPr id="2362" name="Google Shape;2362;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4" name="Google Shape;2364;p1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5" name="Google Shape;2365;p17"/>
              <p:cNvGrpSpPr/>
              <p:nvPr/>
            </p:nvGrpSpPr>
            <p:grpSpPr>
              <a:xfrm>
                <a:off x="8474575" y="820325"/>
                <a:ext cx="327850" cy="59700"/>
                <a:chOff x="8474575" y="615525"/>
                <a:chExt cx="327850" cy="59700"/>
              </a:xfrm>
            </p:grpSpPr>
            <p:sp>
              <p:nvSpPr>
                <p:cNvPr id="2366" name="Google Shape;2366;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8" name="Google Shape;2368;p1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9" name="Google Shape;2369;p17"/>
              <p:cNvGrpSpPr/>
              <p:nvPr/>
            </p:nvGrpSpPr>
            <p:grpSpPr>
              <a:xfrm>
                <a:off x="8474575" y="1025125"/>
                <a:ext cx="327850" cy="59700"/>
                <a:chOff x="8474575" y="615525"/>
                <a:chExt cx="327850" cy="59700"/>
              </a:xfrm>
            </p:grpSpPr>
            <p:sp>
              <p:nvSpPr>
                <p:cNvPr id="2370" name="Google Shape;2370;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2" name="Google Shape;2372;p1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3" name="Google Shape;2373;p17"/>
              <p:cNvGrpSpPr/>
              <p:nvPr/>
            </p:nvGrpSpPr>
            <p:grpSpPr>
              <a:xfrm>
                <a:off x="8474575" y="1229925"/>
                <a:ext cx="327850" cy="59700"/>
                <a:chOff x="8474575" y="615525"/>
                <a:chExt cx="327850" cy="59700"/>
              </a:xfrm>
            </p:grpSpPr>
            <p:sp>
              <p:nvSpPr>
                <p:cNvPr id="2374" name="Google Shape;2374;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6" name="Google Shape;2376;p1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7" name="Google Shape;2377;p17"/>
            <p:cNvGrpSpPr/>
            <p:nvPr/>
          </p:nvGrpSpPr>
          <p:grpSpPr>
            <a:xfrm rot="10800000">
              <a:off x="8511572" y="3075047"/>
              <a:ext cx="157401" cy="372875"/>
              <a:chOff x="8474575" y="615525"/>
              <a:chExt cx="327850" cy="776500"/>
            </a:xfrm>
          </p:grpSpPr>
          <p:grpSp>
            <p:nvGrpSpPr>
              <p:cNvPr id="2378" name="Google Shape;2378;p17"/>
              <p:cNvGrpSpPr/>
              <p:nvPr/>
            </p:nvGrpSpPr>
            <p:grpSpPr>
              <a:xfrm>
                <a:off x="8474575" y="615525"/>
                <a:ext cx="327850" cy="59700"/>
                <a:chOff x="8474575" y="615525"/>
                <a:chExt cx="327850" cy="59700"/>
              </a:xfrm>
            </p:grpSpPr>
            <p:sp>
              <p:nvSpPr>
                <p:cNvPr id="2379" name="Google Shape;2379;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1" name="Google Shape;2381;p1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2" name="Google Shape;2382;p17"/>
              <p:cNvGrpSpPr/>
              <p:nvPr/>
            </p:nvGrpSpPr>
            <p:grpSpPr>
              <a:xfrm>
                <a:off x="8474575" y="820325"/>
                <a:ext cx="327850" cy="59700"/>
                <a:chOff x="8474575" y="615525"/>
                <a:chExt cx="327850" cy="59700"/>
              </a:xfrm>
            </p:grpSpPr>
            <p:sp>
              <p:nvSpPr>
                <p:cNvPr id="2383" name="Google Shape;2383;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5" name="Google Shape;2385;p1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6" name="Google Shape;2386;p17"/>
              <p:cNvGrpSpPr/>
              <p:nvPr/>
            </p:nvGrpSpPr>
            <p:grpSpPr>
              <a:xfrm>
                <a:off x="8474575" y="1025125"/>
                <a:ext cx="327850" cy="59700"/>
                <a:chOff x="8474575" y="615525"/>
                <a:chExt cx="327850" cy="59700"/>
              </a:xfrm>
            </p:grpSpPr>
            <p:sp>
              <p:nvSpPr>
                <p:cNvPr id="2387" name="Google Shape;2387;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9" name="Google Shape;2389;p1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0" name="Google Shape;2390;p17"/>
              <p:cNvGrpSpPr/>
              <p:nvPr/>
            </p:nvGrpSpPr>
            <p:grpSpPr>
              <a:xfrm>
                <a:off x="8474575" y="1229925"/>
                <a:ext cx="327850" cy="59700"/>
                <a:chOff x="8474575" y="615525"/>
                <a:chExt cx="327850" cy="59700"/>
              </a:xfrm>
            </p:grpSpPr>
            <p:sp>
              <p:nvSpPr>
                <p:cNvPr id="2391" name="Google Shape;2391;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3" name="Google Shape;2393;p1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4" name="Google Shape;2394;p17"/>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5" name="Google Shape;2395;p17"/>
            <p:cNvGrpSpPr/>
            <p:nvPr/>
          </p:nvGrpSpPr>
          <p:grpSpPr>
            <a:xfrm rot="10800000">
              <a:off x="8511572" y="4537840"/>
              <a:ext cx="157401" cy="28668"/>
              <a:chOff x="8474575" y="615525"/>
              <a:chExt cx="327850" cy="59700"/>
            </a:xfrm>
          </p:grpSpPr>
          <p:sp>
            <p:nvSpPr>
              <p:cNvPr id="2396" name="Google Shape;2396;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8" name="Google Shape;2398;p17"/>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9" name="Google Shape;2399;p17"/>
            <p:cNvGrpSpPr/>
            <p:nvPr/>
          </p:nvGrpSpPr>
          <p:grpSpPr>
            <a:xfrm rot="10800000">
              <a:off x="8511572" y="4439490"/>
              <a:ext cx="157401" cy="28668"/>
              <a:chOff x="8474575" y="615525"/>
              <a:chExt cx="327850" cy="59700"/>
            </a:xfrm>
          </p:grpSpPr>
          <p:sp>
            <p:nvSpPr>
              <p:cNvPr id="2400" name="Google Shape;2400;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2" name="Google Shape;2402;p17"/>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3" name="Google Shape;2403;p17"/>
            <p:cNvGrpSpPr/>
            <p:nvPr/>
          </p:nvGrpSpPr>
          <p:grpSpPr>
            <a:xfrm rot="10800000">
              <a:off x="8511572" y="4341140"/>
              <a:ext cx="157401" cy="28668"/>
              <a:chOff x="8474575" y="615525"/>
              <a:chExt cx="327850" cy="59700"/>
            </a:xfrm>
          </p:grpSpPr>
          <p:sp>
            <p:nvSpPr>
              <p:cNvPr id="2404" name="Google Shape;2404;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6" name="Google Shape;2406;p17"/>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7" name="Google Shape;2407;p17"/>
            <p:cNvGrpSpPr/>
            <p:nvPr/>
          </p:nvGrpSpPr>
          <p:grpSpPr>
            <a:xfrm rot="10800000">
              <a:off x="8511572" y="1375033"/>
              <a:ext cx="157401" cy="28668"/>
              <a:chOff x="8474575" y="615525"/>
              <a:chExt cx="327850" cy="59700"/>
            </a:xfrm>
          </p:grpSpPr>
          <p:sp>
            <p:nvSpPr>
              <p:cNvPr id="2408" name="Google Shape;2408;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0" name="Google Shape;2410;p17"/>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1" name="Google Shape;2411;p17"/>
            <p:cNvGrpSpPr/>
            <p:nvPr/>
          </p:nvGrpSpPr>
          <p:grpSpPr>
            <a:xfrm rot="10800000">
              <a:off x="8511497" y="598310"/>
              <a:ext cx="157401" cy="372875"/>
              <a:chOff x="8474575" y="615525"/>
              <a:chExt cx="327850" cy="776500"/>
            </a:xfrm>
          </p:grpSpPr>
          <p:grpSp>
            <p:nvGrpSpPr>
              <p:cNvPr id="2412" name="Google Shape;2412;p17"/>
              <p:cNvGrpSpPr/>
              <p:nvPr/>
            </p:nvGrpSpPr>
            <p:grpSpPr>
              <a:xfrm>
                <a:off x="8474575" y="615525"/>
                <a:ext cx="327850" cy="59700"/>
                <a:chOff x="8474575" y="615525"/>
                <a:chExt cx="327850" cy="59700"/>
              </a:xfrm>
            </p:grpSpPr>
            <p:sp>
              <p:nvSpPr>
                <p:cNvPr id="2413" name="Google Shape;2413;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5" name="Google Shape;2415;p1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6" name="Google Shape;2416;p17"/>
              <p:cNvGrpSpPr/>
              <p:nvPr/>
            </p:nvGrpSpPr>
            <p:grpSpPr>
              <a:xfrm>
                <a:off x="8474575" y="820325"/>
                <a:ext cx="327850" cy="59700"/>
                <a:chOff x="8474575" y="615525"/>
                <a:chExt cx="327850" cy="59700"/>
              </a:xfrm>
            </p:grpSpPr>
            <p:sp>
              <p:nvSpPr>
                <p:cNvPr id="2417" name="Google Shape;2417;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9" name="Google Shape;2419;p1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0" name="Google Shape;2420;p17"/>
              <p:cNvGrpSpPr/>
              <p:nvPr/>
            </p:nvGrpSpPr>
            <p:grpSpPr>
              <a:xfrm>
                <a:off x="8474575" y="1025125"/>
                <a:ext cx="327850" cy="59700"/>
                <a:chOff x="8474575" y="615525"/>
                <a:chExt cx="327850" cy="59700"/>
              </a:xfrm>
            </p:grpSpPr>
            <p:sp>
              <p:nvSpPr>
                <p:cNvPr id="2421" name="Google Shape;2421;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3" name="Google Shape;2423;p1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4" name="Google Shape;2424;p17"/>
              <p:cNvGrpSpPr/>
              <p:nvPr/>
            </p:nvGrpSpPr>
            <p:grpSpPr>
              <a:xfrm>
                <a:off x="8474575" y="1229925"/>
                <a:ext cx="327850" cy="59700"/>
                <a:chOff x="8474575" y="615525"/>
                <a:chExt cx="327850" cy="59700"/>
              </a:xfrm>
            </p:grpSpPr>
            <p:sp>
              <p:nvSpPr>
                <p:cNvPr id="2425" name="Google Shape;2425;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7" name="Google Shape;2427;p1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8" name="Google Shape;2428;p17"/>
            <p:cNvGrpSpPr/>
            <p:nvPr/>
          </p:nvGrpSpPr>
          <p:grpSpPr>
            <a:xfrm rot="10800000">
              <a:off x="8511497" y="549130"/>
              <a:ext cx="157401" cy="28668"/>
              <a:chOff x="8474575" y="615525"/>
              <a:chExt cx="327850" cy="59700"/>
            </a:xfrm>
          </p:grpSpPr>
          <p:sp>
            <p:nvSpPr>
              <p:cNvPr id="2429" name="Google Shape;2429;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1" name="Google Shape;2431;p17"/>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2" name="Google Shape;2432;p17"/>
            <p:cNvGrpSpPr/>
            <p:nvPr/>
          </p:nvGrpSpPr>
          <p:grpSpPr>
            <a:xfrm rot="10800000">
              <a:off x="8511422" y="1261933"/>
              <a:ext cx="157401" cy="28668"/>
              <a:chOff x="8474575" y="615525"/>
              <a:chExt cx="327850" cy="59700"/>
            </a:xfrm>
          </p:grpSpPr>
          <p:sp>
            <p:nvSpPr>
              <p:cNvPr id="2433" name="Google Shape;2433;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5" name="Google Shape;2435;p17"/>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6" name="Google Shape;2436;p17"/>
            <p:cNvGrpSpPr/>
            <p:nvPr/>
          </p:nvGrpSpPr>
          <p:grpSpPr>
            <a:xfrm rot="10800000">
              <a:off x="8511572" y="1156058"/>
              <a:ext cx="157401" cy="28668"/>
              <a:chOff x="8474575" y="615525"/>
              <a:chExt cx="327850" cy="59700"/>
            </a:xfrm>
          </p:grpSpPr>
          <p:sp>
            <p:nvSpPr>
              <p:cNvPr id="2437" name="Google Shape;2437;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9" name="Google Shape;2439;p17"/>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0" name="Google Shape;2440;p17"/>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
        <p:nvSpPr>
          <p:cNvPr id="2441" name="Google Shape;2441;p17"/>
          <p:cNvSpPr txBox="1"/>
          <p:nvPr>
            <p:ph type="title"/>
          </p:nvPr>
        </p:nvSpPr>
        <p:spPr>
          <a:xfrm>
            <a:off x="720000" y="2494763"/>
            <a:ext cx="2336400" cy="527700"/>
          </a:xfrm>
          <a:prstGeom prst="rect">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42" name="Google Shape;2442;p17"/>
          <p:cNvSpPr txBox="1"/>
          <p:nvPr>
            <p:ph idx="1" type="subTitle"/>
          </p:nvPr>
        </p:nvSpPr>
        <p:spPr>
          <a:xfrm>
            <a:off x="720000" y="3022475"/>
            <a:ext cx="2336400" cy="9639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43" name="Google Shape;2443;p17"/>
          <p:cNvSpPr txBox="1"/>
          <p:nvPr>
            <p:ph idx="2" type="title"/>
          </p:nvPr>
        </p:nvSpPr>
        <p:spPr>
          <a:xfrm>
            <a:off x="3403800" y="2494763"/>
            <a:ext cx="2336400" cy="527700"/>
          </a:xfrm>
          <a:prstGeom prst="rect">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44" name="Google Shape;2444;p17"/>
          <p:cNvSpPr txBox="1"/>
          <p:nvPr>
            <p:ph idx="3" type="subTitle"/>
          </p:nvPr>
        </p:nvSpPr>
        <p:spPr>
          <a:xfrm>
            <a:off x="3403800" y="3022475"/>
            <a:ext cx="2336400" cy="9639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45" name="Google Shape;2445;p17"/>
          <p:cNvSpPr txBox="1"/>
          <p:nvPr>
            <p:ph idx="4" type="title"/>
          </p:nvPr>
        </p:nvSpPr>
        <p:spPr>
          <a:xfrm>
            <a:off x="6087600" y="2494763"/>
            <a:ext cx="2336400" cy="527700"/>
          </a:xfrm>
          <a:prstGeom prst="rect">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46" name="Google Shape;2446;p17"/>
          <p:cNvSpPr txBox="1"/>
          <p:nvPr>
            <p:ph idx="5" type="subTitle"/>
          </p:nvPr>
        </p:nvSpPr>
        <p:spPr>
          <a:xfrm>
            <a:off x="6087600" y="3022475"/>
            <a:ext cx="2336400" cy="9639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47" name="Google Shape;2447;p17"/>
          <p:cNvSpPr txBox="1"/>
          <p:nvPr>
            <p:ph idx="6" type="title"/>
          </p:nvPr>
        </p:nvSpPr>
        <p:spPr>
          <a:xfrm>
            <a:off x="720000" y="569850"/>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448" name="Shape 2448"/>
        <p:cNvGrpSpPr/>
        <p:nvPr/>
      </p:nvGrpSpPr>
      <p:grpSpPr>
        <a:xfrm>
          <a:off x="0" y="0"/>
          <a:ext cx="0" cy="0"/>
          <a:chOff x="0" y="0"/>
          <a:chExt cx="0" cy="0"/>
        </a:xfrm>
      </p:grpSpPr>
      <p:pic>
        <p:nvPicPr>
          <p:cNvPr id="2449" name="Google Shape;2449;p18"/>
          <p:cNvPicPr preferRelativeResize="0"/>
          <p:nvPr/>
        </p:nvPicPr>
        <p:blipFill>
          <a:blip r:embed="rId2">
            <a:alphaModFix/>
          </a:blip>
          <a:stretch>
            <a:fillRect/>
          </a:stretch>
        </p:blipFill>
        <p:spPr>
          <a:xfrm>
            <a:off x="-27900" y="-1098475"/>
            <a:ext cx="9395973" cy="6643225"/>
          </a:xfrm>
          <a:prstGeom prst="rect">
            <a:avLst/>
          </a:prstGeom>
          <a:noFill/>
          <a:ln>
            <a:noFill/>
          </a:ln>
        </p:spPr>
      </p:pic>
      <p:grpSp>
        <p:nvGrpSpPr>
          <p:cNvPr id="2450" name="Google Shape;2450;p18"/>
          <p:cNvGrpSpPr/>
          <p:nvPr/>
        </p:nvGrpSpPr>
        <p:grpSpPr>
          <a:xfrm>
            <a:off x="416225" y="569850"/>
            <a:ext cx="8315400" cy="4226700"/>
            <a:chOff x="416225" y="458425"/>
            <a:chExt cx="8315400" cy="4226700"/>
          </a:xfrm>
        </p:grpSpPr>
        <p:sp>
          <p:nvSpPr>
            <p:cNvPr id="2451" name="Google Shape;2451;p18"/>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2" name="Google Shape;2452;p18"/>
            <p:cNvGrpSpPr/>
            <p:nvPr/>
          </p:nvGrpSpPr>
          <p:grpSpPr>
            <a:xfrm rot="10800000">
              <a:off x="8511572" y="2667019"/>
              <a:ext cx="157401" cy="372875"/>
              <a:chOff x="8474575" y="615525"/>
              <a:chExt cx="327850" cy="776500"/>
            </a:xfrm>
          </p:grpSpPr>
          <p:grpSp>
            <p:nvGrpSpPr>
              <p:cNvPr id="2453" name="Google Shape;2453;p18"/>
              <p:cNvGrpSpPr/>
              <p:nvPr/>
            </p:nvGrpSpPr>
            <p:grpSpPr>
              <a:xfrm>
                <a:off x="8474575" y="615525"/>
                <a:ext cx="327850" cy="59700"/>
                <a:chOff x="8474575" y="615525"/>
                <a:chExt cx="327850" cy="59700"/>
              </a:xfrm>
            </p:grpSpPr>
            <p:sp>
              <p:nvSpPr>
                <p:cNvPr id="2454" name="Google Shape;2454;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6" name="Google Shape;2456;p1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7" name="Google Shape;2457;p18"/>
              <p:cNvGrpSpPr/>
              <p:nvPr/>
            </p:nvGrpSpPr>
            <p:grpSpPr>
              <a:xfrm>
                <a:off x="8474575" y="820325"/>
                <a:ext cx="327850" cy="59700"/>
                <a:chOff x="8474575" y="615525"/>
                <a:chExt cx="327850" cy="59700"/>
              </a:xfrm>
            </p:grpSpPr>
            <p:sp>
              <p:nvSpPr>
                <p:cNvPr id="2458" name="Google Shape;2458;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0" name="Google Shape;2460;p1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1" name="Google Shape;2461;p18"/>
              <p:cNvGrpSpPr/>
              <p:nvPr/>
            </p:nvGrpSpPr>
            <p:grpSpPr>
              <a:xfrm>
                <a:off x="8474575" y="1025125"/>
                <a:ext cx="327850" cy="59700"/>
                <a:chOff x="8474575" y="615525"/>
                <a:chExt cx="327850" cy="59700"/>
              </a:xfrm>
            </p:grpSpPr>
            <p:sp>
              <p:nvSpPr>
                <p:cNvPr id="2462" name="Google Shape;2462;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4" name="Google Shape;2464;p1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5" name="Google Shape;2465;p18"/>
              <p:cNvGrpSpPr/>
              <p:nvPr/>
            </p:nvGrpSpPr>
            <p:grpSpPr>
              <a:xfrm>
                <a:off x="8474575" y="1229925"/>
                <a:ext cx="327850" cy="59700"/>
                <a:chOff x="8474575" y="615525"/>
                <a:chExt cx="327850" cy="59700"/>
              </a:xfrm>
            </p:grpSpPr>
            <p:sp>
              <p:nvSpPr>
                <p:cNvPr id="2466" name="Google Shape;2466;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8" name="Google Shape;2468;p1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9" name="Google Shape;2469;p18"/>
            <p:cNvGrpSpPr/>
            <p:nvPr/>
          </p:nvGrpSpPr>
          <p:grpSpPr>
            <a:xfrm rot="10800000">
              <a:off x="8511572" y="2261380"/>
              <a:ext cx="157401" cy="372875"/>
              <a:chOff x="8474575" y="615525"/>
              <a:chExt cx="327850" cy="776500"/>
            </a:xfrm>
          </p:grpSpPr>
          <p:grpSp>
            <p:nvGrpSpPr>
              <p:cNvPr id="2470" name="Google Shape;2470;p18"/>
              <p:cNvGrpSpPr/>
              <p:nvPr/>
            </p:nvGrpSpPr>
            <p:grpSpPr>
              <a:xfrm>
                <a:off x="8474575" y="615525"/>
                <a:ext cx="327850" cy="59700"/>
                <a:chOff x="8474575" y="615525"/>
                <a:chExt cx="327850" cy="59700"/>
              </a:xfrm>
            </p:grpSpPr>
            <p:sp>
              <p:nvSpPr>
                <p:cNvPr id="2471" name="Google Shape;2471;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3" name="Google Shape;2473;p1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4" name="Google Shape;2474;p18"/>
              <p:cNvGrpSpPr/>
              <p:nvPr/>
            </p:nvGrpSpPr>
            <p:grpSpPr>
              <a:xfrm>
                <a:off x="8474575" y="820325"/>
                <a:ext cx="327850" cy="59700"/>
                <a:chOff x="8474575" y="615525"/>
                <a:chExt cx="327850" cy="59700"/>
              </a:xfrm>
            </p:grpSpPr>
            <p:sp>
              <p:nvSpPr>
                <p:cNvPr id="2475" name="Google Shape;2475;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7" name="Google Shape;2477;p1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8" name="Google Shape;2478;p18"/>
              <p:cNvGrpSpPr/>
              <p:nvPr/>
            </p:nvGrpSpPr>
            <p:grpSpPr>
              <a:xfrm>
                <a:off x="8474575" y="1025125"/>
                <a:ext cx="327850" cy="59700"/>
                <a:chOff x="8474575" y="615525"/>
                <a:chExt cx="327850" cy="59700"/>
              </a:xfrm>
            </p:grpSpPr>
            <p:sp>
              <p:nvSpPr>
                <p:cNvPr id="2479" name="Google Shape;2479;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1" name="Google Shape;2481;p1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2" name="Google Shape;2482;p18"/>
              <p:cNvGrpSpPr/>
              <p:nvPr/>
            </p:nvGrpSpPr>
            <p:grpSpPr>
              <a:xfrm>
                <a:off x="8474575" y="1229925"/>
                <a:ext cx="327850" cy="59700"/>
                <a:chOff x="8474575" y="615525"/>
                <a:chExt cx="327850" cy="59700"/>
              </a:xfrm>
            </p:grpSpPr>
            <p:sp>
              <p:nvSpPr>
                <p:cNvPr id="2483" name="Google Shape;2483;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5" name="Google Shape;2485;p1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6" name="Google Shape;2486;p18"/>
            <p:cNvGrpSpPr/>
            <p:nvPr/>
          </p:nvGrpSpPr>
          <p:grpSpPr>
            <a:xfrm rot="10800000">
              <a:off x="8511572" y="1855740"/>
              <a:ext cx="157401" cy="372875"/>
              <a:chOff x="8474575" y="615525"/>
              <a:chExt cx="327850" cy="776500"/>
            </a:xfrm>
          </p:grpSpPr>
          <p:grpSp>
            <p:nvGrpSpPr>
              <p:cNvPr id="2487" name="Google Shape;2487;p18"/>
              <p:cNvGrpSpPr/>
              <p:nvPr/>
            </p:nvGrpSpPr>
            <p:grpSpPr>
              <a:xfrm>
                <a:off x="8474575" y="615525"/>
                <a:ext cx="327850" cy="59700"/>
                <a:chOff x="8474575" y="615525"/>
                <a:chExt cx="327850" cy="59700"/>
              </a:xfrm>
            </p:grpSpPr>
            <p:sp>
              <p:nvSpPr>
                <p:cNvPr id="2488" name="Google Shape;2488;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0" name="Google Shape;2490;p1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1" name="Google Shape;2491;p18"/>
              <p:cNvGrpSpPr/>
              <p:nvPr/>
            </p:nvGrpSpPr>
            <p:grpSpPr>
              <a:xfrm>
                <a:off x="8474575" y="820325"/>
                <a:ext cx="327850" cy="59700"/>
                <a:chOff x="8474575" y="615525"/>
                <a:chExt cx="327850" cy="59700"/>
              </a:xfrm>
            </p:grpSpPr>
            <p:sp>
              <p:nvSpPr>
                <p:cNvPr id="2492" name="Google Shape;2492;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4" name="Google Shape;2494;p1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5" name="Google Shape;2495;p18"/>
              <p:cNvGrpSpPr/>
              <p:nvPr/>
            </p:nvGrpSpPr>
            <p:grpSpPr>
              <a:xfrm>
                <a:off x="8474575" y="1025125"/>
                <a:ext cx="327850" cy="59700"/>
                <a:chOff x="8474575" y="615525"/>
                <a:chExt cx="327850" cy="59700"/>
              </a:xfrm>
            </p:grpSpPr>
            <p:sp>
              <p:nvSpPr>
                <p:cNvPr id="2496" name="Google Shape;2496;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8" name="Google Shape;2498;p1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9" name="Google Shape;2499;p18"/>
              <p:cNvGrpSpPr/>
              <p:nvPr/>
            </p:nvGrpSpPr>
            <p:grpSpPr>
              <a:xfrm>
                <a:off x="8474575" y="1229925"/>
                <a:ext cx="327850" cy="59700"/>
                <a:chOff x="8474575" y="615525"/>
                <a:chExt cx="327850" cy="59700"/>
              </a:xfrm>
            </p:grpSpPr>
            <p:sp>
              <p:nvSpPr>
                <p:cNvPr id="2500" name="Google Shape;2500;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2" name="Google Shape;2502;p1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3" name="Google Shape;2503;p18"/>
            <p:cNvGrpSpPr/>
            <p:nvPr/>
          </p:nvGrpSpPr>
          <p:grpSpPr>
            <a:xfrm rot="10800000">
              <a:off x="8511572" y="1450101"/>
              <a:ext cx="157401" cy="372875"/>
              <a:chOff x="8474575" y="615525"/>
              <a:chExt cx="327850" cy="776500"/>
            </a:xfrm>
          </p:grpSpPr>
          <p:grpSp>
            <p:nvGrpSpPr>
              <p:cNvPr id="2504" name="Google Shape;2504;p18"/>
              <p:cNvGrpSpPr/>
              <p:nvPr/>
            </p:nvGrpSpPr>
            <p:grpSpPr>
              <a:xfrm>
                <a:off x="8474575" y="615525"/>
                <a:ext cx="327850" cy="59700"/>
                <a:chOff x="8474575" y="615525"/>
                <a:chExt cx="327850" cy="59700"/>
              </a:xfrm>
            </p:grpSpPr>
            <p:sp>
              <p:nvSpPr>
                <p:cNvPr id="2505" name="Google Shape;2505;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7" name="Google Shape;2507;p1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8" name="Google Shape;2508;p18"/>
              <p:cNvGrpSpPr/>
              <p:nvPr/>
            </p:nvGrpSpPr>
            <p:grpSpPr>
              <a:xfrm>
                <a:off x="8474575" y="820325"/>
                <a:ext cx="327850" cy="59700"/>
                <a:chOff x="8474575" y="615525"/>
                <a:chExt cx="327850" cy="59700"/>
              </a:xfrm>
            </p:grpSpPr>
            <p:sp>
              <p:nvSpPr>
                <p:cNvPr id="2509" name="Google Shape;2509;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1" name="Google Shape;2511;p1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2" name="Google Shape;2512;p18"/>
              <p:cNvGrpSpPr/>
              <p:nvPr/>
            </p:nvGrpSpPr>
            <p:grpSpPr>
              <a:xfrm>
                <a:off x="8474575" y="1025125"/>
                <a:ext cx="327850" cy="59700"/>
                <a:chOff x="8474575" y="615525"/>
                <a:chExt cx="327850" cy="59700"/>
              </a:xfrm>
            </p:grpSpPr>
            <p:sp>
              <p:nvSpPr>
                <p:cNvPr id="2513" name="Google Shape;2513;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5" name="Google Shape;2515;p1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6" name="Google Shape;2516;p18"/>
              <p:cNvGrpSpPr/>
              <p:nvPr/>
            </p:nvGrpSpPr>
            <p:grpSpPr>
              <a:xfrm>
                <a:off x="8474575" y="1229925"/>
                <a:ext cx="327850" cy="59700"/>
                <a:chOff x="8474575" y="615525"/>
                <a:chExt cx="327850" cy="59700"/>
              </a:xfrm>
            </p:grpSpPr>
            <p:sp>
              <p:nvSpPr>
                <p:cNvPr id="2517" name="Google Shape;2517;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9" name="Google Shape;2519;p1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0" name="Google Shape;2520;p18"/>
            <p:cNvGrpSpPr/>
            <p:nvPr/>
          </p:nvGrpSpPr>
          <p:grpSpPr>
            <a:xfrm rot="10800000">
              <a:off x="8511572" y="3886326"/>
              <a:ext cx="157401" cy="372875"/>
              <a:chOff x="8474575" y="615525"/>
              <a:chExt cx="327850" cy="776500"/>
            </a:xfrm>
          </p:grpSpPr>
          <p:grpSp>
            <p:nvGrpSpPr>
              <p:cNvPr id="2521" name="Google Shape;2521;p18"/>
              <p:cNvGrpSpPr/>
              <p:nvPr/>
            </p:nvGrpSpPr>
            <p:grpSpPr>
              <a:xfrm>
                <a:off x="8474575" y="615525"/>
                <a:ext cx="327850" cy="59700"/>
                <a:chOff x="8474575" y="615525"/>
                <a:chExt cx="327850" cy="59700"/>
              </a:xfrm>
            </p:grpSpPr>
            <p:sp>
              <p:nvSpPr>
                <p:cNvPr id="2522" name="Google Shape;2522;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4" name="Google Shape;2524;p1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5" name="Google Shape;2525;p18"/>
              <p:cNvGrpSpPr/>
              <p:nvPr/>
            </p:nvGrpSpPr>
            <p:grpSpPr>
              <a:xfrm>
                <a:off x="8474575" y="820325"/>
                <a:ext cx="327850" cy="59700"/>
                <a:chOff x="8474575" y="615525"/>
                <a:chExt cx="327850" cy="59700"/>
              </a:xfrm>
            </p:grpSpPr>
            <p:sp>
              <p:nvSpPr>
                <p:cNvPr id="2526" name="Google Shape;2526;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8" name="Google Shape;2528;p1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9" name="Google Shape;2529;p18"/>
              <p:cNvGrpSpPr/>
              <p:nvPr/>
            </p:nvGrpSpPr>
            <p:grpSpPr>
              <a:xfrm>
                <a:off x="8474575" y="1025125"/>
                <a:ext cx="327850" cy="59700"/>
                <a:chOff x="8474575" y="615525"/>
                <a:chExt cx="327850" cy="59700"/>
              </a:xfrm>
            </p:grpSpPr>
            <p:sp>
              <p:nvSpPr>
                <p:cNvPr id="2530" name="Google Shape;2530;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2" name="Google Shape;2532;p1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3" name="Google Shape;2533;p18"/>
              <p:cNvGrpSpPr/>
              <p:nvPr/>
            </p:nvGrpSpPr>
            <p:grpSpPr>
              <a:xfrm>
                <a:off x="8474575" y="1229925"/>
                <a:ext cx="327850" cy="59700"/>
                <a:chOff x="8474575" y="615525"/>
                <a:chExt cx="327850" cy="59700"/>
              </a:xfrm>
            </p:grpSpPr>
            <p:sp>
              <p:nvSpPr>
                <p:cNvPr id="2534" name="Google Shape;2534;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6" name="Google Shape;2536;p1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7" name="Google Shape;2537;p18"/>
            <p:cNvGrpSpPr/>
            <p:nvPr/>
          </p:nvGrpSpPr>
          <p:grpSpPr>
            <a:xfrm rot="10800000">
              <a:off x="8511572" y="3480687"/>
              <a:ext cx="157401" cy="372875"/>
              <a:chOff x="8474575" y="615525"/>
              <a:chExt cx="327850" cy="776500"/>
            </a:xfrm>
          </p:grpSpPr>
          <p:grpSp>
            <p:nvGrpSpPr>
              <p:cNvPr id="2538" name="Google Shape;2538;p18"/>
              <p:cNvGrpSpPr/>
              <p:nvPr/>
            </p:nvGrpSpPr>
            <p:grpSpPr>
              <a:xfrm>
                <a:off x="8474575" y="615525"/>
                <a:ext cx="327850" cy="59700"/>
                <a:chOff x="8474575" y="615525"/>
                <a:chExt cx="327850" cy="59700"/>
              </a:xfrm>
            </p:grpSpPr>
            <p:sp>
              <p:nvSpPr>
                <p:cNvPr id="2539" name="Google Shape;2539;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1" name="Google Shape;2541;p1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2" name="Google Shape;2542;p18"/>
              <p:cNvGrpSpPr/>
              <p:nvPr/>
            </p:nvGrpSpPr>
            <p:grpSpPr>
              <a:xfrm>
                <a:off x="8474575" y="820325"/>
                <a:ext cx="327850" cy="59700"/>
                <a:chOff x="8474575" y="615525"/>
                <a:chExt cx="327850" cy="59700"/>
              </a:xfrm>
            </p:grpSpPr>
            <p:sp>
              <p:nvSpPr>
                <p:cNvPr id="2543" name="Google Shape;2543;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5" name="Google Shape;2545;p1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6" name="Google Shape;2546;p18"/>
              <p:cNvGrpSpPr/>
              <p:nvPr/>
            </p:nvGrpSpPr>
            <p:grpSpPr>
              <a:xfrm>
                <a:off x="8474575" y="1025125"/>
                <a:ext cx="327850" cy="59700"/>
                <a:chOff x="8474575" y="615525"/>
                <a:chExt cx="327850" cy="59700"/>
              </a:xfrm>
            </p:grpSpPr>
            <p:sp>
              <p:nvSpPr>
                <p:cNvPr id="2547" name="Google Shape;2547;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9" name="Google Shape;2549;p1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0" name="Google Shape;2550;p18"/>
              <p:cNvGrpSpPr/>
              <p:nvPr/>
            </p:nvGrpSpPr>
            <p:grpSpPr>
              <a:xfrm>
                <a:off x="8474575" y="1229925"/>
                <a:ext cx="327850" cy="59700"/>
                <a:chOff x="8474575" y="615525"/>
                <a:chExt cx="327850" cy="59700"/>
              </a:xfrm>
            </p:grpSpPr>
            <p:sp>
              <p:nvSpPr>
                <p:cNvPr id="2551" name="Google Shape;2551;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3" name="Google Shape;2553;p1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4" name="Google Shape;2554;p18"/>
            <p:cNvGrpSpPr/>
            <p:nvPr/>
          </p:nvGrpSpPr>
          <p:grpSpPr>
            <a:xfrm rot="10800000">
              <a:off x="8511572" y="3075047"/>
              <a:ext cx="157401" cy="372875"/>
              <a:chOff x="8474575" y="615525"/>
              <a:chExt cx="327850" cy="776500"/>
            </a:xfrm>
          </p:grpSpPr>
          <p:grpSp>
            <p:nvGrpSpPr>
              <p:cNvPr id="2555" name="Google Shape;2555;p18"/>
              <p:cNvGrpSpPr/>
              <p:nvPr/>
            </p:nvGrpSpPr>
            <p:grpSpPr>
              <a:xfrm>
                <a:off x="8474575" y="615525"/>
                <a:ext cx="327850" cy="59700"/>
                <a:chOff x="8474575" y="615525"/>
                <a:chExt cx="327850" cy="59700"/>
              </a:xfrm>
            </p:grpSpPr>
            <p:sp>
              <p:nvSpPr>
                <p:cNvPr id="2556" name="Google Shape;2556;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8" name="Google Shape;2558;p1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9" name="Google Shape;2559;p18"/>
              <p:cNvGrpSpPr/>
              <p:nvPr/>
            </p:nvGrpSpPr>
            <p:grpSpPr>
              <a:xfrm>
                <a:off x="8474575" y="820325"/>
                <a:ext cx="327850" cy="59700"/>
                <a:chOff x="8474575" y="615525"/>
                <a:chExt cx="327850" cy="59700"/>
              </a:xfrm>
            </p:grpSpPr>
            <p:sp>
              <p:nvSpPr>
                <p:cNvPr id="2560" name="Google Shape;2560;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2" name="Google Shape;2562;p1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3" name="Google Shape;2563;p18"/>
              <p:cNvGrpSpPr/>
              <p:nvPr/>
            </p:nvGrpSpPr>
            <p:grpSpPr>
              <a:xfrm>
                <a:off x="8474575" y="1025125"/>
                <a:ext cx="327850" cy="59700"/>
                <a:chOff x="8474575" y="615525"/>
                <a:chExt cx="327850" cy="59700"/>
              </a:xfrm>
            </p:grpSpPr>
            <p:sp>
              <p:nvSpPr>
                <p:cNvPr id="2564" name="Google Shape;2564;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6" name="Google Shape;2566;p1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7" name="Google Shape;2567;p18"/>
              <p:cNvGrpSpPr/>
              <p:nvPr/>
            </p:nvGrpSpPr>
            <p:grpSpPr>
              <a:xfrm>
                <a:off x="8474575" y="1229925"/>
                <a:ext cx="327850" cy="59700"/>
                <a:chOff x="8474575" y="615525"/>
                <a:chExt cx="327850" cy="59700"/>
              </a:xfrm>
            </p:grpSpPr>
            <p:sp>
              <p:nvSpPr>
                <p:cNvPr id="2568" name="Google Shape;2568;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0" name="Google Shape;2570;p1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1" name="Google Shape;2571;p18"/>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2" name="Google Shape;2572;p18"/>
            <p:cNvGrpSpPr/>
            <p:nvPr/>
          </p:nvGrpSpPr>
          <p:grpSpPr>
            <a:xfrm rot="10800000">
              <a:off x="8511572" y="4537840"/>
              <a:ext cx="157401" cy="28668"/>
              <a:chOff x="8474575" y="615525"/>
              <a:chExt cx="327850" cy="59700"/>
            </a:xfrm>
          </p:grpSpPr>
          <p:sp>
            <p:nvSpPr>
              <p:cNvPr id="2573" name="Google Shape;2573;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5" name="Google Shape;2575;p18"/>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6" name="Google Shape;2576;p18"/>
            <p:cNvGrpSpPr/>
            <p:nvPr/>
          </p:nvGrpSpPr>
          <p:grpSpPr>
            <a:xfrm rot="10800000">
              <a:off x="8511572" y="4439490"/>
              <a:ext cx="157401" cy="28668"/>
              <a:chOff x="8474575" y="615525"/>
              <a:chExt cx="327850" cy="59700"/>
            </a:xfrm>
          </p:grpSpPr>
          <p:sp>
            <p:nvSpPr>
              <p:cNvPr id="2577" name="Google Shape;2577;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9" name="Google Shape;2579;p18"/>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0" name="Google Shape;2580;p18"/>
            <p:cNvGrpSpPr/>
            <p:nvPr/>
          </p:nvGrpSpPr>
          <p:grpSpPr>
            <a:xfrm rot="10800000">
              <a:off x="8511572" y="4341140"/>
              <a:ext cx="157401" cy="28668"/>
              <a:chOff x="8474575" y="615525"/>
              <a:chExt cx="327850" cy="59700"/>
            </a:xfrm>
          </p:grpSpPr>
          <p:sp>
            <p:nvSpPr>
              <p:cNvPr id="2581" name="Google Shape;2581;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3" name="Google Shape;2583;p18"/>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4" name="Google Shape;2584;p18"/>
            <p:cNvGrpSpPr/>
            <p:nvPr/>
          </p:nvGrpSpPr>
          <p:grpSpPr>
            <a:xfrm rot="10800000">
              <a:off x="8511572" y="1375033"/>
              <a:ext cx="157401" cy="28668"/>
              <a:chOff x="8474575" y="615525"/>
              <a:chExt cx="327850" cy="59700"/>
            </a:xfrm>
          </p:grpSpPr>
          <p:sp>
            <p:nvSpPr>
              <p:cNvPr id="2585" name="Google Shape;2585;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7" name="Google Shape;2587;p18"/>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8" name="Google Shape;2588;p18"/>
            <p:cNvGrpSpPr/>
            <p:nvPr/>
          </p:nvGrpSpPr>
          <p:grpSpPr>
            <a:xfrm rot="10800000">
              <a:off x="8511497" y="598310"/>
              <a:ext cx="157401" cy="372875"/>
              <a:chOff x="8474575" y="615525"/>
              <a:chExt cx="327850" cy="776500"/>
            </a:xfrm>
          </p:grpSpPr>
          <p:grpSp>
            <p:nvGrpSpPr>
              <p:cNvPr id="2589" name="Google Shape;2589;p18"/>
              <p:cNvGrpSpPr/>
              <p:nvPr/>
            </p:nvGrpSpPr>
            <p:grpSpPr>
              <a:xfrm>
                <a:off x="8474575" y="615525"/>
                <a:ext cx="327850" cy="59700"/>
                <a:chOff x="8474575" y="615525"/>
                <a:chExt cx="327850" cy="59700"/>
              </a:xfrm>
            </p:grpSpPr>
            <p:sp>
              <p:nvSpPr>
                <p:cNvPr id="2590" name="Google Shape;2590;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2" name="Google Shape;2592;p1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3" name="Google Shape;2593;p18"/>
              <p:cNvGrpSpPr/>
              <p:nvPr/>
            </p:nvGrpSpPr>
            <p:grpSpPr>
              <a:xfrm>
                <a:off x="8474575" y="820325"/>
                <a:ext cx="327850" cy="59700"/>
                <a:chOff x="8474575" y="615525"/>
                <a:chExt cx="327850" cy="59700"/>
              </a:xfrm>
            </p:grpSpPr>
            <p:sp>
              <p:nvSpPr>
                <p:cNvPr id="2594" name="Google Shape;2594;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6" name="Google Shape;2596;p1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7" name="Google Shape;2597;p18"/>
              <p:cNvGrpSpPr/>
              <p:nvPr/>
            </p:nvGrpSpPr>
            <p:grpSpPr>
              <a:xfrm>
                <a:off x="8474575" y="1025125"/>
                <a:ext cx="327850" cy="59700"/>
                <a:chOff x="8474575" y="615525"/>
                <a:chExt cx="327850" cy="59700"/>
              </a:xfrm>
            </p:grpSpPr>
            <p:sp>
              <p:nvSpPr>
                <p:cNvPr id="2598" name="Google Shape;2598;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0" name="Google Shape;2600;p1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1" name="Google Shape;2601;p18"/>
              <p:cNvGrpSpPr/>
              <p:nvPr/>
            </p:nvGrpSpPr>
            <p:grpSpPr>
              <a:xfrm>
                <a:off x="8474575" y="1229925"/>
                <a:ext cx="327850" cy="59700"/>
                <a:chOff x="8474575" y="615525"/>
                <a:chExt cx="327850" cy="59700"/>
              </a:xfrm>
            </p:grpSpPr>
            <p:sp>
              <p:nvSpPr>
                <p:cNvPr id="2602" name="Google Shape;2602;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4" name="Google Shape;2604;p1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5" name="Google Shape;2605;p18"/>
            <p:cNvGrpSpPr/>
            <p:nvPr/>
          </p:nvGrpSpPr>
          <p:grpSpPr>
            <a:xfrm rot="10800000">
              <a:off x="8511497" y="549130"/>
              <a:ext cx="157401" cy="28668"/>
              <a:chOff x="8474575" y="615525"/>
              <a:chExt cx="327850" cy="59700"/>
            </a:xfrm>
          </p:grpSpPr>
          <p:sp>
            <p:nvSpPr>
              <p:cNvPr id="2606" name="Google Shape;2606;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8" name="Google Shape;2608;p18"/>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9" name="Google Shape;2609;p18"/>
            <p:cNvGrpSpPr/>
            <p:nvPr/>
          </p:nvGrpSpPr>
          <p:grpSpPr>
            <a:xfrm rot="10800000">
              <a:off x="8511422" y="1261933"/>
              <a:ext cx="157401" cy="28668"/>
              <a:chOff x="8474575" y="615525"/>
              <a:chExt cx="327850" cy="59700"/>
            </a:xfrm>
          </p:grpSpPr>
          <p:sp>
            <p:nvSpPr>
              <p:cNvPr id="2610" name="Google Shape;2610;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2" name="Google Shape;2612;p18"/>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3" name="Google Shape;2613;p18"/>
            <p:cNvGrpSpPr/>
            <p:nvPr/>
          </p:nvGrpSpPr>
          <p:grpSpPr>
            <a:xfrm rot="10800000">
              <a:off x="8511572" y="1156058"/>
              <a:ext cx="157401" cy="28668"/>
              <a:chOff x="8474575" y="615525"/>
              <a:chExt cx="327850" cy="59700"/>
            </a:xfrm>
          </p:grpSpPr>
          <p:sp>
            <p:nvSpPr>
              <p:cNvPr id="2614" name="Google Shape;2614;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6" name="Google Shape;2616;p18"/>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7" name="Google Shape;2617;p18"/>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
        <p:nvSpPr>
          <p:cNvPr id="2618" name="Google Shape;2618;p18"/>
          <p:cNvSpPr txBox="1"/>
          <p:nvPr>
            <p:ph type="title"/>
          </p:nvPr>
        </p:nvSpPr>
        <p:spPr>
          <a:xfrm>
            <a:off x="720000" y="3291538"/>
            <a:ext cx="2336400" cy="5277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19" name="Google Shape;2619;p18"/>
          <p:cNvSpPr txBox="1"/>
          <p:nvPr>
            <p:ph idx="1" type="subTitle"/>
          </p:nvPr>
        </p:nvSpPr>
        <p:spPr>
          <a:xfrm>
            <a:off x="720000" y="2204076"/>
            <a:ext cx="2336400" cy="10875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0" name="Google Shape;2620;p18"/>
          <p:cNvSpPr txBox="1"/>
          <p:nvPr>
            <p:ph idx="2" type="title"/>
          </p:nvPr>
        </p:nvSpPr>
        <p:spPr>
          <a:xfrm>
            <a:off x="3403800" y="3291538"/>
            <a:ext cx="2336400" cy="5277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21" name="Google Shape;2621;p18"/>
          <p:cNvSpPr txBox="1"/>
          <p:nvPr>
            <p:ph idx="3" type="subTitle"/>
          </p:nvPr>
        </p:nvSpPr>
        <p:spPr>
          <a:xfrm>
            <a:off x="3403800" y="2204076"/>
            <a:ext cx="2336400" cy="10875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2" name="Google Shape;2622;p18"/>
          <p:cNvSpPr txBox="1"/>
          <p:nvPr>
            <p:ph idx="4" type="title"/>
          </p:nvPr>
        </p:nvSpPr>
        <p:spPr>
          <a:xfrm>
            <a:off x="6087600" y="3291538"/>
            <a:ext cx="2336400" cy="5277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23" name="Google Shape;2623;p18"/>
          <p:cNvSpPr txBox="1"/>
          <p:nvPr>
            <p:ph idx="5" type="subTitle"/>
          </p:nvPr>
        </p:nvSpPr>
        <p:spPr>
          <a:xfrm>
            <a:off x="6087600" y="2204076"/>
            <a:ext cx="2336400" cy="10875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4" name="Google Shape;2624;p18"/>
          <p:cNvSpPr txBox="1"/>
          <p:nvPr>
            <p:ph idx="6" type="title"/>
          </p:nvPr>
        </p:nvSpPr>
        <p:spPr>
          <a:xfrm>
            <a:off x="720000" y="572250"/>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625" name="Shape 2625"/>
        <p:cNvGrpSpPr/>
        <p:nvPr/>
      </p:nvGrpSpPr>
      <p:grpSpPr>
        <a:xfrm>
          <a:off x="0" y="0"/>
          <a:ext cx="0" cy="0"/>
          <a:chOff x="0" y="0"/>
          <a:chExt cx="0" cy="0"/>
        </a:xfrm>
      </p:grpSpPr>
      <p:pic>
        <p:nvPicPr>
          <p:cNvPr id="2626" name="Google Shape;2626;p19"/>
          <p:cNvPicPr preferRelativeResize="0"/>
          <p:nvPr/>
        </p:nvPicPr>
        <p:blipFill>
          <a:blip r:embed="rId2">
            <a:alphaModFix/>
          </a:blip>
          <a:stretch>
            <a:fillRect/>
          </a:stretch>
        </p:blipFill>
        <p:spPr>
          <a:xfrm>
            <a:off x="-27900" y="-1098475"/>
            <a:ext cx="9395973" cy="6643225"/>
          </a:xfrm>
          <a:prstGeom prst="rect">
            <a:avLst/>
          </a:prstGeom>
          <a:noFill/>
          <a:ln>
            <a:noFill/>
          </a:ln>
        </p:spPr>
      </p:pic>
      <p:grpSp>
        <p:nvGrpSpPr>
          <p:cNvPr id="2627" name="Google Shape;2627;p19"/>
          <p:cNvGrpSpPr/>
          <p:nvPr/>
        </p:nvGrpSpPr>
        <p:grpSpPr>
          <a:xfrm>
            <a:off x="416225" y="569850"/>
            <a:ext cx="8315400" cy="4226700"/>
            <a:chOff x="416225" y="458425"/>
            <a:chExt cx="8315400" cy="4226700"/>
          </a:xfrm>
        </p:grpSpPr>
        <p:sp>
          <p:nvSpPr>
            <p:cNvPr id="2628" name="Google Shape;2628;p19"/>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9" name="Google Shape;2629;p19"/>
            <p:cNvGrpSpPr/>
            <p:nvPr/>
          </p:nvGrpSpPr>
          <p:grpSpPr>
            <a:xfrm rot="10800000">
              <a:off x="8511572" y="2667019"/>
              <a:ext cx="157401" cy="372875"/>
              <a:chOff x="8474575" y="615525"/>
              <a:chExt cx="327850" cy="776500"/>
            </a:xfrm>
          </p:grpSpPr>
          <p:grpSp>
            <p:nvGrpSpPr>
              <p:cNvPr id="2630" name="Google Shape;2630;p19"/>
              <p:cNvGrpSpPr/>
              <p:nvPr/>
            </p:nvGrpSpPr>
            <p:grpSpPr>
              <a:xfrm>
                <a:off x="8474575" y="615525"/>
                <a:ext cx="327850" cy="59700"/>
                <a:chOff x="8474575" y="615525"/>
                <a:chExt cx="327850" cy="59700"/>
              </a:xfrm>
            </p:grpSpPr>
            <p:sp>
              <p:nvSpPr>
                <p:cNvPr id="2631" name="Google Shape;2631;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3" name="Google Shape;2633;p1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4" name="Google Shape;2634;p19"/>
              <p:cNvGrpSpPr/>
              <p:nvPr/>
            </p:nvGrpSpPr>
            <p:grpSpPr>
              <a:xfrm>
                <a:off x="8474575" y="820325"/>
                <a:ext cx="327850" cy="59700"/>
                <a:chOff x="8474575" y="615525"/>
                <a:chExt cx="327850" cy="59700"/>
              </a:xfrm>
            </p:grpSpPr>
            <p:sp>
              <p:nvSpPr>
                <p:cNvPr id="2635" name="Google Shape;2635;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7" name="Google Shape;2637;p1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8" name="Google Shape;2638;p19"/>
              <p:cNvGrpSpPr/>
              <p:nvPr/>
            </p:nvGrpSpPr>
            <p:grpSpPr>
              <a:xfrm>
                <a:off x="8474575" y="1025125"/>
                <a:ext cx="327850" cy="59700"/>
                <a:chOff x="8474575" y="615525"/>
                <a:chExt cx="327850" cy="59700"/>
              </a:xfrm>
            </p:grpSpPr>
            <p:sp>
              <p:nvSpPr>
                <p:cNvPr id="2639" name="Google Shape;2639;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1" name="Google Shape;2641;p1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2" name="Google Shape;2642;p19"/>
              <p:cNvGrpSpPr/>
              <p:nvPr/>
            </p:nvGrpSpPr>
            <p:grpSpPr>
              <a:xfrm>
                <a:off x="8474575" y="1229925"/>
                <a:ext cx="327850" cy="59700"/>
                <a:chOff x="8474575" y="615525"/>
                <a:chExt cx="327850" cy="59700"/>
              </a:xfrm>
            </p:grpSpPr>
            <p:sp>
              <p:nvSpPr>
                <p:cNvPr id="2643" name="Google Shape;2643;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5" name="Google Shape;2645;p1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6" name="Google Shape;2646;p19"/>
            <p:cNvGrpSpPr/>
            <p:nvPr/>
          </p:nvGrpSpPr>
          <p:grpSpPr>
            <a:xfrm rot="10800000">
              <a:off x="8511572" y="2261380"/>
              <a:ext cx="157401" cy="372875"/>
              <a:chOff x="8474575" y="615525"/>
              <a:chExt cx="327850" cy="776500"/>
            </a:xfrm>
          </p:grpSpPr>
          <p:grpSp>
            <p:nvGrpSpPr>
              <p:cNvPr id="2647" name="Google Shape;2647;p19"/>
              <p:cNvGrpSpPr/>
              <p:nvPr/>
            </p:nvGrpSpPr>
            <p:grpSpPr>
              <a:xfrm>
                <a:off x="8474575" y="615525"/>
                <a:ext cx="327850" cy="59700"/>
                <a:chOff x="8474575" y="615525"/>
                <a:chExt cx="327850" cy="59700"/>
              </a:xfrm>
            </p:grpSpPr>
            <p:sp>
              <p:nvSpPr>
                <p:cNvPr id="2648" name="Google Shape;2648;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0" name="Google Shape;2650;p1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1" name="Google Shape;2651;p19"/>
              <p:cNvGrpSpPr/>
              <p:nvPr/>
            </p:nvGrpSpPr>
            <p:grpSpPr>
              <a:xfrm>
                <a:off x="8474575" y="820325"/>
                <a:ext cx="327850" cy="59700"/>
                <a:chOff x="8474575" y="615525"/>
                <a:chExt cx="327850" cy="59700"/>
              </a:xfrm>
            </p:grpSpPr>
            <p:sp>
              <p:nvSpPr>
                <p:cNvPr id="2652" name="Google Shape;2652;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4" name="Google Shape;2654;p1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5" name="Google Shape;2655;p19"/>
              <p:cNvGrpSpPr/>
              <p:nvPr/>
            </p:nvGrpSpPr>
            <p:grpSpPr>
              <a:xfrm>
                <a:off x="8474575" y="1025125"/>
                <a:ext cx="327850" cy="59700"/>
                <a:chOff x="8474575" y="615525"/>
                <a:chExt cx="327850" cy="59700"/>
              </a:xfrm>
            </p:grpSpPr>
            <p:sp>
              <p:nvSpPr>
                <p:cNvPr id="2656" name="Google Shape;2656;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8" name="Google Shape;2658;p1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9" name="Google Shape;2659;p19"/>
              <p:cNvGrpSpPr/>
              <p:nvPr/>
            </p:nvGrpSpPr>
            <p:grpSpPr>
              <a:xfrm>
                <a:off x="8474575" y="1229925"/>
                <a:ext cx="327850" cy="59700"/>
                <a:chOff x="8474575" y="615525"/>
                <a:chExt cx="327850" cy="59700"/>
              </a:xfrm>
            </p:grpSpPr>
            <p:sp>
              <p:nvSpPr>
                <p:cNvPr id="2660" name="Google Shape;2660;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2" name="Google Shape;2662;p1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3" name="Google Shape;2663;p19"/>
            <p:cNvGrpSpPr/>
            <p:nvPr/>
          </p:nvGrpSpPr>
          <p:grpSpPr>
            <a:xfrm rot="10800000">
              <a:off x="8511572" y="1855740"/>
              <a:ext cx="157401" cy="372875"/>
              <a:chOff x="8474575" y="615525"/>
              <a:chExt cx="327850" cy="776500"/>
            </a:xfrm>
          </p:grpSpPr>
          <p:grpSp>
            <p:nvGrpSpPr>
              <p:cNvPr id="2664" name="Google Shape;2664;p19"/>
              <p:cNvGrpSpPr/>
              <p:nvPr/>
            </p:nvGrpSpPr>
            <p:grpSpPr>
              <a:xfrm>
                <a:off x="8474575" y="615525"/>
                <a:ext cx="327850" cy="59700"/>
                <a:chOff x="8474575" y="615525"/>
                <a:chExt cx="327850" cy="59700"/>
              </a:xfrm>
            </p:grpSpPr>
            <p:sp>
              <p:nvSpPr>
                <p:cNvPr id="2665" name="Google Shape;2665;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7" name="Google Shape;2667;p1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8" name="Google Shape;2668;p19"/>
              <p:cNvGrpSpPr/>
              <p:nvPr/>
            </p:nvGrpSpPr>
            <p:grpSpPr>
              <a:xfrm>
                <a:off x="8474575" y="820325"/>
                <a:ext cx="327850" cy="59700"/>
                <a:chOff x="8474575" y="615525"/>
                <a:chExt cx="327850" cy="59700"/>
              </a:xfrm>
            </p:grpSpPr>
            <p:sp>
              <p:nvSpPr>
                <p:cNvPr id="2669" name="Google Shape;2669;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1" name="Google Shape;2671;p1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2" name="Google Shape;2672;p19"/>
              <p:cNvGrpSpPr/>
              <p:nvPr/>
            </p:nvGrpSpPr>
            <p:grpSpPr>
              <a:xfrm>
                <a:off x="8474575" y="1025125"/>
                <a:ext cx="327850" cy="59700"/>
                <a:chOff x="8474575" y="615525"/>
                <a:chExt cx="327850" cy="59700"/>
              </a:xfrm>
            </p:grpSpPr>
            <p:sp>
              <p:nvSpPr>
                <p:cNvPr id="2673" name="Google Shape;2673;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5" name="Google Shape;2675;p1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6" name="Google Shape;2676;p19"/>
              <p:cNvGrpSpPr/>
              <p:nvPr/>
            </p:nvGrpSpPr>
            <p:grpSpPr>
              <a:xfrm>
                <a:off x="8474575" y="1229925"/>
                <a:ext cx="327850" cy="59700"/>
                <a:chOff x="8474575" y="615525"/>
                <a:chExt cx="327850" cy="59700"/>
              </a:xfrm>
            </p:grpSpPr>
            <p:sp>
              <p:nvSpPr>
                <p:cNvPr id="2677" name="Google Shape;2677;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9" name="Google Shape;2679;p1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0" name="Google Shape;2680;p19"/>
            <p:cNvGrpSpPr/>
            <p:nvPr/>
          </p:nvGrpSpPr>
          <p:grpSpPr>
            <a:xfrm rot="10800000">
              <a:off x="8511572" y="1450101"/>
              <a:ext cx="157401" cy="372875"/>
              <a:chOff x="8474575" y="615525"/>
              <a:chExt cx="327850" cy="776500"/>
            </a:xfrm>
          </p:grpSpPr>
          <p:grpSp>
            <p:nvGrpSpPr>
              <p:cNvPr id="2681" name="Google Shape;2681;p19"/>
              <p:cNvGrpSpPr/>
              <p:nvPr/>
            </p:nvGrpSpPr>
            <p:grpSpPr>
              <a:xfrm>
                <a:off x="8474575" y="615525"/>
                <a:ext cx="327850" cy="59700"/>
                <a:chOff x="8474575" y="615525"/>
                <a:chExt cx="327850" cy="59700"/>
              </a:xfrm>
            </p:grpSpPr>
            <p:sp>
              <p:nvSpPr>
                <p:cNvPr id="2682" name="Google Shape;2682;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4" name="Google Shape;2684;p1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5" name="Google Shape;2685;p19"/>
              <p:cNvGrpSpPr/>
              <p:nvPr/>
            </p:nvGrpSpPr>
            <p:grpSpPr>
              <a:xfrm>
                <a:off x="8474575" y="820325"/>
                <a:ext cx="327850" cy="59700"/>
                <a:chOff x="8474575" y="615525"/>
                <a:chExt cx="327850" cy="59700"/>
              </a:xfrm>
            </p:grpSpPr>
            <p:sp>
              <p:nvSpPr>
                <p:cNvPr id="2686" name="Google Shape;2686;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8" name="Google Shape;2688;p1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9" name="Google Shape;2689;p19"/>
              <p:cNvGrpSpPr/>
              <p:nvPr/>
            </p:nvGrpSpPr>
            <p:grpSpPr>
              <a:xfrm>
                <a:off x="8474575" y="1025125"/>
                <a:ext cx="327850" cy="59700"/>
                <a:chOff x="8474575" y="615525"/>
                <a:chExt cx="327850" cy="59700"/>
              </a:xfrm>
            </p:grpSpPr>
            <p:sp>
              <p:nvSpPr>
                <p:cNvPr id="2690" name="Google Shape;2690;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2" name="Google Shape;2692;p1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3" name="Google Shape;2693;p19"/>
              <p:cNvGrpSpPr/>
              <p:nvPr/>
            </p:nvGrpSpPr>
            <p:grpSpPr>
              <a:xfrm>
                <a:off x="8474575" y="1229925"/>
                <a:ext cx="327850" cy="59700"/>
                <a:chOff x="8474575" y="615525"/>
                <a:chExt cx="327850" cy="59700"/>
              </a:xfrm>
            </p:grpSpPr>
            <p:sp>
              <p:nvSpPr>
                <p:cNvPr id="2694" name="Google Shape;2694;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6" name="Google Shape;2696;p1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7" name="Google Shape;2697;p19"/>
            <p:cNvGrpSpPr/>
            <p:nvPr/>
          </p:nvGrpSpPr>
          <p:grpSpPr>
            <a:xfrm rot="10800000">
              <a:off x="8511572" y="3886326"/>
              <a:ext cx="157401" cy="372875"/>
              <a:chOff x="8474575" y="615525"/>
              <a:chExt cx="327850" cy="776500"/>
            </a:xfrm>
          </p:grpSpPr>
          <p:grpSp>
            <p:nvGrpSpPr>
              <p:cNvPr id="2698" name="Google Shape;2698;p19"/>
              <p:cNvGrpSpPr/>
              <p:nvPr/>
            </p:nvGrpSpPr>
            <p:grpSpPr>
              <a:xfrm>
                <a:off x="8474575" y="615525"/>
                <a:ext cx="327850" cy="59700"/>
                <a:chOff x="8474575" y="615525"/>
                <a:chExt cx="327850" cy="59700"/>
              </a:xfrm>
            </p:grpSpPr>
            <p:sp>
              <p:nvSpPr>
                <p:cNvPr id="2699" name="Google Shape;2699;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1" name="Google Shape;2701;p1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2" name="Google Shape;2702;p19"/>
              <p:cNvGrpSpPr/>
              <p:nvPr/>
            </p:nvGrpSpPr>
            <p:grpSpPr>
              <a:xfrm>
                <a:off x="8474575" y="820325"/>
                <a:ext cx="327850" cy="59700"/>
                <a:chOff x="8474575" y="615525"/>
                <a:chExt cx="327850" cy="59700"/>
              </a:xfrm>
            </p:grpSpPr>
            <p:sp>
              <p:nvSpPr>
                <p:cNvPr id="2703" name="Google Shape;2703;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5" name="Google Shape;2705;p1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6" name="Google Shape;2706;p19"/>
              <p:cNvGrpSpPr/>
              <p:nvPr/>
            </p:nvGrpSpPr>
            <p:grpSpPr>
              <a:xfrm>
                <a:off x="8474575" y="1025125"/>
                <a:ext cx="327850" cy="59700"/>
                <a:chOff x="8474575" y="615525"/>
                <a:chExt cx="327850" cy="59700"/>
              </a:xfrm>
            </p:grpSpPr>
            <p:sp>
              <p:nvSpPr>
                <p:cNvPr id="2707" name="Google Shape;2707;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9" name="Google Shape;2709;p1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0" name="Google Shape;2710;p19"/>
              <p:cNvGrpSpPr/>
              <p:nvPr/>
            </p:nvGrpSpPr>
            <p:grpSpPr>
              <a:xfrm>
                <a:off x="8474575" y="1229925"/>
                <a:ext cx="327850" cy="59700"/>
                <a:chOff x="8474575" y="615525"/>
                <a:chExt cx="327850" cy="59700"/>
              </a:xfrm>
            </p:grpSpPr>
            <p:sp>
              <p:nvSpPr>
                <p:cNvPr id="2711" name="Google Shape;2711;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3" name="Google Shape;2713;p1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4" name="Google Shape;2714;p19"/>
            <p:cNvGrpSpPr/>
            <p:nvPr/>
          </p:nvGrpSpPr>
          <p:grpSpPr>
            <a:xfrm rot="10800000">
              <a:off x="8511572" y="3480687"/>
              <a:ext cx="157401" cy="372875"/>
              <a:chOff x="8474575" y="615525"/>
              <a:chExt cx="327850" cy="776500"/>
            </a:xfrm>
          </p:grpSpPr>
          <p:grpSp>
            <p:nvGrpSpPr>
              <p:cNvPr id="2715" name="Google Shape;2715;p19"/>
              <p:cNvGrpSpPr/>
              <p:nvPr/>
            </p:nvGrpSpPr>
            <p:grpSpPr>
              <a:xfrm>
                <a:off x="8474575" y="615525"/>
                <a:ext cx="327850" cy="59700"/>
                <a:chOff x="8474575" y="615525"/>
                <a:chExt cx="327850" cy="59700"/>
              </a:xfrm>
            </p:grpSpPr>
            <p:sp>
              <p:nvSpPr>
                <p:cNvPr id="2716" name="Google Shape;2716;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8" name="Google Shape;2718;p1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9" name="Google Shape;2719;p19"/>
              <p:cNvGrpSpPr/>
              <p:nvPr/>
            </p:nvGrpSpPr>
            <p:grpSpPr>
              <a:xfrm>
                <a:off x="8474575" y="820325"/>
                <a:ext cx="327850" cy="59700"/>
                <a:chOff x="8474575" y="615525"/>
                <a:chExt cx="327850" cy="59700"/>
              </a:xfrm>
            </p:grpSpPr>
            <p:sp>
              <p:nvSpPr>
                <p:cNvPr id="2720" name="Google Shape;2720;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2" name="Google Shape;2722;p1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3" name="Google Shape;2723;p19"/>
              <p:cNvGrpSpPr/>
              <p:nvPr/>
            </p:nvGrpSpPr>
            <p:grpSpPr>
              <a:xfrm>
                <a:off x="8474575" y="1025125"/>
                <a:ext cx="327850" cy="59700"/>
                <a:chOff x="8474575" y="615525"/>
                <a:chExt cx="327850" cy="59700"/>
              </a:xfrm>
            </p:grpSpPr>
            <p:sp>
              <p:nvSpPr>
                <p:cNvPr id="2724" name="Google Shape;2724;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6" name="Google Shape;2726;p1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7" name="Google Shape;2727;p19"/>
              <p:cNvGrpSpPr/>
              <p:nvPr/>
            </p:nvGrpSpPr>
            <p:grpSpPr>
              <a:xfrm>
                <a:off x="8474575" y="1229925"/>
                <a:ext cx="327850" cy="59700"/>
                <a:chOff x="8474575" y="615525"/>
                <a:chExt cx="327850" cy="59700"/>
              </a:xfrm>
            </p:grpSpPr>
            <p:sp>
              <p:nvSpPr>
                <p:cNvPr id="2728" name="Google Shape;2728;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0" name="Google Shape;2730;p1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1" name="Google Shape;2731;p19"/>
            <p:cNvGrpSpPr/>
            <p:nvPr/>
          </p:nvGrpSpPr>
          <p:grpSpPr>
            <a:xfrm rot="10800000">
              <a:off x="8511572" y="3075047"/>
              <a:ext cx="157401" cy="372875"/>
              <a:chOff x="8474575" y="615525"/>
              <a:chExt cx="327850" cy="776500"/>
            </a:xfrm>
          </p:grpSpPr>
          <p:grpSp>
            <p:nvGrpSpPr>
              <p:cNvPr id="2732" name="Google Shape;2732;p19"/>
              <p:cNvGrpSpPr/>
              <p:nvPr/>
            </p:nvGrpSpPr>
            <p:grpSpPr>
              <a:xfrm>
                <a:off x="8474575" y="615525"/>
                <a:ext cx="327850" cy="59700"/>
                <a:chOff x="8474575" y="615525"/>
                <a:chExt cx="327850" cy="59700"/>
              </a:xfrm>
            </p:grpSpPr>
            <p:sp>
              <p:nvSpPr>
                <p:cNvPr id="2733" name="Google Shape;2733;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5" name="Google Shape;2735;p1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6" name="Google Shape;2736;p19"/>
              <p:cNvGrpSpPr/>
              <p:nvPr/>
            </p:nvGrpSpPr>
            <p:grpSpPr>
              <a:xfrm>
                <a:off x="8474575" y="820325"/>
                <a:ext cx="327850" cy="59700"/>
                <a:chOff x="8474575" y="615525"/>
                <a:chExt cx="327850" cy="59700"/>
              </a:xfrm>
            </p:grpSpPr>
            <p:sp>
              <p:nvSpPr>
                <p:cNvPr id="2737" name="Google Shape;2737;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9" name="Google Shape;2739;p1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0" name="Google Shape;2740;p19"/>
              <p:cNvGrpSpPr/>
              <p:nvPr/>
            </p:nvGrpSpPr>
            <p:grpSpPr>
              <a:xfrm>
                <a:off x="8474575" y="1025125"/>
                <a:ext cx="327850" cy="59700"/>
                <a:chOff x="8474575" y="615525"/>
                <a:chExt cx="327850" cy="59700"/>
              </a:xfrm>
            </p:grpSpPr>
            <p:sp>
              <p:nvSpPr>
                <p:cNvPr id="2741" name="Google Shape;2741;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3" name="Google Shape;2743;p1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4" name="Google Shape;2744;p19"/>
              <p:cNvGrpSpPr/>
              <p:nvPr/>
            </p:nvGrpSpPr>
            <p:grpSpPr>
              <a:xfrm>
                <a:off x="8474575" y="1229925"/>
                <a:ext cx="327850" cy="59700"/>
                <a:chOff x="8474575" y="615525"/>
                <a:chExt cx="327850" cy="59700"/>
              </a:xfrm>
            </p:grpSpPr>
            <p:sp>
              <p:nvSpPr>
                <p:cNvPr id="2745" name="Google Shape;2745;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7" name="Google Shape;2747;p1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8" name="Google Shape;2748;p19"/>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9" name="Google Shape;2749;p19"/>
            <p:cNvGrpSpPr/>
            <p:nvPr/>
          </p:nvGrpSpPr>
          <p:grpSpPr>
            <a:xfrm rot="10800000">
              <a:off x="8511572" y="4537840"/>
              <a:ext cx="157401" cy="28668"/>
              <a:chOff x="8474575" y="615525"/>
              <a:chExt cx="327850" cy="59700"/>
            </a:xfrm>
          </p:grpSpPr>
          <p:sp>
            <p:nvSpPr>
              <p:cNvPr id="2750" name="Google Shape;2750;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2" name="Google Shape;2752;p19"/>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3" name="Google Shape;2753;p19"/>
            <p:cNvGrpSpPr/>
            <p:nvPr/>
          </p:nvGrpSpPr>
          <p:grpSpPr>
            <a:xfrm rot="10800000">
              <a:off x="8511572" y="4439490"/>
              <a:ext cx="157401" cy="28668"/>
              <a:chOff x="8474575" y="615525"/>
              <a:chExt cx="327850" cy="59700"/>
            </a:xfrm>
          </p:grpSpPr>
          <p:sp>
            <p:nvSpPr>
              <p:cNvPr id="2754" name="Google Shape;2754;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6" name="Google Shape;2756;p19"/>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7" name="Google Shape;2757;p19"/>
            <p:cNvGrpSpPr/>
            <p:nvPr/>
          </p:nvGrpSpPr>
          <p:grpSpPr>
            <a:xfrm rot="10800000">
              <a:off x="8511572" y="4341140"/>
              <a:ext cx="157401" cy="28668"/>
              <a:chOff x="8474575" y="615525"/>
              <a:chExt cx="327850" cy="59700"/>
            </a:xfrm>
          </p:grpSpPr>
          <p:sp>
            <p:nvSpPr>
              <p:cNvPr id="2758" name="Google Shape;2758;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0" name="Google Shape;2760;p19"/>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1" name="Google Shape;2761;p19"/>
            <p:cNvGrpSpPr/>
            <p:nvPr/>
          </p:nvGrpSpPr>
          <p:grpSpPr>
            <a:xfrm rot="10800000">
              <a:off x="8511572" y="1375033"/>
              <a:ext cx="157401" cy="28668"/>
              <a:chOff x="8474575" y="615525"/>
              <a:chExt cx="327850" cy="59700"/>
            </a:xfrm>
          </p:grpSpPr>
          <p:sp>
            <p:nvSpPr>
              <p:cNvPr id="2762" name="Google Shape;2762;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4" name="Google Shape;2764;p19"/>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5" name="Google Shape;2765;p19"/>
            <p:cNvGrpSpPr/>
            <p:nvPr/>
          </p:nvGrpSpPr>
          <p:grpSpPr>
            <a:xfrm rot="10800000">
              <a:off x="8511497" y="598310"/>
              <a:ext cx="157401" cy="372875"/>
              <a:chOff x="8474575" y="615525"/>
              <a:chExt cx="327850" cy="776500"/>
            </a:xfrm>
          </p:grpSpPr>
          <p:grpSp>
            <p:nvGrpSpPr>
              <p:cNvPr id="2766" name="Google Shape;2766;p19"/>
              <p:cNvGrpSpPr/>
              <p:nvPr/>
            </p:nvGrpSpPr>
            <p:grpSpPr>
              <a:xfrm>
                <a:off x="8474575" y="615525"/>
                <a:ext cx="327850" cy="59700"/>
                <a:chOff x="8474575" y="615525"/>
                <a:chExt cx="327850" cy="59700"/>
              </a:xfrm>
            </p:grpSpPr>
            <p:sp>
              <p:nvSpPr>
                <p:cNvPr id="2767" name="Google Shape;2767;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9" name="Google Shape;2769;p1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0" name="Google Shape;2770;p19"/>
              <p:cNvGrpSpPr/>
              <p:nvPr/>
            </p:nvGrpSpPr>
            <p:grpSpPr>
              <a:xfrm>
                <a:off x="8474575" y="820325"/>
                <a:ext cx="327850" cy="59700"/>
                <a:chOff x="8474575" y="615525"/>
                <a:chExt cx="327850" cy="59700"/>
              </a:xfrm>
            </p:grpSpPr>
            <p:sp>
              <p:nvSpPr>
                <p:cNvPr id="2771" name="Google Shape;2771;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3" name="Google Shape;2773;p1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4" name="Google Shape;2774;p19"/>
              <p:cNvGrpSpPr/>
              <p:nvPr/>
            </p:nvGrpSpPr>
            <p:grpSpPr>
              <a:xfrm>
                <a:off x="8474575" y="1025125"/>
                <a:ext cx="327850" cy="59700"/>
                <a:chOff x="8474575" y="615525"/>
                <a:chExt cx="327850" cy="59700"/>
              </a:xfrm>
            </p:grpSpPr>
            <p:sp>
              <p:nvSpPr>
                <p:cNvPr id="2775" name="Google Shape;2775;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7" name="Google Shape;2777;p1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8" name="Google Shape;2778;p19"/>
              <p:cNvGrpSpPr/>
              <p:nvPr/>
            </p:nvGrpSpPr>
            <p:grpSpPr>
              <a:xfrm>
                <a:off x="8474575" y="1229925"/>
                <a:ext cx="327850" cy="59700"/>
                <a:chOff x="8474575" y="615525"/>
                <a:chExt cx="327850" cy="59700"/>
              </a:xfrm>
            </p:grpSpPr>
            <p:sp>
              <p:nvSpPr>
                <p:cNvPr id="2779" name="Google Shape;2779;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1" name="Google Shape;2781;p1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2" name="Google Shape;2782;p19"/>
            <p:cNvGrpSpPr/>
            <p:nvPr/>
          </p:nvGrpSpPr>
          <p:grpSpPr>
            <a:xfrm rot="10800000">
              <a:off x="8511497" y="549130"/>
              <a:ext cx="157401" cy="28668"/>
              <a:chOff x="8474575" y="615525"/>
              <a:chExt cx="327850" cy="59700"/>
            </a:xfrm>
          </p:grpSpPr>
          <p:sp>
            <p:nvSpPr>
              <p:cNvPr id="2783" name="Google Shape;2783;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5" name="Google Shape;2785;p19"/>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6" name="Google Shape;2786;p19"/>
            <p:cNvGrpSpPr/>
            <p:nvPr/>
          </p:nvGrpSpPr>
          <p:grpSpPr>
            <a:xfrm rot="10800000">
              <a:off x="8511422" y="1261933"/>
              <a:ext cx="157401" cy="28668"/>
              <a:chOff x="8474575" y="615525"/>
              <a:chExt cx="327850" cy="59700"/>
            </a:xfrm>
          </p:grpSpPr>
          <p:sp>
            <p:nvSpPr>
              <p:cNvPr id="2787" name="Google Shape;2787;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9" name="Google Shape;2789;p19"/>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0" name="Google Shape;2790;p19"/>
            <p:cNvGrpSpPr/>
            <p:nvPr/>
          </p:nvGrpSpPr>
          <p:grpSpPr>
            <a:xfrm rot="10800000">
              <a:off x="8511572" y="1156058"/>
              <a:ext cx="157401" cy="28668"/>
              <a:chOff x="8474575" y="615525"/>
              <a:chExt cx="327850" cy="59700"/>
            </a:xfrm>
          </p:grpSpPr>
          <p:sp>
            <p:nvSpPr>
              <p:cNvPr id="2791" name="Google Shape;2791;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3" name="Google Shape;2793;p19"/>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4" name="Google Shape;2794;p19"/>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
        <p:nvSpPr>
          <p:cNvPr id="2795" name="Google Shape;2795;p19"/>
          <p:cNvSpPr txBox="1"/>
          <p:nvPr>
            <p:ph type="title"/>
          </p:nvPr>
        </p:nvSpPr>
        <p:spPr>
          <a:xfrm>
            <a:off x="1525275" y="1682050"/>
            <a:ext cx="2763600" cy="5277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96" name="Google Shape;2796;p19"/>
          <p:cNvSpPr txBox="1"/>
          <p:nvPr>
            <p:ph idx="1" type="subTitle"/>
          </p:nvPr>
        </p:nvSpPr>
        <p:spPr>
          <a:xfrm>
            <a:off x="1525275" y="2210545"/>
            <a:ext cx="2763600" cy="7389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97" name="Google Shape;2797;p19"/>
          <p:cNvSpPr txBox="1"/>
          <p:nvPr>
            <p:ph idx="2" type="title"/>
          </p:nvPr>
        </p:nvSpPr>
        <p:spPr>
          <a:xfrm>
            <a:off x="5410451" y="1682050"/>
            <a:ext cx="2763600" cy="5277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98" name="Google Shape;2798;p19"/>
          <p:cNvSpPr txBox="1"/>
          <p:nvPr>
            <p:ph idx="3" type="subTitle"/>
          </p:nvPr>
        </p:nvSpPr>
        <p:spPr>
          <a:xfrm>
            <a:off x="5410450" y="2210567"/>
            <a:ext cx="2763600" cy="7389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99" name="Google Shape;2799;p19"/>
          <p:cNvSpPr txBox="1"/>
          <p:nvPr>
            <p:ph idx="4" type="title"/>
          </p:nvPr>
        </p:nvSpPr>
        <p:spPr>
          <a:xfrm>
            <a:off x="1525275" y="3115463"/>
            <a:ext cx="2763600" cy="5277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00" name="Google Shape;2800;p19"/>
          <p:cNvSpPr txBox="1"/>
          <p:nvPr>
            <p:ph idx="5" type="subTitle"/>
          </p:nvPr>
        </p:nvSpPr>
        <p:spPr>
          <a:xfrm>
            <a:off x="1525275" y="3643973"/>
            <a:ext cx="2763600" cy="7389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01" name="Google Shape;2801;p19"/>
          <p:cNvSpPr txBox="1"/>
          <p:nvPr>
            <p:ph idx="6" type="title"/>
          </p:nvPr>
        </p:nvSpPr>
        <p:spPr>
          <a:xfrm>
            <a:off x="5410451" y="3116241"/>
            <a:ext cx="2763600" cy="5277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02" name="Google Shape;2802;p19"/>
          <p:cNvSpPr txBox="1"/>
          <p:nvPr>
            <p:ph idx="7" type="subTitle"/>
          </p:nvPr>
        </p:nvSpPr>
        <p:spPr>
          <a:xfrm>
            <a:off x="5410450" y="3643972"/>
            <a:ext cx="2763600" cy="7389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03" name="Google Shape;2803;p19"/>
          <p:cNvSpPr txBox="1"/>
          <p:nvPr>
            <p:ph idx="8" type="title"/>
          </p:nvPr>
        </p:nvSpPr>
        <p:spPr>
          <a:xfrm>
            <a:off x="720000" y="572250"/>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804" name="Shape 2804"/>
        <p:cNvGrpSpPr/>
        <p:nvPr/>
      </p:nvGrpSpPr>
      <p:grpSpPr>
        <a:xfrm>
          <a:off x="0" y="0"/>
          <a:ext cx="0" cy="0"/>
          <a:chOff x="0" y="0"/>
          <a:chExt cx="0" cy="0"/>
        </a:xfrm>
      </p:grpSpPr>
      <p:pic>
        <p:nvPicPr>
          <p:cNvPr id="2805" name="Google Shape;2805;p20"/>
          <p:cNvPicPr preferRelativeResize="0"/>
          <p:nvPr/>
        </p:nvPicPr>
        <p:blipFill>
          <a:blip r:embed="rId2">
            <a:alphaModFix/>
          </a:blip>
          <a:stretch>
            <a:fillRect/>
          </a:stretch>
        </p:blipFill>
        <p:spPr>
          <a:xfrm>
            <a:off x="-27900" y="-1098475"/>
            <a:ext cx="9395973" cy="6643225"/>
          </a:xfrm>
          <a:prstGeom prst="rect">
            <a:avLst/>
          </a:prstGeom>
          <a:noFill/>
          <a:ln>
            <a:noFill/>
          </a:ln>
        </p:spPr>
      </p:pic>
      <p:grpSp>
        <p:nvGrpSpPr>
          <p:cNvPr id="2806" name="Google Shape;2806;p20"/>
          <p:cNvGrpSpPr/>
          <p:nvPr/>
        </p:nvGrpSpPr>
        <p:grpSpPr>
          <a:xfrm>
            <a:off x="416225" y="569850"/>
            <a:ext cx="8315400" cy="4226700"/>
            <a:chOff x="416225" y="458425"/>
            <a:chExt cx="8315400" cy="4226700"/>
          </a:xfrm>
        </p:grpSpPr>
        <p:sp>
          <p:nvSpPr>
            <p:cNvPr id="2807" name="Google Shape;2807;p20"/>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8" name="Google Shape;2808;p20"/>
            <p:cNvGrpSpPr/>
            <p:nvPr/>
          </p:nvGrpSpPr>
          <p:grpSpPr>
            <a:xfrm rot="10800000">
              <a:off x="8511572" y="2667019"/>
              <a:ext cx="157401" cy="372875"/>
              <a:chOff x="8474575" y="615525"/>
              <a:chExt cx="327850" cy="776500"/>
            </a:xfrm>
          </p:grpSpPr>
          <p:grpSp>
            <p:nvGrpSpPr>
              <p:cNvPr id="2809" name="Google Shape;2809;p20"/>
              <p:cNvGrpSpPr/>
              <p:nvPr/>
            </p:nvGrpSpPr>
            <p:grpSpPr>
              <a:xfrm>
                <a:off x="8474575" y="615525"/>
                <a:ext cx="327850" cy="59700"/>
                <a:chOff x="8474575" y="615525"/>
                <a:chExt cx="327850" cy="59700"/>
              </a:xfrm>
            </p:grpSpPr>
            <p:sp>
              <p:nvSpPr>
                <p:cNvPr id="2810" name="Google Shape;2810;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2" name="Google Shape;2812;p20"/>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3" name="Google Shape;2813;p20"/>
              <p:cNvGrpSpPr/>
              <p:nvPr/>
            </p:nvGrpSpPr>
            <p:grpSpPr>
              <a:xfrm>
                <a:off x="8474575" y="820325"/>
                <a:ext cx="327850" cy="59700"/>
                <a:chOff x="8474575" y="615525"/>
                <a:chExt cx="327850" cy="59700"/>
              </a:xfrm>
            </p:grpSpPr>
            <p:sp>
              <p:nvSpPr>
                <p:cNvPr id="2814" name="Google Shape;2814;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6" name="Google Shape;2816;p20"/>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7" name="Google Shape;2817;p20"/>
              <p:cNvGrpSpPr/>
              <p:nvPr/>
            </p:nvGrpSpPr>
            <p:grpSpPr>
              <a:xfrm>
                <a:off x="8474575" y="1025125"/>
                <a:ext cx="327850" cy="59700"/>
                <a:chOff x="8474575" y="615525"/>
                <a:chExt cx="327850" cy="59700"/>
              </a:xfrm>
            </p:grpSpPr>
            <p:sp>
              <p:nvSpPr>
                <p:cNvPr id="2818" name="Google Shape;2818;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0" name="Google Shape;2820;p20"/>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1" name="Google Shape;2821;p20"/>
              <p:cNvGrpSpPr/>
              <p:nvPr/>
            </p:nvGrpSpPr>
            <p:grpSpPr>
              <a:xfrm>
                <a:off x="8474575" y="1229925"/>
                <a:ext cx="327850" cy="59700"/>
                <a:chOff x="8474575" y="615525"/>
                <a:chExt cx="327850" cy="59700"/>
              </a:xfrm>
            </p:grpSpPr>
            <p:sp>
              <p:nvSpPr>
                <p:cNvPr id="2822" name="Google Shape;2822;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4" name="Google Shape;2824;p20"/>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5" name="Google Shape;2825;p20"/>
            <p:cNvGrpSpPr/>
            <p:nvPr/>
          </p:nvGrpSpPr>
          <p:grpSpPr>
            <a:xfrm rot="10800000">
              <a:off x="8511572" y="2261380"/>
              <a:ext cx="157401" cy="372875"/>
              <a:chOff x="8474575" y="615525"/>
              <a:chExt cx="327850" cy="776500"/>
            </a:xfrm>
          </p:grpSpPr>
          <p:grpSp>
            <p:nvGrpSpPr>
              <p:cNvPr id="2826" name="Google Shape;2826;p20"/>
              <p:cNvGrpSpPr/>
              <p:nvPr/>
            </p:nvGrpSpPr>
            <p:grpSpPr>
              <a:xfrm>
                <a:off x="8474575" y="615525"/>
                <a:ext cx="327850" cy="59700"/>
                <a:chOff x="8474575" y="615525"/>
                <a:chExt cx="327850" cy="59700"/>
              </a:xfrm>
            </p:grpSpPr>
            <p:sp>
              <p:nvSpPr>
                <p:cNvPr id="2827" name="Google Shape;2827;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9" name="Google Shape;2829;p20"/>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0" name="Google Shape;2830;p20"/>
              <p:cNvGrpSpPr/>
              <p:nvPr/>
            </p:nvGrpSpPr>
            <p:grpSpPr>
              <a:xfrm>
                <a:off x="8474575" y="820325"/>
                <a:ext cx="327850" cy="59700"/>
                <a:chOff x="8474575" y="615525"/>
                <a:chExt cx="327850" cy="59700"/>
              </a:xfrm>
            </p:grpSpPr>
            <p:sp>
              <p:nvSpPr>
                <p:cNvPr id="2831" name="Google Shape;2831;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3" name="Google Shape;2833;p20"/>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4" name="Google Shape;2834;p20"/>
              <p:cNvGrpSpPr/>
              <p:nvPr/>
            </p:nvGrpSpPr>
            <p:grpSpPr>
              <a:xfrm>
                <a:off x="8474575" y="1025125"/>
                <a:ext cx="327850" cy="59700"/>
                <a:chOff x="8474575" y="615525"/>
                <a:chExt cx="327850" cy="59700"/>
              </a:xfrm>
            </p:grpSpPr>
            <p:sp>
              <p:nvSpPr>
                <p:cNvPr id="2835" name="Google Shape;2835;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7" name="Google Shape;2837;p20"/>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8" name="Google Shape;2838;p20"/>
              <p:cNvGrpSpPr/>
              <p:nvPr/>
            </p:nvGrpSpPr>
            <p:grpSpPr>
              <a:xfrm>
                <a:off x="8474575" y="1229925"/>
                <a:ext cx="327850" cy="59700"/>
                <a:chOff x="8474575" y="615525"/>
                <a:chExt cx="327850" cy="59700"/>
              </a:xfrm>
            </p:grpSpPr>
            <p:sp>
              <p:nvSpPr>
                <p:cNvPr id="2839" name="Google Shape;2839;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1" name="Google Shape;2841;p20"/>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2" name="Google Shape;2842;p20"/>
            <p:cNvGrpSpPr/>
            <p:nvPr/>
          </p:nvGrpSpPr>
          <p:grpSpPr>
            <a:xfrm rot="10800000">
              <a:off x="8511572" y="1855740"/>
              <a:ext cx="157401" cy="372875"/>
              <a:chOff x="8474575" y="615525"/>
              <a:chExt cx="327850" cy="776500"/>
            </a:xfrm>
          </p:grpSpPr>
          <p:grpSp>
            <p:nvGrpSpPr>
              <p:cNvPr id="2843" name="Google Shape;2843;p20"/>
              <p:cNvGrpSpPr/>
              <p:nvPr/>
            </p:nvGrpSpPr>
            <p:grpSpPr>
              <a:xfrm>
                <a:off x="8474575" y="615525"/>
                <a:ext cx="327850" cy="59700"/>
                <a:chOff x="8474575" y="615525"/>
                <a:chExt cx="327850" cy="59700"/>
              </a:xfrm>
            </p:grpSpPr>
            <p:sp>
              <p:nvSpPr>
                <p:cNvPr id="2844" name="Google Shape;2844;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6" name="Google Shape;2846;p20"/>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7" name="Google Shape;2847;p20"/>
              <p:cNvGrpSpPr/>
              <p:nvPr/>
            </p:nvGrpSpPr>
            <p:grpSpPr>
              <a:xfrm>
                <a:off x="8474575" y="820325"/>
                <a:ext cx="327850" cy="59700"/>
                <a:chOff x="8474575" y="615525"/>
                <a:chExt cx="327850" cy="59700"/>
              </a:xfrm>
            </p:grpSpPr>
            <p:sp>
              <p:nvSpPr>
                <p:cNvPr id="2848" name="Google Shape;2848;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0" name="Google Shape;2850;p20"/>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1" name="Google Shape;2851;p20"/>
              <p:cNvGrpSpPr/>
              <p:nvPr/>
            </p:nvGrpSpPr>
            <p:grpSpPr>
              <a:xfrm>
                <a:off x="8474575" y="1025125"/>
                <a:ext cx="327850" cy="59700"/>
                <a:chOff x="8474575" y="615525"/>
                <a:chExt cx="327850" cy="59700"/>
              </a:xfrm>
            </p:grpSpPr>
            <p:sp>
              <p:nvSpPr>
                <p:cNvPr id="2852" name="Google Shape;2852;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4" name="Google Shape;2854;p20"/>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5" name="Google Shape;2855;p20"/>
              <p:cNvGrpSpPr/>
              <p:nvPr/>
            </p:nvGrpSpPr>
            <p:grpSpPr>
              <a:xfrm>
                <a:off x="8474575" y="1229925"/>
                <a:ext cx="327850" cy="59700"/>
                <a:chOff x="8474575" y="615525"/>
                <a:chExt cx="327850" cy="59700"/>
              </a:xfrm>
            </p:grpSpPr>
            <p:sp>
              <p:nvSpPr>
                <p:cNvPr id="2856" name="Google Shape;2856;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8" name="Google Shape;2858;p20"/>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9" name="Google Shape;2859;p20"/>
            <p:cNvGrpSpPr/>
            <p:nvPr/>
          </p:nvGrpSpPr>
          <p:grpSpPr>
            <a:xfrm rot="10800000">
              <a:off x="8511572" y="1450101"/>
              <a:ext cx="157401" cy="372875"/>
              <a:chOff x="8474575" y="615525"/>
              <a:chExt cx="327850" cy="776500"/>
            </a:xfrm>
          </p:grpSpPr>
          <p:grpSp>
            <p:nvGrpSpPr>
              <p:cNvPr id="2860" name="Google Shape;2860;p20"/>
              <p:cNvGrpSpPr/>
              <p:nvPr/>
            </p:nvGrpSpPr>
            <p:grpSpPr>
              <a:xfrm>
                <a:off x="8474575" y="615525"/>
                <a:ext cx="327850" cy="59700"/>
                <a:chOff x="8474575" y="615525"/>
                <a:chExt cx="327850" cy="59700"/>
              </a:xfrm>
            </p:grpSpPr>
            <p:sp>
              <p:nvSpPr>
                <p:cNvPr id="2861" name="Google Shape;2861;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3" name="Google Shape;2863;p20"/>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4" name="Google Shape;2864;p20"/>
              <p:cNvGrpSpPr/>
              <p:nvPr/>
            </p:nvGrpSpPr>
            <p:grpSpPr>
              <a:xfrm>
                <a:off x="8474575" y="820325"/>
                <a:ext cx="327850" cy="59700"/>
                <a:chOff x="8474575" y="615525"/>
                <a:chExt cx="327850" cy="59700"/>
              </a:xfrm>
            </p:grpSpPr>
            <p:sp>
              <p:nvSpPr>
                <p:cNvPr id="2865" name="Google Shape;2865;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7" name="Google Shape;2867;p20"/>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8" name="Google Shape;2868;p20"/>
              <p:cNvGrpSpPr/>
              <p:nvPr/>
            </p:nvGrpSpPr>
            <p:grpSpPr>
              <a:xfrm>
                <a:off x="8474575" y="1025125"/>
                <a:ext cx="327850" cy="59700"/>
                <a:chOff x="8474575" y="615525"/>
                <a:chExt cx="327850" cy="59700"/>
              </a:xfrm>
            </p:grpSpPr>
            <p:sp>
              <p:nvSpPr>
                <p:cNvPr id="2869" name="Google Shape;2869;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1" name="Google Shape;2871;p20"/>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2" name="Google Shape;2872;p20"/>
              <p:cNvGrpSpPr/>
              <p:nvPr/>
            </p:nvGrpSpPr>
            <p:grpSpPr>
              <a:xfrm>
                <a:off x="8474575" y="1229925"/>
                <a:ext cx="327850" cy="59700"/>
                <a:chOff x="8474575" y="615525"/>
                <a:chExt cx="327850" cy="59700"/>
              </a:xfrm>
            </p:grpSpPr>
            <p:sp>
              <p:nvSpPr>
                <p:cNvPr id="2873" name="Google Shape;2873;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5" name="Google Shape;2875;p20"/>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6" name="Google Shape;2876;p20"/>
            <p:cNvGrpSpPr/>
            <p:nvPr/>
          </p:nvGrpSpPr>
          <p:grpSpPr>
            <a:xfrm rot="10800000">
              <a:off x="8511572" y="3886326"/>
              <a:ext cx="157401" cy="372875"/>
              <a:chOff x="8474575" y="615525"/>
              <a:chExt cx="327850" cy="776500"/>
            </a:xfrm>
          </p:grpSpPr>
          <p:grpSp>
            <p:nvGrpSpPr>
              <p:cNvPr id="2877" name="Google Shape;2877;p20"/>
              <p:cNvGrpSpPr/>
              <p:nvPr/>
            </p:nvGrpSpPr>
            <p:grpSpPr>
              <a:xfrm>
                <a:off x="8474575" y="615525"/>
                <a:ext cx="327850" cy="59700"/>
                <a:chOff x="8474575" y="615525"/>
                <a:chExt cx="327850" cy="59700"/>
              </a:xfrm>
            </p:grpSpPr>
            <p:sp>
              <p:nvSpPr>
                <p:cNvPr id="2878" name="Google Shape;2878;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0" name="Google Shape;2880;p20"/>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1" name="Google Shape;2881;p20"/>
              <p:cNvGrpSpPr/>
              <p:nvPr/>
            </p:nvGrpSpPr>
            <p:grpSpPr>
              <a:xfrm>
                <a:off x="8474575" y="820325"/>
                <a:ext cx="327850" cy="59700"/>
                <a:chOff x="8474575" y="615525"/>
                <a:chExt cx="327850" cy="59700"/>
              </a:xfrm>
            </p:grpSpPr>
            <p:sp>
              <p:nvSpPr>
                <p:cNvPr id="2882" name="Google Shape;2882;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4" name="Google Shape;2884;p20"/>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5" name="Google Shape;2885;p20"/>
              <p:cNvGrpSpPr/>
              <p:nvPr/>
            </p:nvGrpSpPr>
            <p:grpSpPr>
              <a:xfrm>
                <a:off x="8474575" y="1025125"/>
                <a:ext cx="327850" cy="59700"/>
                <a:chOff x="8474575" y="615525"/>
                <a:chExt cx="327850" cy="59700"/>
              </a:xfrm>
            </p:grpSpPr>
            <p:sp>
              <p:nvSpPr>
                <p:cNvPr id="2886" name="Google Shape;2886;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8" name="Google Shape;2888;p20"/>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9" name="Google Shape;2889;p20"/>
              <p:cNvGrpSpPr/>
              <p:nvPr/>
            </p:nvGrpSpPr>
            <p:grpSpPr>
              <a:xfrm>
                <a:off x="8474575" y="1229925"/>
                <a:ext cx="327850" cy="59700"/>
                <a:chOff x="8474575" y="615525"/>
                <a:chExt cx="327850" cy="59700"/>
              </a:xfrm>
            </p:grpSpPr>
            <p:sp>
              <p:nvSpPr>
                <p:cNvPr id="2890" name="Google Shape;2890;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2" name="Google Shape;2892;p20"/>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3" name="Google Shape;2893;p20"/>
            <p:cNvGrpSpPr/>
            <p:nvPr/>
          </p:nvGrpSpPr>
          <p:grpSpPr>
            <a:xfrm rot="10800000">
              <a:off x="8511572" y="3480687"/>
              <a:ext cx="157401" cy="372875"/>
              <a:chOff x="8474575" y="615525"/>
              <a:chExt cx="327850" cy="776500"/>
            </a:xfrm>
          </p:grpSpPr>
          <p:grpSp>
            <p:nvGrpSpPr>
              <p:cNvPr id="2894" name="Google Shape;2894;p20"/>
              <p:cNvGrpSpPr/>
              <p:nvPr/>
            </p:nvGrpSpPr>
            <p:grpSpPr>
              <a:xfrm>
                <a:off x="8474575" y="615525"/>
                <a:ext cx="327850" cy="59700"/>
                <a:chOff x="8474575" y="615525"/>
                <a:chExt cx="327850" cy="59700"/>
              </a:xfrm>
            </p:grpSpPr>
            <p:sp>
              <p:nvSpPr>
                <p:cNvPr id="2895" name="Google Shape;2895;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7" name="Google Shape;2897;p20"/>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8" name="Google Shape;2898;p20"/>
              <p:cNvGrpSpPr/>
              <p:nvPr/>
            </p:nvGrpSpPr>
            <p:grpSpPr>
              <a:xfrm>
                <a:off x="8474575" y="820325"/>
                <a:ext cx="327850" cy="59700"/>
                <a:chOff x="8474575" y="615525"/>
                <a:chExt cx="327850" cy="59700"/>
              </a:xfrm>
            </p:grpSpPr>
            <p:sp>
              <p:nvSpPr>
                <p:cNvPr id="2899" name="Google Shape;2899;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1" name="Google Shape;2901;p20"/>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2" name="Google Shape;2902;p20"/>
              <p:cNvGrpSpPr/>
              <p:nvPr/>
            </p:nvGrpSpPr>
            <p:grpSpPr>
              <a:xfrm>
                <a:off x="8474575" y="1025125"/>
                <a:ext cx="327850" cy="59700"/>
                <a:chOff x="8474575" y="615525"/>
                <a:chExt cx="327850" cy="59700"/>
              </a:xfrm>
            </p:grpSpPr>
            <p:sp>
              <p:nvSpPr>
                <p:cNvPr id="2903" name="Google Shape;2903;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5" name="Google Shape;2905;p20"/>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6" name="Google Shape;2906;p20"/>
              <p:cNvGrpSpPr/>
              <p:nvPr/>
            </p:nvGrpSpPr>
            <p:grpSpPr>
              <a:xfrm>
                <a:off x="8474575" y="1229925"/>
                <a:ext cx="327850" cy="59700"/>
                <a:chOff x="8474575" y="615525"/>
                <a:chExt cx="327850" cy="59700"/>
              </a:xfrm>
            </p:grpSpPr>
            <p:sp>
              <p:nvSpPr>
                <p:cNvPr id="2907" name="Google Shape;2907;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9" name="Google Shape;2909;p20"/>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0" name="Google Shape;2910;p20"/>
            <p:cNvGrpSpPr/>
            <p:nvPr/>
          </p:nvGrpSpPr>
          <p:grpSpPr>
            <a:xfrm rot="10800000">
              <a:off x="8511572" y="3075047"/>
              <a:ext cx="157401" cy="372875"/>
              <a:chOff x="8474575" y="615525"/>
              <a:chExt cx="327850" cy="776500"/>
            </a:xfrm>
          </p:grpSpPr>
          <p:grpSp>
            <p:nvGrpSpPr>
              <p:cNvPr id="2911" name="Google Shape;2911;p20"/>
              <p:cNvGrpSpPr/>
              <p:nvPr/>
            </p:nvGrpSpPr>
            <p:grpSpPr>
              <a:xfrm>
                <a:off x="8474575" y="615525"/>
                <a:ext cx="327850" cy="59700"/>
                <a:chOff x="8474575" y="615525"/>
                <a:chExt cx="327850" cy="59700"/>
              </a:xfrm>
            </p:grpSpPr>
            <p:sp>
              <p:nvSpPr>
                <p:cNvPr id="2912" name="Google Shape;2912;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4" name="Google Shape;2914;p20"/>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5" name="Google Shape;2915;p20"/>
              <p:cNvGrpSpPr/>
              <p:nvPr/>
            </p:nvGrpSpPr>
            <p:grpSpPr>
              <a:xfrm>
                <a:off x="8474575" y="820325"/>
                <a:ext cx="327850" cy="59700"/>
                <a:chOff x="8474575" y="615525"/>
                <a:chExt cx="327850" cy="59700"/>
              </a:xfrm>
            </p:grpSpPr>
            <p:sp>
              <p:nvSpPr>
                <p:cNvPr id="2916" name="Google Shape;2916;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8" name="Google Shape;2918;p20"/>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9" name="Google Shape;2919;p20"/>
              <p:cNvGrpSpPr/>
              <p:nvPr/>
            </p:nvGrpSpPr>
            <p:grpSpPr>
              <a:xfrm>
                <a:off x="8474575" y="1025125"/>
                <a:ext cx="327850" cy="59700"/>
                <a:chOff x="8474575" y="615525"/>
                <a:chExt cx="327850" cy="59700"/>
              </a:xfrm>
            </p:grpSpPr>
            <p:sp>
              <p:nvSpPr>
                <p:cNvPr id="2920" name="Google Shape;2920;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2" name="Google Shape;2922;p20"/>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3" name="Google Shape;2923;p20"/>
              <p:cNvGrpSpPr/>
              <p:nvPr/>
            </p:nvGrpSpPr>
            <p:grpSpPr>
              <a:xfrm>
                <a:off x="8474575" y="1229925"/>
                <a:ext cx="327850" cy="59700"/>
                <a:chOff x="8474575" y="615525"/>
                <a:chExt cx="327850" cy="59700"/>
              </a:xfrm>
            </p:grpSpPr>
            <p:sp>
              <p:nvSpPr>
                <p:cNvPr id="2924" name="Google Shape;2924;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6" name="Google Shape;2926;p20"/>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7" name="Google Shape;2927;p20"/>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8" name="Google Shape;2928;p20"/>
            <p:cNvGrpSpPr/>
            <p:nvPr/>
          </p:nvGrpSpPr>
          <p:grpSpPr>
            <a:xfrm rot="10800000">
              <a:off x="8511572" y="4537840"/>
              <a:ext cx="157401" cy="28668"/>
              <a:chOff x="8474575" y="615525"/>
              <a:chExt cx="327850" cy="59700"/>
            </a:xfrm>
          </p:grpSpPr>
          <p:sp>
            <p:nvSpPr>
              <p:cNvPr id="2929" name="Google Shape;2929;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1" name="Google Shape;2931;p20"/>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2" name="Google Shape;2932;p20"/>
            <p:cNvGrpSpPr/>
            <p:nvPr/>
          </p:nvGrpSpPr>
          <p:grpSpPr>
            <a:xfrm rot="10800000">
              <a:off x="8511572" y="4439490"/>
              <a:ext cx="157401" cy="28668"/>
              <a:chOff x="8474575" y="615525"/>
              <a:chExt cx="327850" cy="59700"/>
            </a:xfrm>
          </p:grpSpPr>
          <p:sp>
            <p:nvSpPr>
              <p:cNvPr id="2933" name="Google Shape;2933;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5" name="Google Shape;2935;p20"/>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6" name="Google Shape;2936;p20"/>
            <p:cNvGrpSpPr/>
            <p:nvPr/>
          </p:nvGrpSpPr>
          <p:grpSpPr>
            <a:xfrm rot="10800000">
              <a:off x="8511572" y="4341140"/>
              <a:ext cx="157401" cy="28668"/>
              <a:chOff x="8474575" y="615525"/>
              <a:chExt cx="327850" cy="59700"/>
            </a:xfrm>
          </p:grpSpPr>
          <p:sp>
            <p:nvSpPr>
              <p:cNvPr id="2937" name="Google Shape;2937;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9" name="Google Shape;2939;p20"/>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0" name="Google Shape;2940;p20"/>
            <p:cNvGrpSpPr/>
            <p:nvPr/>
          </p:nvGrpSpPr>
          <p:grpSpPr>
            <a:xfrm rot="10800000">
              <a:off x="8511572" y="1375033"/>
              <a:ext cx="157401" cy="28668"/>
              <a:chOff x="8474575" y="615525"/>
              <a:chExt cx="327850" cy="59700"/>
            </a:xfrm>
          </p:grpSpPr>
          <p:sp>
            <p:nvSpPr>
              <p:cNvPr id="2941" name="Google Shape;2941;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3" name="Google Shape;2943;p20"/>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4" name="Google Shape;2944;p20"/>
            <p:cNvGrpSpPr/>
            <p:nvPr/>
          </p:nvGrpSpPr>
          <p:grpSpPr>
            <a:xfrm rot="10800000">
              <a:off x="8511497" y="598310"/>
              <a:ext cx="157401" cy="372875"/>
              <a:chOff x="8474575" y="615525"/>
              <a:chExt cx="327850" cy="776500"/>
            </a:xfrm>
          </p:grpSpPr>
          <p:grpSp>
            <p:nvGrpSpPr>
              <p:cNvPr id="2945" name="Google Shape;2945;p20"/>
              <p:cNvGrpSpPr/>
              <p:nvPr/>
            </p:nvGrpSpPr>
            <p:grpSpPr>
              <a:xfrm>
                <a:off x="8474575" y="615525"/>
                <a:ext cx="327850" cy="59700"/>
                <a:chOff x="8474575" y="615525"/>
                <a:chExt cx="327850" cy="59700"/>
              </a:xfrm>
            </p:grpSpPr>
            <p:sp>
              <p:nvSpPr>
                <p:cNvPr id="2946" name="Google Shape;2946;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8" name="Google Shape;2948;p20"/>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9" name="Google Shape;2949;p20"/>
              <p:cNvGrpSpPr/>
              <p:nvPr/>
            </p:nvGrpSpPr>
            <p:grpSpPr>
              <a:xfrm>
                <a:off x="8474575" y="820325"/>
                <a:ext cx="327850" cy="59700"/>
                <a:chOff x="8474575" y="615525"/>
                <a:chExt cx="327850" cy="59700"/>
              </a:xfrm>
            </p:grpSpPr>
            <p:sp>
              <p:nvSpPr>
                <p:cNvPr id="2950" name="Google Shape;2950;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2" name="Google Shape;2952;p20"/>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3" name="Google Shape;2953;p20"/>
              <p:cNvGrpSpPr/>
              <p:nvPr/>
            </p:nvGrpSpPr>
            <p:grpSpPr>
              <a:xfrm>
                <a:off x="8474575" y="1025125"/>
                <a:ext cx="327850" cy="59700"/>
                <a:chOff x="8474575" y="615525"/>
                <a:chExt cx="327850" cy="59700"/>
              </a:xfrm>
            </p:grpSpPr>
            <p:sp>
              <p:nvSpPr>
                <p:cNvPr id="2954" name="Google Shape;2954;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6" name="Google Shape;2956;p20"/>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7" name="Google Shape;2957;p20"/>
              <p:cNvGrpSpPr/>
              <p:nvPr/>
            </p:nvGrpSpPr>
            <p:grpSpPr>
              <a:xfrm>
                <a:off x="8474575" y="1229925"/>
                <a:ext cx="327850" cy="59700"/>
                <a:chOff x="8474575" y="615525"/>
                <a:chExt cx="327850" cy="59700"/>
              </a:xfrm>
            </p:grpSpPr>
            <p:sp>
              <p:nvSpPr>
                <p:cNvPr id="2958" name="Google Shape;2958;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0" name="Google Shape;2960;p20"/>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1" name="Google Shape;2961;p20"/>
            <p:cNvGrpSpPr/>
            <p:nvPr/>
          </p:nvGrpSpPr>
          <p:grpSpPr>
            <a:xfrm rot="10800000">
              <a:off x="8511497" y="549130"/>
              <a:ext cx="157401" cy="28668"/>
              <a:chOff x="8474575" y="615525"/>
              <a:chExt cx="327850" cy="59700"/>
            </a:xfrm>
          </p:grpSpPr>
          <p:sp>
            <p:nvSpPr>
              <p:cNvPr id="2962" name="Google Shape;2962;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4" name="Google Shape;2964;p20"/>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5" name="Google Shape;2965;p20"/>
            <p:cNvGrpSpPr/>
            <p:nvPr/>
          </p:nvGrpSpPr>
          <p:grpSpPr>
            <a:xfrm rot="10800000">
              <a:off x="8511422" y="1261933"/>
              <a:ext cx="157401" cy="28668"/>
              <a:chOff x="8474575" y="615525"/>
              <a:chExt cx="327850" cy="59700"/>
            </a:xfrm>
          </p:grpSpPr>
          <p:sp>
            <p:nvSpPr>
              <p:cNvPr id="2966" name="Google Shape;2966;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8" name="Google Shape;2968;p20"/>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9" name="Google Shape;2969;p20"/>
            <p:cNvGrpSpPr/>
            <p:nvPr/>
          </p:nvGrpSpPr>
          <p:grpSpPr>
            <a:xfrm rot="10800000">
              <a:off x="8511572" y="1156058"/>
              <a:ext cx="157401" cy="28668"/>
              <a:chOff x="8474575" y="615525"/>
              <a:chExt cx="327850" cy="59700"/>
            </a:xfrm>
          </p:grpSpPr>
          <p:sp>
            <p:nvSpPr>
              <p:cNvPr id="2970" name="Google Shape;2970;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2" name="Google Shape;2972;p20"/>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73" name="Google Shape;2973;p20"/>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
        <p:nvSpPr>
          <p:cNvPr id="2974" name="Google Shape;2974;p20"/>
          <p:cNvSpPr txBox="1"/>
          <p:nvPr>
            <p:ph type="title"/>
          </p:nvPr>
        </p:nvSpPr>
        <p:spPr>
          <a:xfrm>
            <a:off x="719975" y="1454950"/>
            <a:ext cx="2305500" cy="555000"/>
          </a:xfrm>
          <a:prstGeom prst="rect">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75" name="Google Shape;2975;p20"/>
          <p:cNvSpPr txBox="1"/>
          <p:nvPr>
            <p:ph idx="1" type="subTitle"/>
          </p:nvPr>
        </p:nvSpPr>
        <p:spPr>
          <a:xfrm>
            <a:off x="719975" y="2009975"/>
            <a:ext cx="2305500" cy="7407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6" name="Google Shape;2976;p20"/>
          <p:cNvSpPr txBox="1"/>
          <p:nvPr>
            <p:ph idx="2" type="title"/>
          </p:nvPr>
        </p:nvSpPr>
        <p:spPr>
          <a:xfrm>
            <a:off x="3419246" y="1454950"/>
            <a:ext cx="2305500" cy="555000"/>
          </a:xfrm>
          <a:prstGeom prst="rect">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77" name="Google Shape;2977;p20"/>
          <p:cNvSpPr txBox="1"/>
          <p:nvPr>
            <p:ph idx="3" type="subTitle"/>
          </p:nvPr>
        </p:nvSpPr>
        <p:spPr>
          <a:xfrm>
            <a:off x="3419246" y="2009975"/>
            <a:ext cx="2305500" cy="7407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8" name="Google Shape;2978;p20"/>
          <p:cNvSpPr txBox="1"/>
          <p:nvPr>
            <p:ph idx="4" type="title"/>
          </p:nvPr>
        </p:nvSpPr>
        <p:spPr>
          <a:xfrm>
            <a:off x="719975" y="3151575"/>
            <a:ext cx="2305500" cy="555000"/>
          </a:xfrm>
          <a:prstGeom prst="rect">
            <a:avLst/>
          </a:prstGeom>
          <a:solidFill>
            <a:schemeClr val="accen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79" name="Google Shape;2979;p20"/>
          <p:cNvSpPr txBox="1"/>
          <p:nvPr>
            <p:ph idx="5" type="subTitle"/>
          </p:nvPr>
        </p:nvSpPr>
        <p:spPr>
          <a:xfrm>
            <a:off x="719975" y="3706575"/>
            <a:ext cx="2305500" cy="7407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0" name="Google Shape;2980;p20"/>
          <p:cNvSpPr txBox="1"/>
          <p:nvPr>
            <p:ph idx="6" type="title"/>
          </p:nvPr>
        </p:nvSpPr>
        <p:spPr>
          <a:xfrm>
            <a:off x="3419246" y="3151575"/>
            <a:ext cx="2305500" cy="555000"/>
          </a:xfrm>
          <a:prstGeom prst="rect">
            <a:avLst/>
          </a:prstGeom>
          <a:solidFill>
            <a:schemeClr val="accen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81" name="Google Shape;2981;p20"/>
          <p:cNvSpPr txBox="1"/>
          <p:nvPr>
            <p:ph idx="7" type="subTitle"/>
          </p:nvPr>
        </p:nvSpPr>
        <p:spPr>
          <a:xfrm>
            <a:off x="3419246" y="3706575"/>
            <a:ext cx="2305500" cy="7407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2" name="Google Shape;2982;p20"/>
          <p:cNvSpPr txBox="1"/>
          <p:nvPr>
            <p:ph idx="8" type="title"/>
          </p:nvPr>
        </p:nvSpPr>
        <p:spPr>
          <a:xfrm>
            <a:off x="6118524" y="1454950"/>
            <a:ext cx="2305500" cy="555000"/>
          </a:xfrm>
          <a:prstGeom prst="rect">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83" name="Google Shape;2983;p20"/>
          <p:cNvSpPr txBox="1"/>
          <p:nvPr>
            <p:ph idx="9" type="subTitle"/>
          </p:nvPr>
        </p:nvSpPr>
        <p:spPr>
          <a:xfrm>
            <a:off x="6118525" y="2009975"/>
            <a:ext cx="2305500" cy="7407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4" name="Google Shape;2984;p20"/>
          <p:cNvSpPr txBox="1"/>
          <p:nvPr>
            <p:ph idx="13" type="title"/>
          </p:nvPr>
        </p:nvSpPr>
        <p:spPr>
          <a:xfrm>
            <a:off x="6118524" y="3151575"/>
            <a:ext cx="2305500" cy="555000"/>
          </a:xfrm>
          <a:prstGeom prst="rect">
            <a:avLst/>
          </a:prstGeom>
          <a:solidFill>
            <a:schemeClr val="accen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85" name="Google Shape;2985;p20"/>
          <p:cNvSpPr txBox="1"/>
          <p:nvPr>
            <p:ph idx="14" type="subTitle"/>
          </p:nvPr>
        </p:nvSpPr>
        <p:spPr>
          <a:xfrm>
            <a:off x="6118525" y="3706575"/>
            <a:ext cx="2305500" cy="7407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6" name="Google Shape;2986;p20"/>
          <p:cNvSpPr txBox="1"/>
          <p:nvPr>
            <p:ph idx="15" type="title"/>
          </p:nvPr>
        </p:nvSpPr>
        <p:spPr>
          <a:xfrm>
            <a:off x="720000" y="569850"/>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0" name="Shape 180"/>
        <p:cNvGrpSpPr/>
        <p:nvPr/>
      </p:nvGrpSpPr>
      <p:grpSpPr>
        <a:xfrm>
          <a:off x="0" y="0"/>
          <a:ext cx="0" cy="0"/>
          <a:chOff x="0" y="0"/>
          <a:chExt cx="0" cy="0"/>
        </a:xfrm>
      </p:grpSpPr>
      <p:pic>
        <p:nvPicPr>
          <p:cNvPr id="181" name="Google Shape;181;p3"/>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182" name="Google Shape;182;p3"/>
          <p:cNvSpPr txBox="1"/>
          <p:nvPr>
            <p:ph type="title"/>
          </p:nvPr>
        </p:nvSpPr>
        <p:spPr>
          <a:xfrm>
            <a:off x="3259538" y="1670100"/>
            <a:ext cx="4229700" cy="10899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3" name="Google Shape;183;p3"/>
          <p:cNvSpPr txBox="1"/>
          <p:nvPr>
            <p:ph hasCustomPrompt="1" idx="2" type="title"/>
          </p:nvPr>
        </p:nvSpPr>
        <p:spPr>
          <a:xfrm>
            <a:off x="1654763" y="1670200"/>
            <a:ext cx="1604700" cy="10899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b="1" sz="11000"/>
            </a:lvl1pPr>
            <a:lvl2pPr lvl="1" rtl="0" algn="ctr">
              <a:spcBef>
                <a:spcPts val="100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4" name="Google Shape;184;p3"/>
          <p:cNvSpPr txBox="1"/>
          <p:nvPr>
            <p:ph idx="1" type="subTitle"/>
          </p:nvPr>
        </p:nvSpPr>
        <p:spPr>
          <a:xfrm>
            <a:off x="3259538" y="2760000"/>
            <a:ext cx="4229700" cy="7134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5" name="Google Shape;185;p3"/>
          <p:cNvSpPr/>
          <p:nvPr/>
        </p:nvSpPr>
        <p:spPr>
          <a:xfrm rot="10800000">
            <a:off x="417900" y="569850"/>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3"/>
          <p:cNvGrpSpPr/>
          <p:nvPr/>
        </p:nvGrpSpPr>
        <p:grpSpPr>
          <a:xfrm rot="10800000">
            <a:off x="8511572" y="2778444"/>
            <a:ext cx="157401" cy="372875"/>
            <a:chOff x="8474575" y="615525"/>
            <a:chExt cx="327850" cy="776500"/>
          </a:xfrm>
        </p:grpSpPr>
        <p:grpSp>
          <p:nvGrpSpPr>
            <p:cNvPr id="187" name="Google Shape;187;p3"/>
            <p:cNvGrpSpPr/>
            <p:nvPr/>
          </p:nvGrpSpPr>
          <p:grpSpPr>
            <a:xfrm>
              <a:off x="8474575" y="615525"/>
              <a:ext cx="327850" cy="59700"/>
              <a:chOff x="8474575" y="615525"/>
              <a:chExt cx="327850" cy="59700"/>
            </a:xfrm>
          </p:grpSpPr>
          <p:sp>
            <p:nvSpPr>
              <p:cNvPr id="188" name="Google Shape;188;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3"/>
            <p:cNvGrpSpPr/>
            <p:nvPr/>
          </p:nvGrpSpPr>
          <p:grpSpPr>
            <a:xfrm>
              <a:off x="8474575" y="820325"/>
              <a:ext cx="327850" cy="59700"/>
              <a:chOff x="8474575" y="615525"/>
              <a:chExt cx="327850" cy="59700"/>
            </a:xfrm>
          </p:grpSpPr>
          <p:sp>
            <p:nvSpPr>
              <p:cNvPr id="192" name="Google Shape;192;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3"/>
            <p:cNvGrpSpPr/>
            <p:nvPr/>
          </p:nvGrpSpPr>
          <p:grpSpPr>
            <a:xfrm>
              <a:off x="8474575" y="1025125"/>
              <a:ext cx="327850" cy="59700"/>
              <a:chOff x="8474575" y="615525"/>
              <a:chExt cx="327850" cy="59700"/>
            </a:xfrm>
          </p:grpSpPr>
          <p:sp>
            <p:nvSpPr>
              <p:cNvPr id="196" name="Google Shape;196;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3"/>
            <p:cNvGrpSpPr/>
            <p:nvPr/>
          </p:nvGrpSpPr>
          <p:grpSpPr>
            <a:xfrm>
              <a:off x="8474575" y="1229925"/>
              <a:ext cx="327850" cy="59700"/>
              <a:chOff x="8474575" y="615525"/>
              <a:chExt cx="327850" cy="59700"/>
            </a:xfrm>
          </p:grpSpPr>
          <p:sp>
            <p:nvSpPr>
              <p:cNvPr id="200" name="Google Shape;200;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3"/>
          <p:cNvGrpSpPr/>
          <p:nvPr/>
        </p:nvGrpSpPr>
        <p:grpSpPr>
          <a:xfrm rot="10800000">
            <a:off x="8511572" y="2372805"/>
            <a:ext cx="157401" cy="372875"/>
            <a:chOff x="8474575" y="615525"/>
            <a:chExt cx="327850" cy="776500"/>
          </a:xfrm>
        </p:grpSpPr>
        <p:grpSp>
          <p:nvGrpSpPr>
            <p:cNvPr id="204" name="Google Shape;204;p3"/>
            <p:cNvGrpSpPr/>
            <p:nvPr/>
          </p:nvGrpSpPr>
          <p:grpSpPr>
            <a:xfrm>
              <a:off x="8474575" y="615525"/>
              <a:ext cx="327850" cy="59700"/>
              <a:chOff x="8474575" y="615525"/>
              <a:chExt cx="327850" cy="59700"/>
            </a:xfrm>
          </p:grpSpPr>
          <p:sp>
            <p:nvSpPr>
              <p:cNvPr id="205" name="Google Shape;205;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3"/>
            <p:cNvGrpSpPr/>
            <p:nvPr/>
          </p:nvGrpSpPr>
          <p:grpSpPr>
            <a:xfrm>
              <a:off x="8474575" y="820325"/>
              <a:ext cx="327850" cy="59700"/>
              <a:chOff x="8474575" y="615525"/>
              <a:chExt cx="327850" cy="59700"/>
            </a:xfrm>
          </p:grpSpPr>
          <p:sp>
            <p:nvSpPr>
              <p:cNvPr id="209" name="Google Shape;209;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 name="Google Shape;212;p3"/>
            <p:cNvGrpSpPr/>
            <p:nvPr/>
          </p:nvGrpSpPr>
          <p:grpSpPr>
            <a:xfrm>
              <a:off x="8474575" y="1025125"/>
              <a:ext cx="327850" cy="59700"/>
              <a:chOff x="8474575" y="615525"/>
              <a:chExt cx="327850" cy="59700"/>
            </a:xfrm>
          </p:grpSpPr>
          <p:sp>
            <p:nvSpPr>
              <p:cNvPr id="213" name="Google Shape;213;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3"/>
            <p:cNvGrpSpPr/>
            <p:nvPr/>
          </p:nvGrpSpPr>
          <p:grpSpPr>
            <a:xfrm>
              <a:off x="8474575" y="1229925"/>
              <a:ext cx="327850" cy="59700"/>
              <a:chOff x="8474575" y="615525"/>
              <a:chExt cx="327850" cy="59700"/>
            </a:xfrm>
          </p:grpSpPr>
          <p:sp>
            <p:nvSpPr>
              <p:cNvPr id="217" name="Google Shape;217;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3"/>
          <p:cNvGrpSpPr/>
          <p:nvPr/>
        </p:nvGrpSpPr>
        <p:grpSpPr>
          <a:xfrm rot="10800000">
            <a:off x="8511572" y="1967165"/>
            <a:ext cx="157401" cy="372875"/>
            <a:chOff x="8474575" y="615525"/>
            <a:chExt cx="327850" cy="776500"/>
          </a:xfrm>
        </p:grpSpPr>
        <p:grpSp>
          <p:nvGrpSpPr>
            <p:cNvPr id="221" name="Google Shape;221;p3"/>
            <p:cNvGrpSpPr/>
            <p:nvPr/>
          </p:nvGrpSpPr>
          <p:grpSpPr>
            <a:xfrm>
              <a:off x="8474575" y="615525"/>
              <a:ext cx="327850" cy="59700"/>
              <a:chOff x="8474575" y="615525"/>
              <a:chExt cx="327850" cy="59700"/>
            </a:xfrm>
          </p:grpSpPr>
          <p:sp>
            <p:nvSpPr>
              <p:cNvPr id="222" name="Google Shape;222;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3"/>
            <p:cNvGrpSpPr/>
            <p:nvPr/>
          </p:nvGrpSpPr>
          <p:grpSpPr>
            <a:xfrm>
              <a:off x="8474575" y="820325"/>
              <a:ext cx="327850" cy="59700"/>
              <a:chOff x="8474575" y="615525"/>
              <a:chExt cx="327850" cy="59700"/>
            </a:xfrm>
          </p:grpSpPr>
          <p:sp>
            <p:nvSpPr>
              <p:cNvPr id="226" name="Google Shape;226;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3"/>
            <p:cNvGrpSpPr/>
            <p:nvPr/>
          </p:nvGrpSpPr>
          <p:grpSpPr>
            <a:xfrm>
              <a:off x="8474575" y="1025125"/>
              <a:ext cx="327850" cy="59700"/>
              <a:chOff x="8474575" y="615525"/>
              <a:chExt cx="327850" cy="59700"/>
            </a:xfrm>
          </p:grpSpPr>
          <p:sp>
            <p:nvSpPr>
              <p:cNvPr id="230" name="Google Shape;230;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3"/>
            <p:cNvGrpSpPr/>
            <p:nvPr/>
          </p:nvGrpSpPr>
          <p:grpSpPr>
            <a:xfrm>
              <a:off x="8474575" y="1229925"/>
              <a:ext cx="327850" cy="59700"/>
              <a:chOff x="8474575" y="615525"/>
              <a:chExt cx="327850" cy="59700"/>
            </a:xfrm>
          </p:grpSpPr>
          <p:sp>
            <p:nvSpPr>
              <p:cNvPr id="234" name="Google Shape;234;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3"/>
          <p:cNvGrpSpPr/>
          <p:nvPr/>
        </p:nvGrpSpPr>
        <p:grpSpPr>
          <a:xfrm rot="10800000">
            <a:off x="8511572" y="1561526"/>
            <a:ext cx="157401" cy="372875"/>
            <a:chOff x="8474575" y="615525"/>
            <a:chExt cx="327850" cy="776500"/>
          </a:xfrm>
        </p:grpSpPr>
        <p:grpSp>
          <p:nvGrpSpPr>
            <p:cNvPr id="238" name="Google Shape;238;p3"/>
            <p:cNvGrpSpPr/>
            <p:nvPr/>
          </p:nvGrpSpPr>
          <p:grpSpPr>
            <a:xfrm>
              <a:off x="8474575" y="615525"/>
              <a:ext cx="327850" cy="59700"/>
              <a:chOff x="8474575" y="615525"/>
              <a:chExt cx="327850" cy="59700"/>
            </a:xfrm>
          </p:grpSpPr>
          <p:sp>
            <p:nvSpPr>
              <p:cNvPr id="239" name="Google Shape;239;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3"/>
            <p:cNvGrpSpPr/>
            <p:nvPr/>
          </p:nvGrpSpPr>
          <p:grpSpPr>
            <a:xfrm>
              <a:off x="8474575" y="820325"/>
              <a:ext cx="327850" cy="59700"/>
              <a:chOff x="8474575" y="615525"/>
              <a:chExt cx="327850" cy="59700"/>
            </a:xfrm>
          </p:grpSpPr>
          <p:sp>
            <p:nvSpPr>
              <p:cNvPr id="243" name="Google Shape;243;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 name="Google Shape;246;p3"/>
            <p:cNvGrpSpPr/>
            <p:nvPr/>
          </p:nvGrpSpPr>
          <p:grpSpPr>
            <a:xfrm>
              <a:off x="8474575" y="1025125"/>
              <a:ext cx="327850" cy="59700"/>
              <a:chOff x="8474575" y="615525"/>
              <a:chExt cx="327850" cy="59700"/>
            </a:xfrm>
          </p:grpSpPr>
          <p:sp>
            <p:nvSpPr>
              <p:cNvPr id="247" name="Google Shape;247;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 name="Google Shape;250;p3"/>
            <p:cNvGrpSpPr/>
            <p:nvPr/>
          </p:nvGrpSpPr>
          <p:grpSpPr>
            <a:xfrm>
              <a:off x="8474575" y="1229925"/>
              <a:ext cx="327850" cy="59700"/>
              <a:chOff x="8474575" y="615525"/>
              <a:chExt cx="327850" cy="59700"/>
            </a:xfrm>
          </p:grpSpPr>
          <p:sp>
            <p:nvSpPr>
              <p:cNvPr id="251" name="Google Shape;251;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3"/>
          <p:cNvGrpSpPr/>
          <p:nvPr/>
        </p:nvGrpSpPr>
        <p:grpSpPr>
          <a:xfrm rot="10800000">
            <a:off x="8511572" y="3997751"/>
            <a:ext cx="157401" cy="372875"/>
            <a:chOff x="8474575" y="615525"/>
            <a:chExt cx="327850" cy="776500"/>
          </a:xfrm>
        </p:grpSpPr>
        <p:grpSp>
          <p:nvGrpSpPr>
            <p:cNvPr id="255" name="Google Shape;255;p3"/>
            <p:cNvGrpSpPr/>
            <p:nvPr/>
          </p:nvGrpSpPr>
          <p:grpSpPr>
            <a:xfrm>
              <a:off x="8474575" y="615525"/>
              <a:ext cx="327850" cy="59700"/>
              <a:chOff x="8474575" y="615525"/>
              <a:chExt cx="327850" cy="59700"/>
            </a:xfrm>
          </p:grpSpPr>
          <p:sp>
            <p:nvSpPr>
              <p:cNvPr id="256" name="Google Shape;256;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3"/>
            <p:cNvGrpSpPr/>
            <p:nvPr/>
          </p:nvGrpSpPr>
          <p:grpSpPr>
            <a:xfrm>
              <a:off x="8474575" y="820325"/>
              <a:ext cx="327850" cy="59700"/>
              <a:chOff x="8474575" y="615525"/>
              <a:chExt cx="327850" cy="59700"/>
            </a:xfrm>
          </p:grpSpPr>
          <p:sp>
            <p:nvSpPr>
              <p:cNvPr id="260" name="Google Shape;260;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3"/>
            <p:cNvGrpSpPr/>
            <p:nvPr/>
          </p:nvGrpSpPr>
          <p:grpSpPr>
            <a:xfrm>
              <a:off x="8474575" y="1025125"/>
              <a:ext cx="327850" cy="59700"/>
              <a:chOff x="8474575" y="615525"/>
              <a:chExt cx="327850" cy="59700"/>
            </a:xfrm>
          </p:grpSpPr>
          <p:sp>
            <p:nvSpPr>
              <p:cNvPr id="264" name="Google Shape;264;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3"/>
            <p:cNvGrpSpPr/>
            <p:nvPr/>
          </p:nvGrpSpPr>
          <p:grpSpPr>
            <a:xfrm>
              <a:off x="8474575" y="1229925"/>
              <a:ext cx="327850" cy="59700"/>
              <a:chOff x="8474575" y="615525"/>
              <a:chExt cx="327850" cy="59700"/>
            </a:xfrm>
          </p:grpSpPr>
          <p:sp>
            <p:nvSpPr>
              <p:cNvPr id="268" name="Google Shape;268;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3"/>
          <p:cNvGrpSpPr/>
          <p:nvPr/>
        </p:nvGrpSpPr>
        <p:grpSpPr>
          <a:xfrm rot="10800000">
            <a:off x="8511572" y="3592112"/>
            <a:ext cx="157401" cy="372875"/>
            <a:chOff x="8474575" y="615525"/>
            <a:chExt cx="327850" cy="776500"/>
          </a:xfrm>
        </p:grpSpPr>
        <p:grpSp>
          <p:nvGrpSpPr>
            <p:cNvPr id="272" name="Google Shape;272;p3"/>
            <p:cNvGrpSpPr/>
            <p:nvPr/>
          </p:nvGrpSpPr>
          <p:grpSpPr>
            <a:xfrm>
              <a:off x="8474575" y="615525"/>
              <a:ext cx="327850" cy="59700"/>
              <a:chOff x="8474575" y="615525"/>
              <a:chExt cx="327850" cy="59700"/>
            </a:xfrm>
          </p:grpSpPr>
          <p:sp>
            <p:nvSpPr>
              <p:cNvPr id="273" name="Google Shape;273;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3"/>
            <p:cNvGrpSpPr/>
            <p:nvPr/>
          </p:nvGrpSpPr>
          <p:grpSpPr>
            <a:xfrm>
              <a:off x="8474575" y="820325"/>
              <a:ext cx="327850" cy="59700"/>
              <a:chOff x="8474575" y="615525"/>
              <a:chExt cx="327850" cy="59700"/>
            </a:xfrm>
          </p:grpSpPr>
          <p:sp>
            <p:nvSpPr>
              <p:cNvPr id="277" name="Google Shape;277;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3"/>
            <p:cNvGrpSpPr/>
            <p:nvPr/>
          </p:nvGrpSpPr>
          <p:grpSpPr>
            <a:xfrm>
              <a:off x="8474575" y="1025125"/>
              <a:ext cx="327850" cy="59700"/>
              <a:chOff x="8474575" y="615525"/>
              <a:chExt cx="327850" cy="59700"/>
            </a:xfrm>
          </p:grpSpPr>
          <p:sp>
            <p:nvSpPr>
              <p:cNvPr id="281" name="Google Shape;281;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3"/>
            <p:cNvGrpSpPr/>
            <p:nvPr/>
          </p:nvGrpSpPr>
          <p:grpSpPr>
            <a:xfrm>
              <a:off x="8474575" y="1229925"/>
              <a:ext cx="327850" cy="59700"/>
              <a:chOff x="8474575" y="615525"/>
              <a:chExt cx="327850" cy="59700"/>
            </a:xfrm>
          </p:grpSpPr>
          <p:sp>
            <p:nvSpPr>
              <p:cNvPr id="285" name="Google Shape;285;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3"/>
          <p:cNvGrpSpPr/>
          <p:nvPr/>
        </p:nvGrpSpPr>
        <p:grpSpPr>
          <a:xfrm rot="10800000">
            <a:off x="8511572" y="3186472"/>
            <a:ext cx="157401" cy="372875"/>
            <a:chOff x="8474575" y="615525"/>
            <a:chExt cx="327850" cy="776500"/>
          </a:xfrm>
        </p:grpSpPr>
        <p:grpSp>
          <p:nvGrpSpPr>
            <p:cNvPr id="289" name="Google Shape;289;p3"/>
            <p:cNvGrpSpPr/>
            <p:nvPr/>
          </p:nvGrpSpPr>
          <p:grpSpPr>
            <a:xfrm>
              <a:off x="8474575" y="615525"/>
              <a:ext cx="327850" cy="59700"/>
              <a:chOff x="8474575" y="615525"/>
              <a:chExt cx="327850" cy="59700"/>
            </a:xfrm>
          </p:grpSpPr>
          <p:sp>
            <p:nvSpPr>
              <p:cNvPr id="290" name="Google Shape;290;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3"/>
            <p:cNvGrpSpPr/>
            <p:nvPr/>
          </p:nvGrpSpPr>
          <p:grpSpPr>
            <a:xfrm>
              <a:off x="8474575" y="820325"/>
              <a:ext cx="327850" cy="59700"/>
              <a:chOff x="8474575" y="615525"/>
              <a:chExt cx="327850" cy="59700"/>
            </a:xfrm>
          </p:grpSpPr>
          <p:sp>
            <p:nvSpPr>
              <p:cNvPr id="294" name="Google Shape;294;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3"/>
            <p:cNvGrpSpPr/>
            <p:nvPr/>
          </p:nvGrpSpPr>
          <p:grpSpPr>
            <a:xfrm>
              <a:off x="8474575" y="1025125"/>
              <a:ext cx="327850" cy="59700"/>
              <a:chOff x="8474575" y="615525"/>
              <a:chExt cx="327850" cy="59700"/>
            </a:xfrm>
          </p:grpSpPr>
          <p:sp>
            <p:nvSpPr>
              <p:cNvPr id="298" name="Google Shape;298;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3"/>
            <p:cNvGrpSpPr/>
            <p:nvPr/>
          </p:nvGrpSpPr>
          <p:grpSpPr>
            <a:xfrm>
              <a:off x="8474575" y="1229925"/>
              <a:ext cx="327850" cy="59700"/>
              <a:chOff x="8474575" y="615525"/>
              <a:chExt cx="327850" cy="59700"/>
            </a:xfrm>
          </p:grpSpPr>
          <p:sp>
            <p:nvSpPr>
              <p:cNvPr id="302" name="Google Shape;302;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3"/>
          <p:cNvSpPr/>
          <p:nvPr/>
        </p:nvSpPr>
        <p:spPr>
          <a:xfrm rot="10800000">
            <a:off x="8575824" y="469829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3"/>
          <p:cNvGrpSpPr/>
          <p:nvPr/>
        </p:nvGrpSpPr>
        <p:grpSpPr>
          <a:xfrm rot="10800000">
            <a:off x="8511572" y="4649265"/>
            <a:ext cx="157401" cy="28668"/>
            <a:chOff x="8474575" y="615525"/>
            <a:chExt cx="327850" cy="59700"/>
          </a:xfrm>
        </p:grpSpPr>
        <p:sp>
          <p:nvSpPr>
            <p:cNvPr id="307" name="Google Shape;307;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3"/>
          <p:cNvSpPr/>
          <p:nvPr/>
        </p:nvSpPr>
        <p:spPr>
          <a:xfrm rot="10800000">
            <a:off x="8575824" y="459994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3"/>
          <p:cNvGrpSpPr/>
          <p:nvPr/>
        </p:nvGrpSpPr>
        <p:grpSpPr>
          <a:xfrm rot="10800000">
            <a:off x="8511572" y="4550915"/>
            <a:ext cx="157401" cy="28668"/>
            <a:chOff x="8474575" y="615525"/>
            <a:chExt cx="327850" cy="59700"/>
          </a:xfrm>
        </p:grpSpPr>
        <p:sp>
          <p:nvSpPr>
            <p:cNvPr id="311" name="Google Shape;311;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3"/>
          <p:cNvSpPr/>
          <p:nvPr/>
        </p:nvSpPr>
        <p:spPr>
          <a:xfrm rot="10800000">
            <a:off x="8575824" y="450159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3"/>
          <p:cNvGrpSpPr/>
          <p:nvPr/>
        </p:nvGrpSpPr>
        <p:grpSpPr>
          <a:xfrm rot="10800000">
            <a:off x="8511572" y="4452565"/>
            <a:ext cx="157401" cy="28668"/>
            <a:chOff x="8474575" y="615525"/>
            <a:chExt cx="327850" cy="59700"/>
          </a:xfrm>
        </p:grpSpPr>
        <p:sp>
          <p:nvSpPr>
            <p:cNvPr id="315" name="Google Shape;315;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3"/>
          <p:cNvSpPr/>
          <p:nvPr/>
        </p:nvSpPr>
        <p:spPr>
          <a:xfrm rot="10800000">
            <a:off x="8575824" y="440324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 name="Google Shape;318;p3"/>
          <p:cNvGrpSpPr/>
          <p:nvPr/>
        </p:nvGrpSpPr>
        <p:grpSpPr>
          <a:xfrm rot="10800000">
            <a:off x="8511572" y="1486458"/>
            <a:ext cx="157401" cy="28668"/>
            <a:chOff x="8474575" y="615525"/>
            <a:chExt cx="327850" cy="59700"/>
          </a:xfrm>
        </p:grpSpPr>
        <p:sp>
          <p:nvSpPr>
            <p:cNvPr id="319" name="Google Shape;319;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3"/>
          <p:cNvSpPr/>
          <p:nvPr/>
        </p:nvSpPr>
        <p:spPr>
          <a:xfrm rot="10800000">
            <a:off x="8575804" y="14371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3"/>
          <p:cNvGrpSpPr/>
          <p:nvPr/>
        </p:nvGrpSpPr>
        <p:grpSpPr>
          <a:xfrm rot="10800000">
            <a:off x="8511497" y="709735"/>
            <a:ext cx="157401" cy="372875"/>
            <a:chOff x="8474575" y="615525"/>
            <a:chExt cx="327850" cy="776500"/>
          </a:xfrm>
        </p:grpSpPr>
        <p:grpSp>
          <p:nvGrpSpPr>
            <p:cNvPr id="323" name="Google Shape;323;p3"/>
            <p:cNvGrpSpPr/>
            <p:nvPr/>
          </p:nvGrpSpPr>
          <p:grpSpPr>
            <a:xfrm>
              <a:off x="8474575" y="615525"/>
              <a:ext cx="327850" cy="59700"/>
              <a:chOff x="8474575" y="615525"/>
              <a:chExt cx="327850" cy="59700"/>
            </a:xfrm>
          </p:grpSpPr>
          <p:sp>
            <p:nvSpPr>
              <p:cNvPr id="324" name="Google Shape;324;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3"/>
            <p:cNvGrpSpPr/>
            <p:nvPr/>
          </p:nvGrpSpPr>
          <p:grpSpPr>
            <a:xfrm>
              <a:off x="8474575" y="820325"/>
              <a:ext cx="327850" cy="59700"/>
              <a:chOff x="8474575" y="615525"/>
              <a:chExt cx="327850" cy="59700"/>
            </a:xfrm>
          </p:grpSpPr>
          <p:sp>
            <p:nvSpPr>
              <p:cNvPr id="328" name="Google Shape;328;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3"/>
            <p:cNvGrpSpPr/>
            <p:nvPr/>
          </p:nvGrpSpPr>
          <p:grpSpPr>
            <a:xfrm>
              <a:off x="8474575" y="1025125"/>
              <a:ext cx="327850" cy="59700"/>
              <a:chOff x="8474575" y="615525"/>
              <a:chExt cx="327850" cy="59700"/>
            </a:xfrm>
          </p:grpSpPr>
          <p:sp>
            <p:nvSpPr>
              <p:cNvPr id="332" name="Google Shape;332;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3"/>
            <p:cNvGrpSpPr/>
            <p:nvPr/>
          </p:nvGrpSpPr>
          <p:grpSpPr>
            <a:xfrm>
              <a:off x="8474575" y="1229925"/>
              <a:ext cx="327850" cy="59700"/>
              <a:chOff x="8474575" y="615525"/>
              <a:chExt cx="327850" cy="59700"/>
            </a:xfrm>
          </p:grpSpPr>
          <p:sp>
            <p:nvSpPr>
              <p:cNvPr id="336" name="Google Shape;336;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3"/>
          <p:cNvGrpSpPr/>
          <p:nvPr/>
        </p:nvGrpSpPr>
        <p:grpSpPr>
          <a:xfrm rot="10800000">
            <a:off x="8511497" y="660555"/>
            <a:ext cx="157401" cy="28668"/>
            <a:chOff x="8474575" y="615525"/>
            <a:chExt cx="327850" cy="59700"/>
          </a:xfrm>
        </p:grpSpPr>
        <p:sp>
          <p:nvSpPr>
            <p:cNvPr id="340" name="Google Shape;340;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3"/>
          <p:cNvSpPr/>
          <p:nvPr/>
        </p:nvSpPr>
        <p:spPr>
          <a:xfrm rot="10800000">
            <a:off x="8575729" y="61125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3"/>
          <p:cNvGrpSpPr/>
          <p:nvPr/>
        </p:nvGrpSpPr>
        <p:grpSpPr>
          <a:xfrm rot="10800000">
            <a:off x="8511422" y="1373358"/>
            <a:ext cx="157401" cy="28668"/>
            <a:chOff x="8474575" y="615525"/>
            <a:chExt cx="327850" cy="59700"/>
          </a:xfrm>
        </p:grpSpPr>
        <p:sp>
          <p:nvSpPr>
            <p:cNvPr id="344" name="Google Shape;344;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3"/>
          <p:cNvSpPr/>
          <p:nvPr/>
        </p:nvSpPr>
        <p:spPr>
          <a:xfrm rot="10800000">
            <a:off x="8575654" y="13240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3"/>
          <p:cNvGrpSpPr/>
          <p:nvPr/>
        </p:nvGrpSpPr>
        <p:grpSpPr>
          <a:xfrm rot="10800000">
            <a:off x="8511572" y="1267483"/>
            <a:ext cx="157401" cy="28668"/>
            <a:chOff x="8474575" y="615525"/>
            <a:chExt cx="327850" cy="59700"/>
          </a:xfrm>
        </p:grpSpPr>
        <p:sp>
          <p:nvSpPr>
            <p:cNvPr id="348" name="Google Shape;348;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 name="Google Shape;350;p3"/>
          <p:cNvSpPr/>
          <p:nvPr/>
        </p:nvSpPr>
        <p:spPr>
          <a:xfrm rot="10800000">
            <a:off x="8575804" y="121817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3"/>
          <p:cNvGrpSpPr/>
          <p:nvPr/>
        </p:nvGrpSpPr>
        <p:grpSpPr>
          <a:xfrm rot="10800000">
            <a:off x="8511572" y="1165774"/>
            <a:ext cx="157401" cy="28668"/>
            <a:chOff x="8474575" y="615525"/>
            <a:chExt cx="327850" cy="59700"/>
          </a:xfrm>
        </p:grpSpPr>
        <p:sp>
          <p:nvSpPr>
            <p:cNvPr id="352" name="Google Shape;352;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 name="Google Shape;354;p3"/>
          <p:cNvSpPr/>
          <p:nvPr/>
        </p:nvSpPr>
        <p:spPr>
          <a:xfrm rot="10800000">
            <a:off x="8575804" y="111647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987" name="Shape 2987"/>
        <p:cNvGrpSpPr/>
        <p:nvPr/>
      </p:nvGrpSpPr>
      <p:grpSpPr>
        <a:xfrm>
          <a:off x="0" y="0"/>
          <a:ext cx="0" cy="0"/>
          <a:chOff x="0" y="0"/>
          <a:chExt cx="0" cy="0"/>
        </a:xfrm>
      </p:grpSpPr>
      <p:pic>
        <p:nvPicPr>
          <p:cNvPr id="2988" name="Google Shape;2988;p21"/>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2989" name="Google Shape;2989;p21"/>
          <p:cNvSpPr txBox="1"/>
          <p:nvPr>
            <p:ph hasCustomPrompt="1" type="title"/>
          </p:nvPr>
        </p:nvSpPr>
        <p:spPr>
          <a:xfrm>
            <a:off x="707538" y="1180673"/>
            <a:ext cx="3230100" cy="11148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11000"/>
            </a:lvl1pPr>
            <a:lvl2pPr lvl="1" rtl="0" algn="ctr">
              <a:spcBef>
                <a:spcPts val="100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990" name="Google Shape;2990;p21"/>
          <p:cNvSpPr txBox="1"/>
          <p:nvPr>
            <p:ph idx="1" type="subTitle"/>
          </p:nvPr>
        </p:nvSpPr>
        <p:spPr>
          <a:xfrm>
            <a:off x="707538" y="2295484"/>
            <a:ext cx="3230100" cy="5214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1" name="Google Shape;2991;p21"/>
          <p:cNvSpPr txBox="1"/>
          <p:nvPr>
            <p:ph hasCustomPrompt="1" idx="2" type="title"/>
          </p:nvPr>
        </p:nvSpPr>
        <p:spPr>
          <a:xfrm>
            <a:off x="5206363" y="1180675"/>
            <a:ext cx="3230100" cy="11148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11000"/>
            </a:lvl1pPr>
            <a:lvl2pPr lvl="1" rtl="0" algn="ctr">
              <a:spcBef>
                <a:spcPts val="100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992" name="Google Shape;2992;p21"/>
          <p:cNvSpPr txBox="1"/>
          <p:nvPr>
            <p:ph idx="3" type="subTitle"/>
          </p:nvPr>
        </p:nvSpPr>
        <p:spPr>
          <a:xfrm>
            <a:off x="5206363" y="2295475"/>
            <a:ext cx="3230100" cy="5214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3" name="Google Shape;2993;p21"/>
          <p:cNvSpPr txBox="1"/>
          <p:nvPr>
            <p:ph hasCustomPrompt="1" idx="4" type="title"/>
          </p:nvPr>
        </p:nvSpPr>
        <p:spPr>
          <a:xfrm>
            <a:off x="2956950" y="3017200"/>
            <a:ext cx="3230100" cy="9873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11000"/>
            </a:lvl1pPr>
            <a:lvl2pPr lvl="1" rtl="0" algn="ctr">
              <a:spcBef>
                <a:spcPts val="100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994" name="Google Shape;2994;p21"/>
          <p:cNvSpPr txBox="1"/>
          <p:nvPr>
            <p:ph idx="5" type="subTitle"/>
          </p:nvPr>
        </p:nvSpPr>
        <p:spPr>
          <a:xfrm>
            <a:off x="2956950" y="4004573"/>
            <a:ext cx="3230100" cy="5214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5" name="Google Shape;2995;p21"/>
          <p:cNvSpPr/>
          <p:nvPr/>
        </p:nvSpPr>
        <p:spPr>
          <a:xfrm rot="10800000">
            <a:off x="417900" y="569850"/>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6" name="Google Shape;2996;p21"/>
          <p:cNvGrpSpPr/>
          <p:nvPr/>
        </p:nvGrpSpPr>
        <p:grpSpPr>
          <a:xfrm rot="10800000">
            <a:off x="8511572" y="2778444"/>
            <a:ext cx="157401" cy="372875"/>
            <a:chOff x="8474575" y="615525"/>
            <a:chExt cx="327850" cy="776500"/>
          </a:xfrm>
        </p:grpSpPr>
        <p:grpSp>
          <p:nvGrpSpPr>
            <p:cNvPr id="2997" name="Google Shape;2997;p21"/>
            <p:cNvGrpSpPr/>
            <p:nvPr/>
          </p:nvGrpSpPr>
          <p:grpSpPr>
            <a:xfrm>
              <a:off x="8474575" y="615525"/>
              <a:ext cx="327850" cy="59700"/>
              <a:chOff x="8474575" y="615525"/>
              <a:chExt cx="327850" cy="59700"/>
            </a:xfrm>
          </p:grpSpPr>
          <p:sp>
            <p:nvSpPr>
              <p:cNvPr id="2998" name="Google Shape;2998;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0" name="Google Shape;3000;p2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1" name="Google Shape;3001;p21"/>
            <p:cNvGrpSpPr/>
            <p:nvPr/>
          </p:nvGrpSpPr>
          <p:grpSpPr>
            <a:xfrm>
              <a:off x="8474575" y="820325"/>
              <a:ext cx="327850" cy="59700"/>
              <a:chOff x="8474575" y="615525"/>
              <a:chExt cx="327850" cy="59700"/>
            </a:xfrm>
          </p:grpSpPr>
          <p:sp>
            <p:nvSpPr>
              <p:cNvPr id="3002" name="Google Shape;3002;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4" name="Google Shape;3004;p2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5" name="Google Shape;3005;p21"/>
            <p:cNvGrpSpPr/>
            <p:nvPr/>
          </p:nvGrpSpPr>
          <p:grpSpPr>
            <a:xfrm>
              <a:off x="8474575" y="1025125"/>
              <a:ext cx="327850" cy="59700"/>
              <a:chOff x="8474575" y="615525"/>
              <a:chExt cx="327850" cy="59700"/>
            </a:xfrm>
          </p:grpSpPr>
          <p:sp>
            <p:nvSpPr>
              <p:cNvPr id="3006" name="Google Shape;3006;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8" name="Google Shape;3008;p2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9" name="Google Shape;3009;p21"/>
            <p:cNvGrpSpPr/>
            <p:nvPr/>
          </p:nvGrpSpPr>
          <p:grpSpPr>
            <a:xfrm>
              <a:off x="8474575" y="1229925"/>
              <a:ext cx="327850" cy="59700"/>
              <a:chOff x="8474575" y="615525"/>
              <a:chExt cx="327850" cy="59700"/>
            </a:xfrm>
          </p:grpSpPr>
          <p:sp>
            <p:nvSpPr>
              <p:cNvPr id="3010" name="Google Shape;3010;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2" name="Google Shape;3012;p2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3" name="Google Shape;3013;p21"/>
          <p:cNvGrpSpPr/>
          <p:nvPr/>
        </p:nvGrpSpPr>
        <p:grpSpPr>
          <a:xfrm rot="10800000">
            <a:off x="8511572" y="2372805"/>
            <a:ext cx="157401" cy="372875"/>
            <a:chOff x="8474575" y="615525"/>
            <a:chExt cx="327850" cy="776500"/>
          </a:xfrm>
        </p:grpSpPr>
        <p:grpSp>
          <p:nvGrpSpPr>
            <p:cNvPr id="3014" name="Google Shape;3014;p21"/>
            <p:cNvGrpSpPr/>
            <p:nvPr/>
          </p:nvGrpSpPr>
          <p:grpSpPr>
            <a:xfrm>
              <a:off x="8474575" y="615525"/>
              <a:ext cx="327850" cy="59700"/>
              <a:chOff x="8474575" y="615525"/>
              <a:chExt cx="327850" cy="59700"/>
            </a:xfrm>
          </p:grpSpPr>
          <p:sp>
            <p:nvSpPr>
              <p:cNvPr id="3015" name="Google Shape;3015;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7" name="Google Shape;3017;p2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8" name="Google Shape;3018;p21"/>
            <p:cNvGrpSpPr/>
            <p:nvPr/>
          </p:nvGrpSpPr>
          <p:grpSpPr>
            <a:xfrm>
              <a:off x="8474575" y="820325"/>
              <a:ext cx="327850" cy="59700"/>
              <a:chOff x="8474575" y="615525"/>
              <a:chExt cx="327850" cy="59700"/>
            </a:xfrm>
          </p:grpSpPr>
          <p:sp>
            <p:nvSpPr>
              <p:cNvPr id="3019" name="Google Shape;3019;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1" name="Google Shape;3021;p2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2" name="Google Shape;3022;p21"/>
            <p:cNvGrpSpPr/>
            <p:nvPr/>
          </p:nvGrpSpPr>
          <p:grpSpPr>
            <a:xfrm>
              <a:off x="8474575" y="1025125"/>
              <a:ext cx="327850" cy="59700"/>
              <a:chOff x="8474575" y="615525"/>
              <a:chExt cx="327850" cy="59700"/>
            </a:xfrm>
          </p:grpSpPr>
          <p:sp>
            <p:nvSpPr>
              <p:cNvPr id="3023" name="Google Shape;3023;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5" name="Google Shape;3025;p2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6" name="Google Shape;3026;p21"/>
            <p:cNvGrpSpPr/>
            <p:nvPr/>
          </p:nvGrpSpPr>
          <p:grpSpPr>
            <a:xfrm>
              <a:off x="8474575" y="1229925"/>
              <a:ext cx="327850" cy="59700"/>
              <a:chOff x="8474575" y="615525"/>
              <a:chExt cx="327850" cy="59700"/>
            </a:xfrm>
          </p:grpSpPr>
          <p:sp>
            <p:nvSpPr>
              <p:cNvPr id="3027" name="Google Shape;3027;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9" name="Google Shape;3029;p2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0" name="Google Shape;3030;p21"/>
          <p:cNvGrpSpPr/>
          <p:nvPr/>
        </p:nvGrpSpPr>
        <p:grpSpPr>
          <a:xfrm rot="10800000">
            <a:off x="8511572" y="1967165"/>
            <a:ext cx="157401" cy="372875"/>
            <a:chOff x="8474575" y="615525"/>
            <a:chExt cx="327850" cy="776500"/>
          </a:xfrm>
        </p:grpSpPr>
        <p:grpSp>
          <p:nvGrpSpPr>
            <p:cNvPr id="3031" name="Google Shape;3031;p21"/>
            <p:cNvGrpSpPr/>
            <p:nvPr/>
          </p:nvGrpSpPr>
          <p:grpSpPr>
            <a:xfrm>
              <a:off x="8474575" y="615525"/>
              <a:ext cx="327850" cy="59700"/>
              <a:chOff x="8474575" y="615525"/>
              <a:chExt cx="327850" cy="59700"/>
            </a:xfrm>
          </p:grpSpPr>
          <p:sp>
            <p:nvSpPr>
              <p:cNvPr id="3032" name="Google Shape;3032;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4" name="Google Shape;3034;p2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5" name="Google Shape;3035;p21"/>
            <p:cNvGrpSpPr/>
            <p:nvPr/>
          </p:nvGrpSpPr>
          <p:grpSpPr>
            <a:xfrm>
              <a:off x="8474575" y="820325"/>
              <a:ext cx="327850" cy="59700"/>
              <a:chOff x="8474575" y="615525"/>
              <a:chExt cx="327850" cy="59700"/>
            </a:xfrm>
          </p:grpSpPr>
          <p:sp>
            <p:nvSpPr>
              <p:cNvPr id="3036" name="Google Shape;3036;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8" name="Google Shape;3038;p2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9" name="Google Shape;3039;p21"/>
            <p:cNvGrpSpPr/>
            <p:nvPr/>
          </p:nvGrpSpPr>
          <p:grpSpPr>
            <a:xfrm>
              <a:off x="8474575" y="1025125"/>
              <a:ext cx="327850" cy="59700"/>
              <a:chOff x="8474575" y="615525"/>
              <a:chExt cx="327850" cy="59700"/>
            </a:xfrm>
          </p:grpSpPr>
          <p:sp>
            <p:nvSpPr>
              <p:cNvPr id="3040" name="Google Shape;3040;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2" name="Google Shape;3042;p2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3" name="Google Shape;3043;p21"/>
            <p:cNvGrpSpPr/>
            <p:nvPr/>
          </p:nvGrpSpPr>
          <p:grpSpPr>
            <a:xfrm>
              <a:off x="8474575" y="1229925"/>
              <a:ext cx="327850" cy="59700"/>
              <a:chOff x="8474575" y="615525"/>
              <a:chExt cx="327850" cy="59700"/>
            </a:xfrm>
          </p:grpSpPr>
          <p:sp>
            <p:nvSpPr>
              <p:cNvPr id="3044" name="Google Shape;3044;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6" name="Google Shape;3046;p2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7" name="Google Shape;3047;p21"/>
          <p:cNvGrpSpPr/>
          <p:nvPr/>
        </p:nvGrpSpPr>
        <p:grpSpPr>
          <a:xfrm rot="10800000">
            <a:off x="8511572" y="1561526"/>
            <a:ext cx="157401" cy="372875"/>
            <a:chOff x="8474575" y="615525"/>
            <a:chExt cx="327850" cy="776500"/>
          </a:xfrm>
        </p:grpSpPr>
        <p:grpSp>
          <p:nvGrpSpPr>
            <p:cNvPr id="3048" name="Google Shape;3048;p21"/>
            <p:cNvGrpSpPr/>
            <p:nvPr/>
          </p:nvGrpSpPr>
          <p:grpSpPr>
            <a:xfrm>
              <a:off x="8474575" y="615525"/>
              <a:ext cx="327850" cy="59700"/>
              <a:chOff x="8474575" y="615525"/>
              <a:chExt cx="327850" cy="59700"/>
            </a:xfrm>
          </p:grpSpPr>
          <p:sp>
            <p:nvSpPr>
              <p:cNvPr id="3049" name="Google Shape;3049;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1" name="Google Shape;3051;p2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2" name="Google Shape;3052;p21"/>
            <p:cNvGrpSpPr/>
            <p:nvPr/>
          </p:nvGrpSpPr>
          <p:grpSpPr>
            <a:xfrm>
              <a:off x="8474575" y="820325"/>
              <a:ext cx="327850" cy="59700"/>
              <a:chOff x="8474575" y="615525"/>
              <a:chExt cx="327850" cy="59700"/>
            </a:xfrm>
          </p:grpSpPr>
          <p:sp>
            <p:nvSpPr>
              <p:cNvPr id="3053" name="Google Shape;3053;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5" name="Google Shape;3055;p2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6" name="Google Shape;3056;p21"/>
            <p:cNvGrpSpPr/>
            <p:nvPr/>
          </p:nvGrpSpPr>
          <p:grpSpPr>
            <a:xfrm>
              <a:off x="8474575" y="1025125"/>
              <a:ext cx="327850" cy="59700"/>
              <a:chOff x="8474575" y="615525"/>
              <a:chExt cx="327850" cy="59700"/>
            </a:xfrm>
          </p:grpSpPr>
          <p:sp>
            <p:nvSpPr>
              <p:cNvPr id="3057" name="Google Shape;3057;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9" name="Google Shape;3059;p2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0" name="Google Shape;3060;p21"/>
            <p:cNvGrpSpPr/>
            <p:nvPr/>
          </p:nvGrpSpPr>
          <p:grpSpPr>
            <a:xfrm>
              <a:off x="8474575" y="1229925"/>
              <a:ext cx="327850" cy="59700"/>
              <a:chOff x="8474575" y="615525"/>
              <a:chExt cx="327850" cy="59700"/>
            </a:xfrm>
          </p:grpSpPr>
          <p:sp>
            <p:nvSpPr>
              <p:cNvPr id="3061" name="Google Shape;3061;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3" name="Google Shape;3063;p2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4" name="Google Shape;3064;p21"/>
          <p:cNvGrpSpPr/>
          <p:nvPr/>
        </p:nvGrpSpPr>
        <p:grpSpPr>
          <a:xfrm rot="10800000">
            <a:off x="8511572" y="3997751"/>
            <a:ext cx="157401" cy="372875"/>
            <a:chOff x="8474575" y="615525"/>
            <a:chExt cx="327850" cy="776500"/>
          </a:xfrm>
        </p:grpSpPr>
        <p:grpSp>
          <p:nvGrpSpPr>
            <p:cNvPr id="3065" name="Google Shape;3065;p21"/>
            <p:cNvGrpSpPr/>
            <p:nvPr/>
          </p:nvGrpSpPr>
          <p:grpSpPr>
            <a:xfrm>
              <a:off x="8474575" y="615525"/>
              <a:ext cx="327850" cy="59700"/>
              <a:chOff x="8474575" y="615525"/>
              <a:chExt cx="327850" cy="59700"/>
            </a:xfrm>
          </p:grpSpPr>
          <p:sp>
            <p:nvSpPr>
              <p:cNvPr id="3066" name="Google Shape;3066;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8" name="Google Shape;3068;p2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9" name="Google Shape;3069;p21"/>
            <p:cNvGrpSpPr/>
            <p:nvPr/>
          </p:nvGrpSpPr>
          <p:grpSpPr>
            <a:xfrm>
              <a:off x="8474575" y="820325"/>
              <a:ext cx="327850" cy="59700"/>
              <a:chOff x="8474575" y="615525"/>
              <a:chExt cx="327850" cy="59700"/>
            </a:xfrm>
          </p:grpSpPr>
          <p:sp>
            <p:nvSpPr>
              <p:cNvPr id="3070" name="Google Shape;3070;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2" name="Google Shape;3072;p2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3" name="Google Shape;3073;p21"/>
            <p:cNvGrpSpPr/>
            <p:nvPr/>
          </p:nvGrpSpPr>
          <p:grpSpPr>
            <a:xfrm>
              <a:off x="8474575" y="1025125"/>
              <a:ext cx="327850" cy="59700"/>
              <a:chOff x="8474575" y="615525"/>
              <a:chExt cx="327850" cy="59700"/>
            </a:xfrm>
          </p:grpSpPr>
          <p:sp>
            <p:nvSpPr>
              <p:cNvPr id="3074" name="Google Shape;3074;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6" name="Google Shape;3076;p2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7" name="Google Shape;3077;p21"/>
            <p:cNvGrpSpPr/>
            <p:nvPr/>
          </p:nvGrpSpPr>
          <p:grpSpPr>
            <a:xfrm>
              <a:off x="8474575" y="1229925"/>
              <a:ext cx="327850" cy="59700"/>
              <a:chOff x="8474575" y="615525"/>
              <a:chExt cx="327850" cy="59700"/>
            </a:xfrm>
          </p:grpSpPr>
          <p:sp>
            <p:nvSpPr>
              <p:cNvPr id="3078" name="Google Shape;3078;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0" name="Google Shape;3080;p2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1" name="Google Shape;3081;p21"/>
          <p:cNvGrpSpPr/>
          <p:nvPr/>
        </p:nvGrpSpPr>
        <p:grpSpPr>
          <a:xfrm rot="10800000">
            <a:off x="8511572" y="3592112"/>
            <a:ext cx="157401" cy="372875"/>
            <a:chOff x="8474575" y="615525"/>
            <a:chExt cx="327850" cy="776500"/>
          </a:xfrm>
        </p:grpSpPr>
        <p:grpSp>
          <p:nvGrpSpPr>
            <p:cNvPr id="3082" name="Google Shape;3082;p21"/>
            <p:cNvGrpSpPr/>
            <p:nvPr/>
          </p:nvGrpSpPr>
          <p:grpSpPr>
            <a:xfrm>
              <a:off x="8474575" y="615525"/>
              <a:ext cx="327850" cy="59700"/>
              <a:chOff x="8474575" y="615525"/>
              <a:chExt cx="327850" cy="59700"/>
            </a:xfrm>
          </p:grpSpPr>
          <p:sp>
            <p:nvSpPr>
              <p:cNvPr id="3083" name="Google Shape;3083;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5" name="Google Shape;3085;p2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6" name="Google Shape;3086;p21"/>
            <p:cNvGrpSpPr/>
            <p:nvPr/>
          </p:nvGrpSpPr>
          <p:grpSpPr>
            <a:xfrm>
              <a:off x="8474575" y="820325"/>
              <a:ext cx="327850" cy="59700"/>
              <a:chOff x="8474575" y="615525"/>
              <a:chExt cx="327850" cy="59700"/>
            </a:xfrm>
          </p:grpSpPr>
          <p:sp>
            <p:nvSpPr>
              <p:cNvPr id="3087" name="Google Shape;3087;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9" name="Google Shape;3089;p2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0" name="Google Shape;3090;p21"/>
            <p:cNvGrpSpPr/>
            <p:nvPr/>
          </p:nvGrpSpPr>
          <p:grpSpPr>
            <a:xfrm>
              <a:off x="8474575" y="1025125"/>
              <a:ext cx="327850" cy="59700"/>
              <a:chOff x="8474575" y="615525"/>
              <a:chExt cx="327850" cy="59700"/>
            </a:xfrm>
          </p:grpSpPr>
          <p:sp>
            <p:nvSpPr>
              <p:cNvPr id="3091" name="Google Shape;3091;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3" name="Google Shape;3093;p2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4" name="Google Shape;3094;p21"/>
            <p:cNvGrpSpPr/>
            <p:nvPr/>
          </p:nvGrpSpPr>
          <p:grpSpPr>
            <a:xfrm>
              <a:off x="8474575" y="1229925"/>
              <a:ext cx="327850" cy="59700"/>
              <a:chOff x="8474575" y="615525"/>
              <a:chExt cx="327850" cy="59700"/>
            </a:xfrm>
          </p:grpSpPr>
          <p:sp>
            <p:nvSpPr>
              <p:cNvPr id="3095" name="Google Shape;3095;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7" name="Google Shape;3097;p2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8" name="Google Shape;3098;p21"/>
          <p:cNvGrpSpPr/>
          <p:nvPr/>
        </p:nvGrpSpPr>
        <p:grpSpPr>
          <a:xfrm rot="10800000">
            <a:off x="8511572" y="3186472"/>
            <a:ext cx="157401" cy="372875"/>
            <a:chOff x="8474575" y="615525"/>
            <a:chExt cx="327850" cy="776500"/>
          </a:xfrm>
        </p:grpSpPr>
        <p:grpSp>
          <p:nvGrpSpPr>
            <p:cNvPr id="3099" name="Google Shape;3099;p21"/>
            <p:cNvGrpSpPr/>
            <p:nvPr/>
          </p:nvGrpSpPr>
          <p:grpSpPr>
            <a:xfrm>
              <a:off x="8474575" y="615525"/>
              <a:ext cx="327850" cy="59700"/>
              <a:chOff x="8474575" y="615525"/>
              <a:chExt cx="327850" cy="59700"/>
            </a:xfrm>
          </p:grpSpPr>
          <p:sp>
            <p:nvSpPr>
              <p:cNvPr id="3100" name="Google Shape;3100;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2" name="Google Shape;3102;p2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3" name="Google Shape;3103;p21"/>
            <p:cNvGrpSpPr/>
            <p:nvPr/>
          </p:nvGrpSpPr>
          <p:grpSpPr>
            <a:xfrm>
              <a:off x="8474575" y="820325"/>
              <a:ext cx="327850" cy="59700"/>
              <a:chOff x="8474575" y="615525"/>
              <a:chExt cx="327850" cy="59700"/>
            </a:xfrm>
          </p:grpSpPr>
          <p:sp>
            <p:nvSpPr>
              <p:cNvPr id="3104" name="Google Shape;3104;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6" name="Google Shape;3106;p2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7" name="Google Shape;3107;p21"/>
            <p:cNvGrpSpPr/>
            <p:nvPr/>
          </p:nvGrpSpPr>
          <p:grpSpPr>
            <a:xfrm>
              <a:off x="8474575" y="1025125"/>
              <a:ext cx="327850" cy="59700"/>
              <a:chOff x="8474575" y="615525"/>
              <a:chExt cx="327850" cy="59700"/>
            </a:xfrm>
          </p:grpSpPr>
          <p:sp>
            <p:nvSpPr>
              <p:cNvPr id="3108" name="Google Shape;3108;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0" name="Google Shape;3110;p2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1" name="Google Shape;3111;p21"/>
            <p:cNvGrpSpPr/>
            <p:nvPr/>
          </p:nvGrpSpPr>
          <p:grpSpPr>
            <a:xfrm>
              <a:off x="8474575" y="1229925"/>
              <a:ext cx="327850" cy="59700"/>
              <a:chOff x="8474575" y="615525"/>
              <a:chExt cx="327850" cy="59700"/>
            </a:xfrm>
          </p:grpSpPr>
          <p:sp>
            <p:nvSpPr>
              <p:cNvPr id="3112" name="Google Shape;3112;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4" name="Google Shape;3114;p2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5" name="Google Shape;3115;p21"/>
          <p:cNvSpPr/>
          <p:nvPr/>
        </p:nvSpPr>
        <p:spPr>
          <a:xfrm rot="10800000">
            <a:off x="8575824" y="469829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6" name="Google Shape;3116;p21"/>
          <p:cNvGrpSpPr/>
          <p:nvPr/>
        </p:nvGrpSpPr>
        <p:grpSpPr>
          <a:xfrm rot="10800000">
            <a:off x="8511572" y="4649265"/>
            <a:ext cx="157401" cy="28668"/>
            <a:chOff x="8474575" y="615525"/>
            <a:chExt cx="327850" cy="59700"/>
          </a:xfrm>
        </p:grpSpPr>
        <p:sp>
          <p:nvSpPr>
            <p:cNvPr id="3117" name="Google Shape;3117;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9" name="Google Shape;3119;p21"/>
          <p:cNvSpPr/>
          <p:nvPr/>
        </p:nvSpPr>
        <p:spPr>
          <a:xfrm rot="10800000">
            <a:off x="8575824" y="459994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0" name="Google Shape;3120;p21"/>
          <p:cNvGrpSpPr/>
          <p:nvPr/>
        </p:nvGrpSpPr>
        <p:grpSpPr>
          <a:xfrm rot="10800000">
            <a:off x="8511572" y="4550915"/>
            <a:ext cx="157401" cy="28668"/>
            <a:chOff x="8474575" y="615525"/>
            <a:chExt cx="327850" cy="59700"/>
          </a:xfrm>
        </p:grpSpPr>
        <p:sp>
          <p:nvSpPr>
            <p:cNvPr id="3121" name="Google Shape;3121;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3" name="Google Shape;3123;p21"/>
          <p:cNvSpPr/>
          <p:nvPr/>
        </p:nvSpPr>
        <p:spPr>
          <a:xfrm rot="10800000">
            <a:off x="8575824" y="450159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4" name="Google Shape;3124;p21"/>
          <p:cNvGrpSpPr/>
          <p:nvPr/>
        </p:nvGrpSpPr>
        <p:grpSpPr>
          <a:xfrm rot="10800000">
            <a:off x="8511572" y="4452565"/>
            <a:ext cx="157401" cy="28668"/>
            <a:chOff x="8474575" y="615525"/>
            <a:chExt cx="327850" cy="59700"/>
          </a:xfrm>
        </p:grpSpPr>
        <p:sp>
          <p:nvSpPr>
            <p:cNvPr id="3125" name="Google Shape;3125;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7" name="Google Shape;3127;p21"/>
          <p:cNvSpPr/>
          <p:nvPr/>
        </p:nvSpPr>
        <p:spPr>
          <a:xfrm rot="10800000">
            <a:off x="8575824" y="440324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8" name="Google Shape;3128;p21"/>
          <p:cNvGrpSpPr/>
          <p:nvPr/>
        </p:nvGrpSpPr>
        <p:grpSpPr>
          <a:xfrm rot="10800000">
            <a:off x="8511572" y="1486458"/>
            <a:ext cx="157401" cy="28668"/>
            <a:chOff x="8474575" y="615525"/>
            <a:chExt cx="327850" cy="59700"/>
          </a:xfrm>
        </p:grpSpPr>
        <p:sp>
          <p:nvSpPr>
            <p:cNvPr id="3129" name="Google Shape;3129;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1" name="Google Shape;3131;p21"/>
          <p:cNvSpPr/>
          <p:nvPr/>
        </p:nvSpPr>
        <p:spPr>
          <a:xfrm rot="10800000">
            <a:off x="8575804" y="14371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2" name="Google Shape;3132;p21"/>
          <p:cNvGrpSpPr/>
          <p:nvPr/>
        </p:nvGrpSpPr>
        <p:grpSpPr>
          <a:xfrm rot="10800000">
            <a:off x="8511497" y="709735"/>
            <a:ext cx="157401" cy="372875"/>
            <a:chOff x="8474575" y="615525"/>
            <a:chExt cx="327850" cy="776500"/>
          </a:xfrm>
        </p:grpSpPr>
        <p:grpSp>
          <p:nvGrpSpPr>
            <p:cNvPr id="3133" name="Google Shape;3133;p21"/>
            <p:cNvGrpSpPr/>
            <p:nvPr/>
          </p:nvGrpSpPr>
          <p:grpSpPr>
            <a:xfrm>
              <a:off x="8474575" y="615525"/>
              <a:ext cx="327850" cy="59700"/>
              <a:chOff x="8474575" y="615525"/>
              <a:chExt cx="327850" cy="59700"/>
            </a:xfrm>
          </p:grpSpPr>
          <p:sp>
            <p:nvSpPr>
              <p:cNvPr id="3134" name="Google Shape;3134;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6" name="Google Shape;3136;p2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7" name="Google Shape;3137;p21"/>
            <p:cNvGrpSpPr/>
            <p:nvPr/>
          </p:nvGrpSpPr>
          <p:grpSpPr>
            <a:xfrm>
              <a:off x="8474575" y="820325"/>
              <a:ext cx="327850" cy="59700"/>
              <a:chOff x="8474575" y="615525"/>
              <a:chExt cx="327850" cy="59700"/>
            </a:xfrm>
          </p:grpSpPr>
          <p:sp>
            <p:nvSpPr>
              <p:cNvPr id="3138" name="Google Shape;3138;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0" name="Google Shape;3140;p2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1" name="Google Shape;3141;p21"/>
            <p:cNvGrpSpPr/>
            <p:nvPr/>
          </p:nvGrpSpPr>
          <p:grpSpPr>
            <a:xfrm>
              <a:off x="8474575" y="1025125"/>
              <a:ext cx="327850" cy="59700"/>
              <a:chOff x="8474575" y="615525"/>
              <a:chExt cx="327850" cy="59700"/>
            </a:xfrm>
          </p:grpSpPr>
          <p:sp>
            <p:nvSpPr>
              <p:cNvPr id="3142" name="Google Shape;3142;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4" name="Google Shape;3144;p2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5" name="Google Shape;3145;p21"/>
            <p:cNvGrpSpPr/>
            <p:nvPr/>
          </p:nvGrpSpPr>
          <p:grpSpPr>
            <a:xfrm>
              <a:off x="8474575" y="1229925"/>
              <a:ext cx="327850" cy="59700"/>
              <a:chOff x="8474575" y="615525"/>
              <a:chExt cx="327850" cy="59700"/>
            </a:xfrm>
          </p:grpSpPr>
          <p:sp>
            <p:nvSpPr>
              <p:cNvPr id="3146" name="Google Shape;3146;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8" name="Google Shape;3148;p2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9" name="Google Shape;3149;p21"/>
          <p:cNvGrpSpPr/>
          <p:nvPr/>
        </p:nvGrpSpPr>
        <p:grpSpPr>
          <a:xfrm rot="10800000">
            <a:off x="8511497" y="660555"/>
            <a:ext cx="157401" cy="28668"/>
            <a:chOff x="8474575" y="615525"/>
            <a:chExt cx="327850" cy="59700"/>
          </a:xfrm>
        </p:grpSpPr>
        <p:sp>
          <p:nvSpPr>
            <p:cNvPr id="3150" name="Google Shape;3150;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2" name="Google Shape;3152;p21"/>
          <p:cNvSpPr/>
          <p:nvPr/>
        </p:nvSpPr>
        <p:spPr>
          <a:xfrm rot="10800000">
            <a:off x="8575729" y="61125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3" name="Google Shape;3153;p21"/>
          <p:cNvGrpSpPr/>
          <p:nvPr/>
        </p:nvGrpSpPr>
        <p:grpSpPr>
          <a:xfrm rot="10800000">
            <a:off x="8511422" y="1373358"/>
            <a:ext cx="157401" cy="28668"/>
            <a:chOff x="8474575" y="615525"/>
            <a:chExt cx="327850" cy="59700"/>
          </a:xfrm>
        </p:grpSpPr>
        <p:sp>
          <p:nvSpPr>
            <p:cNvPr id="3154" name="Google Shape;3154;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6" name="Google Shape;3156;p21"/>
          <p:cNvSpPr/>
          <p:nvPr/>
        </p:nvSpPr>
        <p:spPr>
          <a:xfrm rot="10800000">
            <a:off x="8575654" y="13240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7" name="Google Shape;3157;p21"/>
          <p:cNvGrpSpPr/>
          <p:nvPr/>
        </p:nvGrpSpPr>
        <p:grpSpPr>
          <a:xfrm rot="10800000">
            <a:off x="8511572" y="1267483"/>
            <a:ext cx="157401" cy="28668"/>
            <a:chOff x="8474575" y="615525"/>
            <a:chExt cx="327850" cy="59700"/>
          </a:xfrm>
        </p:grpSpPr>
        <p:sp>
          <p:nvSpPr>
            <p:cNvPr id="3158" name="Google Shape;3158;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0" name="Google Shape;3160;p21"/>
          <p:cNvSpPr/>
          <p:nvPr/>
        </p:nvSpPr>
        <p:spPr>
          <a:xfrm rot="10800000">
            <a:off x="8575804" y="121817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1" name="Google Shape;3161;p21"/>
          <p:cNvGrpSpPr/>
          <p:nvPr/>
        </p:nvGrpSpPr>
        <p:grpSpPr>
          <a:xfrm rot="10800000">
            <a:off x="8511572" y="1165774"/>
            <a:ext cx="157401" cy="28668"/>
            <a:chOff x="8474575" y="615525"/>
            <a:chExt cx="327850" cy="59700"/>
          </a:xfrm>
        </p:grpSpPr>
        <p:sp>
          <p:nvSpPr>
            <p:cNvPr id="3162" name="Google Shape;3162;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4" name="Google Shape;3164;p21"/>
          <p:cNvSpPr/>
          <p:nvPr/>
        </p:nvSpPr>
        <p:spPr>
          <a:xfrm rot="10800000">
            <a:off x="8575804" y="111647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165" name="Shape 3165"/>
        <p:cNvGrpSpPr/>
        <p:nvPr/>
      </p:nvGrpSpPr>
      <p:grpSpPr>
        <a:xfrm>
          <a:off x="0" y="0"/>
          <a:ext cx="0" cy="0"/>
          <a:chOff x="0" y="0"/>
          <a:chExt cx="0" cy="0"/>
        </a:xfrm>
      </p:grpSpPr>
      <p:pic>
        <p:nvPicPr>
          <p:cNvPr id="3166" name="Google Shape;3166;p22"/>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3167" name="Google Shape;3167;p22"/>
          <p:cNvSpPr txBox="1"/>
          <p:nvPr>
            <p:ph type="ctrTitle"/>
          </p:nvPr>
        </p:nvSpPr>
        <p:spPr>
          <a:xfrm>
            <a:off x="2429950" y="767625"/>
            <a:ext cx="4284000" cy="802200"/>
          </a:xfrm>
          <a:prstGeom prst="rect">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68" name="Google Shape;3168;p22"/>
          <p:cNvSpPr txBox="1"/>
          <p:nvPr>
            <p:ph idx="1" type="subTitle"/>
          </p:nvPr>
        </p:nvSpPr>
        <p:spPr>
          <a:xfrm>
            <a:off x="2425075" y="1569825"/>
            <a:ext cx="4293900" cy="16278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169" name="Google Shape;3169;p22"/>
          <p:cNvSpPr/>
          <p:nvPr/>
        </p:nvSpPr>
        <p:spPr>
          <a:xfrm rot="10800000">
            <a:off x="417900" y="569850"/>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0" name="Google Shape;3170;p22"/>
          <p:cNvGrpSpPr/>
          <p:nvPr/>
        </p:nvGrpSpPr>
        <p:grpSpPr>
          <a:xfrm rot="10800000">
            <a:off x="8511572" y="2778444"/>
            <a:ext cx="157401" cy="372875"/>
            <a:chOff x="8474575" y="615525"/>
            <a:chExt cx="327850" cy="776500"/>
          </a:xfrm>
        </p:grpSpPr>
        <p:grpSp>
          <p:nvGrpSpPr>
            <p:cNvPr id="3171" name="Google Shape;3171;p22"/>
            <p:cNvGrpSpPr/>
            <p:nvPr/>
          </p:nvGrpSpPr>
          <p:grpSpPr>
            <a:xfrm>
              <a:off x="8474575" y="615525"/>
              <a:ext cx="327850" cy="59700"/>
              <a:chOff x="8474575" y="615525"/>
              <a:chExt cx="327850" cy="59700"/>
            </a:xfrm>
          </p:grpSpPr>
          <p:sp>
            <p:nvSpPr>
              <p:cNvPr id="3172" name="Google Shape;3172;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4" name="Google Shape;3174;p2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5" name="Google Shape;3175;p22"/>
            <p:cNvGrpSpPr/>
            <p:nvPr/>
          </p:nvGrpSpPr>
          <p:grpSpPr>
            <a:xfrm>
              <a:off x="8474575" y="820325"/>
              <a:ext cx="327850" cy="59700"/>
              <a:chOff x="8474575" y="615525"/>
              <a:chExt cx="327850" cy="59700"/>
            </a:xfrm>
          </p:grpSpPr>
          <p:sp>
            <p:nvSpPr>
              <p:cNvPr id="3176" name="Google Shape;3176;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8" name="Google Shape;3178;p2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9" name="Google Shape;3179;p22"/>
            <p:cNvGrpSpPr/>
            <p:nvPr/>
          </p:nvGrpSpPr>
          <p:grpSpPr>
            <a:xfrm>
              <a:off x="8474575" y="1025125"/>
              <a:ext cx="327850" cy="59700"/>
              <a:chOff x="8474575" y="615525"/>
              <a:chExt cx="327850" cy="59700"/>
            </a:xfrm>
          </p:grpSpPr>
          <p:sp>
            <p:nvSpPr>
              <p:cNvPr id="3180" name="Google Shape;3180;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2" name="Google Shape;3182;p2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3" name="Google Shape;3183;p22"/>
            <p:cNvGrpSpPr/>
            <p:nvPr/>
          </p:nvGrpSpPr>
          <p:grpSpPr>
            <a:xfrm>
              <a:off x="8474575" y="1229925"/>
              <a:ext cx="327850" cy="59700"/>
              <a:chOff x="8474575" y="615525"/>
              <a:chExt cx="327850" cy="59700"/>
            </a:xfrm>
          </p:grpSpPr>
          <p:sp>
            <p:nvSpPr>
              <p:cNvPr id="3184" name="Google Shape;3184;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6" name="Google Shape;3186;p2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7" name="Google Shape;3187;p22"/>
          <p:cNvGrpSpPr/>
          <p:nvPr/>
        </p:nvGrpSpPr>
        <p:grpSpPr>
          <a:xfrm rot="10800000">
            <a:off x="8511572" y="2372805"/>
            <a:ext cx="157401" cy="372875"/>
            <a:chOff x="8474575" y="615525"/>
            <a:chExt cx="327850" cy="776500"/>
          </a:xfrm>
        </p:grpSpPr>
        <p:grpSp>
          <p:nvGrpSpPr>
            <p:cNvPr id="3188" name="Google Shape;3188;p22"/>
            <p:cNvGrpSpPr/>
            <p:nvPr/>
          </p:nvGrpSpPr>
          <p:grpSpPr>
            <a:xfrm>
              <a:off x="8474575" y="615525"/>
              <a:ext cx="327850" cy="59700"/>
              <a:chOff x="8474575" y="615525"/>
              <a:chExt cx="327850" cy="59700"/>
            </a:xfrm>
          </p:grpSpPr>
          <p:sp>
            <p:nvSpPr>
              <p:cNvPr id="3189" name="Google Shape;3189;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1" name="Google Shape;3191;p2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2" name="Google Shape;3192;p22"/>
            <p:cNvGrpSpPr/>
            <p:nvPr/>
          </p:nvGrpSpPr>
          <p:grpSpPr>
            <a:xfrm>
              <a:off x="8474575" y="820325"/>
              <a:ext cx="327850" cy="59700"/>
              <a:chOff x="8474575" y="615525"/>
              <a:chExt cx="327850" cy="59700"/>
            </a:xfrm>
          </p:grpSpPr>
          <p:sp>
            <p:nvSpPr>
              <p:cNvPr id="3193" name="Google Shape;3193;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5" name="Google Shape;3195;p2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6" name="Google Shape;3196;p22"/>
            <p:cNvGrpSpPr/>
            <p:nvPr/>
          </p:nvGrpSpPr>
          <p:grpSpPr>
            <a:xfrm>
              <a:off x="8474575" y="1025125"/>
              <a:ext cx="327850" cy="59700"/>
              <a:chOff x="8474575" y="615525"/>
              <a:chExt cx="327850" cy="59700"/>
            </a:xfrm>
          </p:grpSpPr>
          <p:sp>
            <p:nvSpPr>
              <p:cNvPr id="3197" name="Google Shape;3197;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9" name="Google Shape;3199;p2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0" name="Google Shape;3200;p22"/>
            <p:cNvGrpSpPr/>
            <p:nvPr/>
          </p:nvGrpSpPr>
          <p:grpSpPr>
            <a:xfrm>
              <a:off x="8474575" y="1229925"/>
              <a:ext cx="327850" cy="59700"/>
              <a:chOff x="8474575" y="615525"/>
              <a:chExt cx="327850" cy="59700"/>
            </a:xfrm>
          </p:grpSpPr>
          <p:sp>
            <p:nvSpPr>
              <p:cNvPr id="3201" name="Google Shape;3201;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3" name="Google Shape;3203;p2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4" name="Google Shape;3204;p22"/>
          <p:cNvGrpSpPr/>
          <p:nvPr/>
        </p:nvGrpSpPr>
        <p:grpSpPr>
          <a:xfrm rot="10800000">
            <a:off x="8511572" y="1967165"/>
            <a:ext cx="157401" cy="372875"/>
            <a:chOff x="8474575" y="615525"/>
            <a:chExt cx="327850" cy="776500"/>
          </a:xfrm>
        </p:grpSpPr>
        <p:grpSp>
          <p:nvGrpSpPr>
            <p:cNvPr id="3205" name="Google Shape;3205;p22"/>
            <p:cNvGrpSpPr/>
            <p:nvPr/>
          </p:nvGrpSpPr>
          <p:grpSpPr>
            <a:xfrm>
              <a:off x="8474575" y="615525"/>
              <a:ext cx="327850" cy="59700"/>
              <a:chOff x="8474575" y="615525"/>
              <a:chExt cx="327850" cy="59700"/>
            </a:xfrm>
          </p:grpSpPr>
          <p:sp>
            <p:nvSpPr>
              <p:cNvPr id="3206" name="Google Shape;3206;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8" name="Google Shape;3208;p2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9" name="Google Shape;3209;p22"/>
            <p:cNvGrpSpPr/>
            <p:nvPr/>
          </p:nvGrpSpPr>
          <p:grpSpPr>
            <a:xfrm>
              <a:off x="8474575" y="820325"/>
              <a:ext cx="327850" cy="59700"/>
              <a:chOff x="8474575" y="615525"/>
              <a:chExt cx="327850" cy="59700"/>
            </a:xfrm>
          </p:grpSpPr>
          <p:sp>
            <p:nvSpPr>
              <p:cNvPr id="3210" name="Google Shape;3210;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2" name="Google Shape;3212;p2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3" name="Google Shape;3213;p22"/>
            <p:cNvGrpSpPr/>
            <p:nvPr/>
          </p:nvGrpSpPr>
          <p:grpSpPr>
            <a:xfrm>
              <a:off x="8474575" y="1025125"/>
              <a:ext cx="327850" cy="59700"/>
              <a:chOff x="8474575" y="615525"/>
              <a:chExt cx="327850" cy="59700"/>
            </a:xfrm>
          </p:grpSpPr>
          <p:sp>
            <p:nvSpPr>
              <p:cNvPr id="3214" name="Google Shape;3214;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6" name="Google Shape;3216;p2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7" name="Google Shape;3217;p22"/>
            <p:cNvGrpSpPr/>
            <p:nvPr/>
          </p:nvGrpSpPr>
          <p:grpSpPr>
            <a:xfrm>
              <a:off x="8474575" y="1229925"/>
              <a:ext cx="327850" cy="59700"/>
              <a:chOff x="8474575" y="615525"/>
              <a:chExt cx="327850" cy="59700"/>
            </a:xfrm>
          </p:grpSpPr>
          <p:sp>
            <p:nvSpPr>
              <p:cNvPr id="3218" name="Google Shape;3218;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0" name="Google Shape;3220;p2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1" name="Google Shape;3221;p22"/>
          <p:cNvGrpSpPr/>
          <p:nvPr/>
        </p:nvGrpSpPr>
        <p:grpSpPr>
          <a:xfrm rot="10800000">
            <a:off x="8511572" y="1561526"/>
            <a:ext cx="157401" cy="372875"/>
            <a:chOff x="8474575" y="615525"/>
            <a:chExt cx="327850" cy="776500"/>
          </a:xfrm>
        </p:grpSpPr>
        <p:grpSp>
          <p:nvGrpSpPr>
            <p:cNvPr id="3222" name="Google Shape;3222;p22"/>
            <p:cNvGrpSpPr/>
            <p:nvPr/>
          </p:nvGrpSpPr>
          <p:grpSpPr>
            <a:xfrm>
              <a:off x="8474575" y="615525"/>
              <a:ext cx="327850" cy="59700"/>
              <a:chOff x="8474575" y="615525"/>
              <a:chExt cx="327850" cy="59700"/>
            </a:xfrm>
          </p:grpSpPr>
          <p:sp>
            <p:nvSpPr>
              <p:cNvPr id="3223" name="Google Shape;3223;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5" name="Google Shape;3225;p2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6" name="Google Shape;3226;p22"/>
            <p:cNvGrpSpPr/>
            <p:nvPr/>
          </p:nvGrpSpPr>
          <p:grpSpPr>
            <a:xfrm>
              <a:off x="8474575" y="820325"/>
              <a:ext cx="327850" cy="59700"/>
              <a:chOff x="8474575" y="615525"/>
              <a:chExt cx="327850" cy="59700"/>
            </a:xfrm>
          </p:grpSpPr>
          <p:sp>
            <p:nvSpPr>
              <p:cNvPr id="3227" name="Google Shape;3227;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9" name="Google Shape;3229;p2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0" name="Google Shape;3230;p22"/>
            <p:cNvGrpSpPr/>
            <p:nvPr/>
          </p:nvGrpSpPr>
          <p:grpSpPr>
            <a:xfrm>
              <a:off x="8474575" y="1025125"/>
              <a:ext cx="327850" cy="59700"/>
              <a:chOff x="8474575" y="615525"/>
              <a:chExt cx="327850" cy="59700"/>
            </a:xfrm>
          </p:grpSpPr>
          <p:sp>
            <p:nvSpPr>
              <p:cNvPr id="3231" name="Google Shape;3231;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3" name="Google Shape;3233;p2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4" name="Google Shape;3234;p22"/>
            <p:cNvGrpSpPr/>
            <p:nvPr/>
          </p:nvGrpSpPr>
          <p:grpSpPr>
            <a:xfrm>
              <a:off x="8474575" y="1229925"/>
              <a:ext cx="327850" cy="59700"/>
              <a:chOff x="8474575" y="615525"/>
              <a:chExt cx="327850" cy="59700"/>
            </a:xfrm>
          </p:grpSpPr>
          <p:sp>
            <p:nvSpPr>
              <p:cNvPr id="3235" name="Google Shape;3235;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7" name="Google Shape;3237;p2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8" name="Google Shape;3238;p22"/>
          <p:cNvGrpSpPr/>
          <p:nvPr/>
        </p:nvGrpSpPr>
        <p:grpSpPr>
          <a:xfrm rot="10800000">
            <a:off x="8511572" y="3997751"/>
            <a:ext cx="157401" cy="372875"/>
            <a:chOff x="8474575" y="615525"/>
            <a:chExt cx="327850" cy="776500"/>
          </a:xfrm>
        </p:grpSpPr>
        <p:grpSp>
          <p:nvGrpSpPr>
            <p:cNvPr id="3239" name="Google Shape;3239;p22"/>
            <p:cNvGrpSpPr/>
            <p:nvPr/>
          </p:nvGrpSpPr>
          <p:grpSpPr>
            <a:xfrm>
              <a:off x="8474575" y="615525"/>
              <a:ext cx="327850" cy="59700"/>
              <a:chOff x="8474575" y="615525"/>
              <a:chExt cx="327850" cy="59700"/>
            </a:xfrm>
          </p:grpSpPr>
          <p:sp>
            <p:nvSpPr>
              <p:cNvPr id="3240" name="Google Shape;3240;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2" name="Google Shape;3242;p2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3" name="Google Shape;3243;p22"/>
            <p:cNvGrpSpPr/>
            <p:nvPr/>
          </p:nvGrpSpPr>
          <p:grpSpPr>
            <a:xfrm>
              <a:off x="8474575" y="820325"/>
              <a:ext cx="327850" cy="59700"/>
              <a:chOff x="8474575" y="615525"/>
              <a:chExt cx="327850" cy="59700"/>
            </a:xfrm>
          </p:grpSpPr>
          <p:sp>
            <p:nvSpPr>
              <p:cNvPr id="3244" name="Google Shape;3244;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6" name="Google Shape;3246;p2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7" name="Google Shape;3247;p22"/>
            <p:cNvGrpSpPr/>
            <p:nvPr/>
          </p:nvGrpSpPr>
          <p:grpSpPr>
            <a:xfrm>
              <a:off x="8474575" y="1025125"/>
              <a:ext cx="327850" cy="59700"/>
              <a:chOff x="8474575" y="615525"/>
              <a:chExt cx="327850" cy="59700"/>
            </a:xfrm>
          </p:grpSpPr>
          <p:sp>
            <p:nvSpPr>
              <p:cNvPr id="3248" name="Google Shape;3248;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0" name="Google Shape;3250;p2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1" name="Google Shape;3251;p22"/>
            <p:cNvGrpSpPr/>
            <p:nvPr/>
          </p:nvGrpSpPr>
          <p:grpSpPr>
            <a:xfrm>
              <a:off x="8474575" y="1229925"/>
              <a:ext cx="327850" cy="59700"/>
              <a:chOff x="8474575" y="615525"/>
              <a:chExt cx="327850" cy="59700"/>
            </a:xfrm>
          </p:grpSpPr>
          <p:sp>
            <p:nvSpPr>
              <p:cNvPr id="3252" name="Google Shape;3252;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4" name="Google Shape;3254;p2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5" name="Google Shape;3255;p22"/>
          <p:cNvGrpSpPr/>
          <p:nvPr/>
        </p:nvGrpSpPr>
        <p:grpSpPr>
          <a:xfrm rot="10800000">
            <a:off x="8511572" y="3592112"/>
            <a:ext cx="157401" cy="372875"/>
            <a:chOff x="8474575" y="615525"/>
            <a:chExt cx="327850" cy="776500"/>
          </a:xfrm>
        </p:grpSpPr>
        <p:grpSp>
          <p:nvGrpSpPr>
            <p:cNvPr id="3256" name="Google Shape;3256;p22"/>
            <p:cNvGrpSpPr/>
            <p:nvPr/>
          </p:nvGrpSpPr>
          <p:grpSpPr>
            <a:xfrm>
              <a:off x="8474575" y="615525"/>
              <a:ext cx="327850" cy="59700"/>
              <a:chOff x="8474575" y="615525"/>
              <a:chExt cx="327850" cy="59700"/>
            </a:xfrm>
          </p:grpSpPr>
          <p:sp>
            <p:nvSpPr>
              <p:cNvPr id="3257" name="Google Shape;3257;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9" name="Google Shape;3259;p2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0" name="Google Shape;3260;p22"/>
            <p:cNvGrpSpPr/>
            <p:nvPr/>
          </p:nvGrpSpPr>
          <p:grpSpPr>
            <a:xfrm>
              <a:off x="8474575" y="820325"/>
              <a:ext cx="327850" cy="59700"/>
              <a:chOff x="8474575" y="615525"/>
              <a:chExt cx="327850" cy="59700"/>
            </a:xfrm>
          </p:grpSpPr>
          <p:sp>
            <p:nvSpPr>
              <p:cNvPr id="3261" name="Google Shape;3261;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3" name="Google Shape;3263;p2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4" name="Google Shape;3264;p22"/>
            <p:cNvGrpSpPr/>
            <p:nvPr/>
          </p:nvGrpSpPr>
          <p:grpSpPr>
            <a:xfrm>
              <a:off x="8474575" y="1025125"/>
              <a:ext cx="327850" cy="59700"/>
              <a:chOff x="8474575" y="615525"/>
              <a:chExt cx="327850" cy="59700"/>
            </a:xfrm>
          </p:grpSpPr>
          <p:sp>
            <p:nvSpPr>
              <p:cNvPr id="3265" name="Google Shape;3265;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7" name="Google Shape;3267;p2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8" name="Google Shape;3268;p22"/>
            <p:cNvGrpSpPr/>
            <p:nvPr/>
          </p:nvGrpSpPr>
          <p:grpSpPr>
            <a:xfrm>
              <a:off x="8474575" y="1229925"/>
              <a:ext cx="327850" cy="59700"/>
              <a:chOff x="8474575" y="615525"/>
              <a:chExt cx="327850" cy="59700"/>
            </a:xfrm>
          </p:grpSpPr>
          <p:sp>
            <p:nvSpPr>
              <p:cNvPr id="3269" name="Google Shape;3269;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1" name="Google Shape;3271;p2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2" name="Google Shape;3272;p22"/>
          <p:cNvGrpSpPr/>
          <p:nvPr/>
        </p:nvGrpSpPr>
        <p:grpSpPr>
          <a:xfrm rot="10800000">
            <a:off x="8511572" y="3186472"/>
            <a:ext cx="157401" cy="372875"/>
            <a:chOff x="8474575" y="615525"/>
            <a:chExt cx="327850" cy="776500"/>
          </a:xfrm>
        </p:grpSpPr>
        <p:grpSp>
          <p:nvGrpSpPr>
            <p:cNvPr id="3273" name="Google Shape;3273;p22"/>
            <p:cNvGrpSpPr/>
            <p:nvPr/>
          </p:nvGrpSpPr>
          <p:grpSpPr>
            <a:xfrm>
              <a:off x="8474575" y="615525"/>
              <a:ext cx="327850" cy="59700"/>
              <a:chOff x="8474575" y="615525"/>
              <a:chExt cx="327850" cy="59700"/>
            </a:xfrm>
          </p:grpSpPr>
          <p:sp>
            <p:nvSpPr>
              <p:cNvPr id="3274" name="Google Shape;3274;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6" name="Google Shape;3276;p2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7" name="Google Shape;3277;p22"/>
            <p:cNvGrpSpPr/>
            <p:nvPr/>
          </p:nvGrpSpPr>
          <p:grpSpPr>
            <a:xfrm>
              <a:off x="8474575" y="820325"/>
              <a:ext cx="327850" cy="59700"/>
              <a:chOff x="8474575" y="615525"/>
              <a:chExt cx="327850" cy="59700"/>
            </a:xfrm>
          </p:grpSpPr>
          <p:sp>
            <p:nvSpPr>
              <p:cNvPr id="3278" name="Google Shape;3278;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0" name="Google Shape;3280;p2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1" name="Google Shape;3281;p22"/>
            <p:cNvGrpSpPr/>
            <p:nvPr/>
          </p:nvGrpSpPr>
          <p:grpSpPr>
            <a:xfrm>
              <a:off x="8474575" y="1025125"/>
              <a:ext cx="327850" cy="59700"/>
              <a:chOff x="8474575" y="615525"/>
              <a:chExt cx="327850" cy="59700"/>
            </a:xfrm>
          </p:grpSpPr>
          <p:sp>
            <p:nvSpPr>
              <p:cNvPr id="3282" name="Google Shape;3282;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4" name="Google Shape;3284;p2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5" name="Google Shape;3285;p22"/>
            <p:cNvGrpSpPr/>
            <p:nvPr/>
          </p:nvGrpSpPr>
          <p:grpSpPr>
            <a:xfrm>
              <a:off x="8474575" y="1229925"/>
              <a:ext cx="327850" cy="59700"/>
              <a:chOff x="8474575" y="615525"/>
              <a:chExt cx="327850" cy="59700"/>
            </a:xfrm>
          </p:grpSpPr>
          <p:sp>
            <p:nvSpPr>
              <p:cNvPr id="3286" name="Google Shape;3286;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8" name="Google Shape;3288;p2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9" name="Google Shape;3289;p22"/>
          <p:cNvSpPr/>
          <p:nvPr/>
        </p:nvSpPr>
        <p:spPr>
          <a:xfrm rot="10800000">
            <a:off x="8575824" y="469829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0" name="Google Shape;3290;p22"/>
          <p:cNvGrpSpPr/>
          <p:nvPr/>
        </p:nvGrpSpPr>
        <p:grpSpPr>
          <a:xfrm rot="10800000">
            <a:off x="8511572" y="4649265"/>
            <a:ext cx="157401" cy="28668"/>
            <a:chOff x="8474575" y="615525"/>
            <a:chExt cx="327850" cy="59700"/>
          </a:xfrm>
        </p:grpSpPr>
        <p:sp>
          <p:nvSpPr>
            <p:cNvPr id="3291" name="Google Shape;3291;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3" name="Google Shape;3293;p22"/>
          <p:cNvSpPr/>
          <p:nvPr/>
        </p:nvSpPr>
        <p:spPr>
          <a:xfrm rot="10800000">
            <a:off x="8575824" y="459994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4" name="Google Shape;3294;p22"/>
          <p:cNvGrpSpPr/>
          <p:nvPr/>
        </p:nvGrpSpPr>
        <p:grpSpPr>
          <a:xfrm rot="10800000">
            <a:off x="8511572" y="4550915"/>
            <a:ext cx="157401" cy="28668"/>
            <a:chOff x="8474575" y="615525"/>
            <a:chExt cx="327850" cy="59700"/>
          </a:xfrm>
        </p:grpSpPr>
        <p:sp>
          <p:nvSpPr>
            <p:cNvPr id="3295" name="Google Shape;3295;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7" name="Google Shape;3297;p22"/>
          <p:cNvSpPr/>
          <p:nvPr/>
        </p:nvSpPr>
        <p:spPr>
          <a:xfrm rot="10800000">
            <a:off x="8575824" y="450159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8" name="Google Shape;3298;p22"/>
          <p:cNvGrpSpPr/>
          <p:nvPr/>
        </p:nvGrpSpPr>
        <p:grpSpPr>
          <a:xfrm rot="10800000">
            <a:off x="8511572" y="4452565"/>
            <a:ext cx="157401" cy="28668"/>
            <a:chOff x="8474575" y="615525"/>
            <a:chExt cx="327850" cy="59700"/>
          </a:xfrm>
        </p:grpSpPr>
        <p:sp>
          <p:nvSpPr>
            <p:cNvPr id="3299" name="Google Shape;3299;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1" name="Google Shape;3301;p22"/>
          <p:cNvSpPr/>
          <p:nvPr/>
        </p:nvSpPr>
        <p:spPr>
          <a:xfrm rot="10800000">
            <a:off x="8575824" y="440324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2" name="Google Shape;3302;p22"/>
          <p:cNvGrpSpPr/>
          <p:nvPr/>
        </p:nvGrpSpPr>
        <p:grpSpPr>
          <a:xfrm rot="10800000">
            <a:off x="8511572" y="1486458"/>
            <a:ext cx="157401" cy="28668"/>
            <a:chOff x="8474575" y="615525"/>
            <a:chExt cx="327850" cy="59700"/>
          </a:xfrm>
        </p:grpSpPr>
        <p:sp>
          <p:nvSpPr>
            <p:cNvPr id="3303" name="Google Shape;3303;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5" name="Google Shape;3305;p22"/>
          <p:cNvSpPr/>
          <p:nvPr/>
        </p:nvSpPr>
        <p:spPr>
          <a:xfrm rot="10800000">
            <a:off x="8575804" y="14371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6" name="Google Shape;3306;p22"/>
          <p:cNvGrpSpPr/>
          <p:nvPr/>
        </p:nvGrpSpPr>
        <p:grpSpPr>
          <a:xfrm rot="10800000">
            <a:off x="8511497" y="709735"/>
            <a:ext cx="157401" cy="372875"/>
            <a:chOff x="8474575" y="615525"/>
            <a:chExt cx="327850" cy="776500"/>
          </a:xfrm>
        </p:grpSpPr>
        <p:grpSp>
          <p:nvGrpSpPr>
            <p:cNvPr id="3307" name="Google Shape;3307;p22"/>
            <p:cNvGrpSpPr/>
            <p:nvPr/>
          </p:nvGrpSpPr>
          <p:grpSpPr>
            <a:xfrm>
              <a:off x="8474575" y="615525"/>
              <a:ext cx="327850" cy="59700"/>
              <a:chOff x="8474575" y="615525"/>
              <a:chExt cx="327850" cy="59700"/>
            </a:xfrm>
          </p:grpSpPr>
          <p:sp>
            <p:nvSpPr>
              <p:cNvPr id="3308" name="Google Shape;3308;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0" name="Google Shape;3310;p2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1" name="Google Shape;3311;p22"/>
            <p:cNvGrpSpPr/>
            <p:nvPr/>
          </p:nvGrpSpPr>
          <p:grpSpPr>
            <a:xfrm>
              <a:off x="8474575" y="820325"/>
              <a:ext cx="327850" cy="59700"/>
              <a:chOff x="8474575" y="615525"/>
              <a:chExt cx="327850" cy="59700"/>
            </a:xfrm>
          </p:grpSpPr>
          <p:sp>
            <p:nvSpPr>
              <p:cNvPr id="3312" name="Google Shape;3312;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4" name="Google Shape;3314;p2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5" name="Google Shape;3315;p22"/>
            <p:cNvGrpSpPr/>
            <p:nvPr/>
          </p:nvGrpSpPr>
          <p:grpSpPr>
            <a:xfrm>
              <a:off x="8474575" y="1025125"/>
              <a:ext cx="327850" cy="59700"/>
              <a:chOff x="8474575" y="615525"/>
              <a:chExt cx="327850" cy="59700"/>
            </a:xfrm>
          </p:grpSpPr>
          <p:sp>
            <p:nvSpPr>
              <p:cNvPr id="3316" name="Google Shape;3316;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8" name="Google Shape;3318;p2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9" name="Google Shape;3319;p22"/>
            <p:cNvGrpSpPr/>
            <p:nvPr/>
          </p:nvGrpSpPr>
          <p:grpSpPr>
            <a:xfrm>
              <a:off x="8474575" y="1229925"/>
              <a:ext cx="327850" cy="59700"/>
              <a:chOff x="8474575" y="615525"/>
              <a:chExt cx="327850" cy="59700"/>
            </a:xfrm>
          </p:grpSpPr>
          <p:sp>
            <p:nvSpPr>
              <p:cNvPr id="3320" name="Google Shape;3320;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2" name="Google Shape;3322;p2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3" name="Google Shape;3323;p22"/>
          <p:cNvGrpSpPr/>
          <p:nvPr/>
        </p:nvGrpSpPr>
        <p:grpSpPr>
          <a:xfrm rot="10800000">
            <a:off x="8511497" y="660555"/>
            <a:ext cx="157401" cy="28668"/>
            <a:chOff x="8474575" y="615525"/>
            <a:chExt cx="327850" cy="59700"/>
          </a:xfrm>
        </p:grpSpPr>
        <p:sp>
          <p:nvSpPr>
            <p:cNvPr id="3324" name="Google Shape;3324;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6" name="Google Shape;3326;p22"/>
          <p:cNvSpPr/>
          <p:nvPr/>
        </p:nvSpPr>
        <p:spPr>
          <a:xfrm rot="10800000">
            <a:off x="8575729" y="61125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7" name="Google Shape;3327;p22"/>
          <p:cNvGrpSpPr/>
          <p:nvPr/>
        </p:nvGrpSpPr>
        <p:grpSpPr>
          <a:xfrm rot="10800000">
            <a:off x="8511422" y="1373358"/>
            <a:ext cx="157401" cy="28668"/>
            <a:chOff x="8474575" y="615525"/>
            <a:chExt cx="327850" cy="59700"/>
          </a:xfrm>
        </p:grpSpPr>
        <p:sp>
          <p:nvSpPr>
            <p:cNvPr id="3328" name="Google Shape;3328;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0" name="Google Shape;3330;p22"/>
          <p:cNvSpPr/>
          <p:nvPr/>
        </p:nvSpPr>
        <p:spPr>
          <a:xfrm rot="10800000">
            <a:off x="8575654" y="13240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1" name="Google Shape;3331;p22"/>
          <p:cNvGrpSpPr/>
          <p:nvPr/>
        </p:nvGrpSpPr>
        <p:grpSpPr>
          <a:xfrm rot="10800000">
            <a:off x="8511572" y="1267483"/>
            <a:ext cx="157401" cy="28668"/>
            <a:chOff x="8474575" y="615525"/>
            <a:chExt cx="327850" cy="59700"/>
          </a:xfrm>
        </p:grpSpPr>
        <p:sp>
          <p:nvSpPr>
            <p:cNvPr id="3332" name="Google Shape;3332;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4" name="Google Shape;3334;p22"/>
          <p:cNvSpPr/>
          <p:nvPr/>
        </p:nvSpPr>
        <p:spPr>
          <a:xfrm rot="10800000">
            <a:off x="8575804" y="121817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5" name="Google Shape;3335;p22"/>
          <p:cNvGrpSpPr/>
          <p:nvPr/>
        </p:nvGrpSpPr>
        <p:grpSpPr>
          <a:xfrm rot="10800000">
            <a:off x="8511572" y="1165774"/>
            <a:ext cx="157401" cy="28668"/>
            <a:chOff x="8474575" y="615525"/>
            <a:chExt cx="327850" cy="59700"/>
          </a:xfrm>
        </p:grpSpPr>
        <p:sp>
          <p:nvSpPr>
            <p:cNvPr id="3336" name="Google Shape;3336;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8" name="Google Shape;3338;p22"/>
          <p:cNvSpPr/>
          <p:nvPr/>
        </p:nvSpPr>
        <p:spPr>
          <a:xfrm rot="10800000">
            <a:off x="8575804" y="111647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2"/>
          <p:cNvSpPr txBox="1"/>
          <p:nvPr/>
        </p:nvSpPr>
        <p:spPr>
          <a:xfrm>
            <a:off x="2425000" y="3598500"/>
            <a:ext cx="4293900" cy="1010100"/>
          </a:xfrm>
          <a:prstGeom prst="rect">
            <a:avLst/>
          </a:prstGeom>
          <a:noFill/>
          <a:ln cap="flat" cmpd="sng" w="9525">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300"/>
              </a:spcBef>
              <a:spcAft>
                <a:spcPts val="0"/>
              </a:spcAft>
              <a:buNone/>
            </a:pPr>
            <a:r>
              <a:rPr b="1" lang="en" sz="1200">
                <a:solidFill>
                  <a:schemeClr val="accent4"/>
                </a:solidFill>
                <a:latin typeface="Advent Pro"/>
                <a:ea typeface="Advent Pro"/>
                <a:cs typeface="Advent Pro"/>
                <a:sym typeface="Advent Pro"/>
              </a:rPr>
              <a:t>CREDITS</a:t>
            </a:r>
            <a:r>
              <a:rPr lang="en" sz="1200">
                <a:solidFill>
                  <a:schemeClr val="accent4"/>
                </a:solidFill>
                <a:latin typeface="Advent Pro Medium"/>
                <a:ea typeface="Advent Pro Medium"/>
                <a:cs typeface="Advent Pro Medium"/>
                <a:sym typeface="Advent Pro Medium"/>
              </a:rPr>
              <a:t>: This presentation template was created by </a:t>
            </a:r>
            <a:r>
              <a:rPr b="1" lang="en" sz="1200">
                <a:solidFill>
                  <a:schemeClr val="accent4"/>
                </a:solidFill>
                <a:uFill>
                  <a:noFill/>
                </a:uFill>
                <a:latin typeface="Advent Pro"/>
                <a:ea typeface="Advent Pro"/>
                <a:cs typeface="Advent Pro"/>
                <a:sym typeface="Advent Pro"/>
                <a:hlinkClick r:id="rId3">
                  <a:extLst>
                    <a:ext uri="{A12FA001-AC4F-418D-AE19-62706E023703}">
                      <ahyp:hlinkClr val="tx"/>
                    </a:ext>
                  </a:extLst>
                </a:hlinkClick>
              </a:rPr>
              <a:t>Slidesgo</a:t>
            </a:r>
            <a:r>
              <a:rPr lang="en" sz="1200">
                <a:solidFill>
                  <a:schemeClr val="accent4"/>
                </a:solidFill>
                <a:latin typeface="Advent Pro Medium"/>
                <a:ea typeface="Advent Pro Medium"/>
                <a:cs typeface="Advent Pro Medium"/>
                <a:sym typeface="Advent Pro Medium"/>
              </a:rPr>
              <a:t>, including icons by </a:t>
            </a:r>
            <a:r>
              <a:rPr b="1" lang="en" sz="1200">
                <a:solidFill>
                  <a:schemeClr val="accent4"/>
                </a:solidFill>
                <a:uFill>
                  <a:noFill/>
                </a:uFill>
                <a:latin typeface="Advent Pro"/>
                <a:ea typeface="Advent Pro"/>
                <a:cs typeface="Advent Pro"/>
                <a:sym typeface="Advent Pro"/>
                <a:hlinkClick r:id="rId4">
                  <a:extLst>
                    <a:ext uri="{A12FA001-AC4F-418D-AE19-62706E023703}">
                      <ahyp:hlinkClr val="tx"/>
                    </a:ext>
                  </a:extLst>
                </a:hlinkClick>
              </a:rPr>
              <a:t>Flaticon</a:t>
            </a:r>
            <a:r>
              <a:rPr b="1" lang="en" sz="1200">
                <a:solidFill>
                  <a:schemeClr val="accent4"/>
                </a:solidFill>
                <a:latin typeface="Advent Pro"/>
                <a:ea typeface="Advent Pro"/>
                <a:cs typeface="Advent Pro"/>
                <a:sym typeface="Advent Pro"/>
              </a:rPr>
              <a:t> </a:t>
            </a:r>
            <a:r>
              <a:rPr lang="en" sz="1200">
                <a:solidFill>
                  <a:schemeClr val="accent4"/>
                </a:solidFill>
                <a:latin typeface="Advent Pro Medium"/>
                <a:ea typeface="Advent Pro Medium"/>
                <a:cs typeface="Advent Pro Medium"/>
                <a:sym typeface="Advent Pro Medium"/>
              </a:rPr>
              <a:t>and infographics &amp; images by </a:t>
            </a:r>
            <a:r>
              <a:rPr b="1" lang="en" sz="1200">
                <a:solidFill>
                  <a:schemeClr val="accent4"/>
                </a:solidFill>
                <a:uFill>
                  <a:noFill/>
                </a:uFill>
                <a:latin typeface="Advent Pro"/>
                <a:ea typeface="Advent Pro"/>
                <a:cs typeface="Advent Pro"/>
                <a:sym typeface="Advent Pro"/>
                <a:hlinkClick r:id="rId5">
                  <a:extLst>
                    <a:ext uri="{A12FA001-AC4F-418D-AE19-62706E023703}">
                      <ahyp:hlinkClr val="tx"/>
                    </a:ext>
                  </a:extLst>
                </a:hlinkClick>
              </a:rPr>
              <a:t>Freepik</a:t>
            </a:r>
            <a:endParaRPr b="1" sz="1200">
              <a:solidFill>
                <a:schemeClr val="accent4"/>
              </a:solidFill>
              <a:highlight>
                <a:srgbClr val="DFDEFC"/>
              </a:highlight>
              <a:latin typeface="Advent Pro"/>
              <a:ea typeface="Advent Pro"/>
              <a:cs typeface="Advent Pro"/>
              <a:sym typeface="Advent Pr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340" name="Shape 3340"/>
        <p:cNvGrpSpPr/>
        <p:nvPr/>
      </p:nvGrpSpPr>
      <p:grpSpPr>
        <a:xfrm>
          <a:off x="0" y="0"/>
          <a:ext cx="0" cy="0"/>
          <a:chOff x="0" y="0"/>
          <a:chExt cx="0" cy="0"/>
        </a:xfrm>
      </p:grpSpPr>
      <p:pic>
        <p:nvPicPr>
          <p:cNvPr id="3341" name="Google Shape;3341;p23"/>
          <p:cNvPicPr preferRelativeResize="0"/>
          <p:nvPr/>
        </p:nvPicPr>
        <p:blipFill>
          <a:blip r:embed="rId2">
            <a:alphaModFix/>
          </a:blip>
          <a:stretch>
            <a:fillRect/>
          </a:stretch>
        </p:blipFill>
        <p:spPr>
          <a:xfrm>
            <a:off x="-27900" y="-1098475"/>
            <a:ext cx="9395973" cy="664322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3342" name="Shape 3342"/>
        <p:cNvGrpSpPr/>
        <p:nvPr/>
      </p:nvGrpSpPr>
      <p:grpSpPr>
        <a:xfrm>
          <a:off x="0" y="0"/>
          <a:ext cx="0" cy="0"/>
          <a:chOff x="0" y="0"/>
          <a:chExt cx="0" cy="0"/>
        </a:xfrm>
      </p:grpSpPr>
      <p:pic>
        <p:nvPicPr>
          <p:cNvPr id="3343" name="Google Shape;3343;p24"/>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3344" name="Google Shape;3344;p24"/>
          <p:cNvSpPr/>
          <p:nvPr/>
        </p:nvSpPr>
        <p:spPr>
          <a:xfrm rot="10800000">
            <a:off x="417900" y="569850"/>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5" name="Google Shape;3345;p24"/>
          <p:cNvGrpSpPr/>
          <p:nvPr/>
        </p:nvGrpSpPr>
        <p:grpSpPr>
          <a:xfrm rot="10800000">
            <a:off x="8511572" y="2778444"/>
            <a:ext cx="157401" cy="372875"/>
            <a:chOff x="8474575" y="615525"/>
            <a:chExt cx="327850" cy="776500"/>
          </a:xfrm>
        </p:grpSpPr>
        <p:grpSp>
          <p:nvGrpSpPr>
            <p:cNvPr id="3346" name="Google Shape;3346;p24"/>
            <p:cNvGrpSpPr/>
            <p:nvPr/>
          </p:nvGrpSpPr>
          <p:grpSpPr>
            <a:xfrm>
              <a:off x="8474575" y="615525"/>
              <a:ext cx="327850" cy="59700"/>
              <a:chOff x="8474575" y="615525"/>
              <a:chExt cx="327850" cy="59700"/>
            </a:xfrm>
          </p:grpSpPr>
          <p:sp>
            <p:nvSpPr>
              <p:cNvPr id="3347" name="Google Shape;3347;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9" name="Google Shape;3349;p2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0" name="Google Shape;3350;p24"/>
            <p:cNvGrpSpPr/>
            <p:nvPr/>
          </p:nvGrpSpPr>
          <p:grpSpPr>
            <a:xfrm>
              <a:off x="8474575" y="820325"/>
              <a:ext cx="327850" cy="59700"/>
              <a:chOff x="8474575" y="615525"/>
              <a:chExt cx="327850" cy="59700"/>
            </a:xfrm>
          </p:grpSpPr>
          <p:sp>
            <p:nvSpPr>
              <p:cNvPr id="3351" name="Google Shape;3351;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3" name="Google Shape;3353;p2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4" name="Google Shape;3354;p24"/>
            <p:cNvGrpSpPr/>
            <p:nvPr/>
          </p:nvGrpSpPr>
          <p:grpSpPr>
            <a:xfrm>
              <a:off x="8474575" y="1025125"/>
              <a:ext cx="327850" cy="59700"/>
              <a:chOff x="8474575" y="615525"/>
              <a:chExt cx="327850" cy="59700"/>
            </a:xfrm>
          </p:grpSpPr>
          <p:sp>
            <p:nvSpPr>
              <p:cNvPr id="3355" name="Google Shape;3355;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7" name="Google Shape;3357;p2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8" name="Google Shape;3358;p24"/>
            <p:cNvGrpSpPr/>
            <p:nvPr/>
          </p:nvGrpSpPr>
          <p:grpSpPr>
            <a:xfrm>
              <a:off x="8474575" y="1229925"/>
              <a:ext cx="327850" cy="59700"/>
              <a:chOff x="8474575" y="615525"/>
              <a:chExt cx="327850" cy="59700"/>
            </a:xfrm>
          </p:grpSpPr>
          <p:sp>
            <p:nvSpPr>
              <p:cNvPr id="3359" name="Google Shape;3359;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1" name="Google Shape;3361;p2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2" name="Google Shape;3362;p24"/>
          <p:cNvGrpSpPr/>
          <p:nvPr/>
        </p:nvGrpSpPr>
        <p:grpSpPr>
          <a:xfrm rot="10800000">
            <a:off x="8511572" y="2372805"/>
            <a:ext cx="157401" cy="372875"/>
            <a:chOff x="8474575" y="615525"/>
            <a:chExt cx="327850" cy="776500"/>
          </a:xfrm>
        </p:grpSpPr>
        <p:grpSp>
          <p:nvGrpSpPr>
            <p:cNvPr id="3363" name="Google Shape;3363;p24"/>
            <p:cNvGrpSpPr/>
            <p:nvPr/>
          </p:nvGrpSpPr>
          <p:grpSpPr>
            <a:xfrm>
              <a:off x="8474575" y="615525"/>
              <a:ext cx="327850" cy="59700"/>
              <a:chOff x="8474575" y="615525"/>
              <a:chExt cx="327850" cy="59700"/>
            </a:xfrm>
          </p:grpSpPr>
          <p:sp>
            <p:nvSpPr>
              <p:cNvPr id="3364" name="Google Shape;3364;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6" name="Google Shape;3366;p2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7" name="Google Shape;3367;p24"/>
            <p:cNvGrpSpPr/>
            <p:nvPr/>
          </p:nvGrpSpPr>
          <p:grpSpPr>
            <a:xfrm>
              <a:off x="8474575" y="820325"/>
              <a:ext cx="327850" cy="59700"/>
              <a:chOff x="8474575" y="615525"/>
              <a:chExt cx="327850" cy="59700"/>
            </a:xfrm>
          </p:grpSpPr>
          <p:sp>
            <p:nvSpPr>
              <p:cNvPr id="3368" name="Google Shape;3368;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0" name="Google Shape;3370;p2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1" name="Google Shape;3371;p24"/>
            <p:cNvGrpSpPr/>
            <p:nvPr/>
          </p:nvGrpSpPr>
          <p:grpSpPr>
            <a:xfrm>
              <a:off x="8474575" y="1025125"/>
              <a:ext cx="327850" cy="59700"/>
              <a:chOff x="8474575" y="615525"/>
              <a:chExt cx="327850" cy="59700"/>
            </a:xfrm>
          </p:grpSpPr>
          <p:sp>
            <p:nvSpPr>
              <p:cNvPr id="3372" name="Google Shape;3372;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4" name="Google Shape;3374;p2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5" name="Google Shape;3375;p24"/>
            <p:cNvGrpSpPr/>
            <p:nvPr/>
          </p:nvGrpSpPr>
          <p:grpSpPr>
            <a:xfrm>
              <a:off x="8474575" y="1229925"/>
              <a:ext cx="327850" cy="59700"/>
              <a:chOff x="8474575" y="615525"/>
              <a:chExt cx="327850" cy="59700"/>
            </a:xfrm>
          </p:grpSpPr>
          <p:sp>
            <p:nvSpPr>
              <p:cNvPr id="3376" name="Google Shape;3376;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8" name="Google Shape;3378;p2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9" name="Google Shape;3379;p24"/>
          <p:cNvGrpSpPr/>
          <p:nvPr/>
        </p:nvGrpSpPr>
        <p:grpSpPr>
          <a:xfrm rot="10800000">
            <a:off x="8511572" y="1967165"/>
            <a:ext cx="157401" cy="372875"/>
            <a:chOff x="8474575" y="615525"/>
            <a:chExt cx="327850" cy="776500"/>
          </a:xfrm>
        </p:grpSpPr>
        <p:grpSp>
          <p:nvGrpSpPr>
            <p:cNvPr id="3380" name="Google Shape;3380;p24"/>
            <p:cNvGrpSpPr/>
            <p:nvPr/>
          </p:nvGrpSpPr>
          <p:grpSpPr>
            <a:xfrm>
              <a:off x="8474575" y="615525"/>
              <a:ext cx="327850" cy="59700"/>
              <a:chOff x="8474575" y="615525"/>
              <a:chExt cx="327850" cy="59700"/>
            </a:xfrm>
          </p:grpSpPr>
          <p:sp>
            <p:nvSpPr>
              <p:cNvPr id="3381" name="Google Shape;3381;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3" name="Google Shape;3383;p2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4" name="Google Shape;3384;p24"/>
            <p:cNvGrpSpPr/>
            <p:nvPr/>
          </p:nvGrpSpPr>
          <p:grpSpPr>
            <a:xfrm>
              <a:off x="8474575" y="820325"/>
              <a:ext cx="327850" cy="59700"/>
              <a:chOff x="8474575" y="615525"/>
              <a:chExt cx="327850" cy="59700"/>
            </a:xfrm>
          </p:grpSpPr>
          <p:sp>
            <p:nvSpPr>
              <p:cNvPr id="3385" name="Google Shape;3385;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7" name="Google Shape;3387;p2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8" name="Google Shape;3388;p24"/>
            <p:cNvGrpSpPr/>
            <p:nvPr/>
          </p:nvGrpSpPr>
          <p:grpSpPr>
            <a:xfrm>
              <a:off x="8474575" y="1025125"/>
              <a:ext cx="327850" cy="59700"/>
              <a:chOff x="8474575" y="615525"/>
              <a:chExt cx="327850" cy="59700"/>
            </a:xfrm>
          </p:grpSpPr>
          <p:sp>
            <p:nvSpPr>
              <p:cNvPr id="3389" name="Google Shape;3389;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1" name="Google Shape;3391;p2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2" name="Google Shape;3392;p24"/>
            <p:cNvGrpSpPr/>
            <p:nvPr/>
          </p:nvGrpSpPr>
          <p:grpSpPr>
            <a:xfrm>
              <a:off x="8474575" y="1229925"/>
              <a:ext cx="327850" cy="59700"/>
              <a:chOff x="8474575" y="615525"/>
              <a:chExt cx="327850" cy="59700"/>
            </a:xfrm>
          </p:grpSpPr>
          <p:sp>
            <p:nvSpPr>
              <p:cNvPr id="3393" name="Google Shape;3393;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5" name="Google Shape;3395;p2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6" name="Google Shape;3396;p24"/>
          <p:cNvGrpSpPr/>
          <p:nvPr/>
        </p:nvGrpSpPr>
        <p:grpSpPr>
          <a:xfrm rot="10800000">
            <a:off x="8511572" y="1561526"/>
            <a:ext cx="157401" cy="372875"/>
            <a:chOff x="8474575" y="615525"/>
            <a:chExt cx="327850" cy="776500"/>
          </a:xfrm>
        </p:grpSpPr>
        <p:grpSp>
          <p:nvGrpSpPr>
            <p:cNvPr id="3397" name="Google Shape;3397;p24"/>
            <p:cNvGrpSpPr/>
            <p:nvPr/>
          </p:nvGrpSpPr>
          <p:grpSpPr>
            <a:xfrm>
              <a:off x="8474575" y="615525"/>
              <a:ext cx="327850" cy="59700"/>
              <a:chOff x="8474575" y="615525"/>
              <a:chExt cx="327850" cy="59700"/>
            </a:xfrm>
          </p:grpSpPr>
          <p:sp>
            <p:nvSpPr>
              <p:cNvPr id="3398" name="Google Shape;3398;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0" name="Google Shape;3400;p2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1" name="Google Shape;3401;p24"/>
            <p:cNvGrpSpPr/>
            <p:nvPr/>
          </p:nvGrpSpPr>
          <p:grpSpPr>
            <a:xfrm>
              <a:off x="8474575" y="820325"/>
              <a:ext cx="327850" cy="59700"/>
              <a:chOff x="8474575" y="615525"/>
              <a:chExt cx="327850" cy="59700"/>
            </a:xfrm>
          </p:grpSpPr>
          <p:sp>
            <p:nvSpPr>
              <p:cNvPr id="3402" name="Google Shape;3402;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4" name="Google Shape;3404;p2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5" name="Google Shape;3405;p24"/>
            <p:cNvGrpSpPr/>
            <p:nvPr/>
          </p:nvGrpSpPr>
          <p:grpSpPr>
            <a:xfrm>
              <a:off x="8474575" y="1025125"/>
              <a:ext cx="327850" cy="59700"/>
              <a:chOff x="8474575" y="615525"/>
              <a:chExt cx="327850" cy="59700"/>
            </a:xfrm>
          </p:grpSpPr>
          <p:sp>
            <p:nvSpPr>
              <p:cNvPr id="3406" name="Google Shape;3406;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8" name="Google Shape;3408;p2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9" name="Google Shape;3409;p24"/>
            <p:cNvGrpSpPr/>
            <p:nvPr/>
          </p:nvGrpSpPr>
          <p:grpSpPr>
            <a:xfrm>
              <a:off x="8474575" y="1229925"/>
              <a:ext cx="327850" cy="59700"/>
              <a:chOff x="8474575" y="615525"/>
              <a:chExt cx="327850" cy="59700"/>
            </a:xfrm>
          </p:grpSpPr>
          <p:sp>
            <p:nvSpPr>
              <p:cNvPr id="3410" name="Google Shape;3410;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2" name="Google Shape;3412;p2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3" name="Google Shape;3413;p24"/>
          <p:cNvGrpSpPr/>
          <p:nvPr/>
        </p:nvGrpSpPr>
        <p:grpSpPr>
          <a:xfrm rot="10800000">
            <a:off x="8511572" y="3997751"/>
            <a:ext cx="157401" cy="372875"/>
            <a:chOff x="8474575" y="615525"/>
            <a:chExt cx="327850" cy="776500"/>
          </a:xfrm>
        </p:grpSpPr>
        <p:grpSp>
          <p:nvGrpSpPr>
            <p:cNvPr id="3414" name="Google Shape;3414;p24"/>
            <p:cNvGrpSpPr/>
            <p:nvPr/>
          </p:nvGrpSpPr>
          <p:grpSpPr>
            <a:xfrm>
              <a:off x="8474575" y="615525"/>
              <a:ext cx="327850" cy="59700"/>
              <a:chOff x="8474575" y="615525"/>
              <a:chExt cx="327850" cy="59700"/>
            </a:xfrm>
          </p:grpSpPr>
          <p:sp>
            <p:nvSpPr>
              <p:cNvPr id="3415" name="Google Shape;3415;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7" name="Google Shape;3417;p2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8" name="Google Shape;3418;p24"/>
            <p:cNvGrpSpPr/>
            <p:nvPr/>
          </p:nvGrpSpPr>
          <p:grpSpPr>
            <a:xfrm>
              <a:off x="8474575" y="820325"/>
              <a:ext cx="327850" cy="59700"/>
              <a:chOff x="8474575" y="615525"/>
              <a:chExt cx="327850" cy="59700"/>
            </a:xfrm>
          </p:grpSpPr>
          <p:sp>
            <p:nvSpPr>
              <p:cNvPr id="3419" name="Google Shape;3419;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1" name="Google Shape;3421;p2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2" name="Google Shape;3422;p24"/>
            <p:cNvGrpSpPr/>
            <p:nvPr/>
          </p:nvGrpSpPr>
          <p:grpSpPr>
            <a:xfrm>
              <a:off x="8474575" y="1025125"/>
              <a:ext cx="327850" cy="59700"/>
              <a:chOff x="8474575" y="615525"/>
              <a:chExt cx="327850" cy="59700"/>
            </a:xfrm>
          </p:grpSpPr>
          <p:sp>
            <p:nvSpPr>
              <p:cNvPr id="3423" name="Google Shape;3423;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5" name="Google Shape;3425;p2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6" name="Google Shape;3426;p24"/>
            <p:cNvGrpSpPr/>
            <p:nvPr/>
          </p:nvGrpSpPr>
          <p:grpSpPr>
            <a:xfrm>
              <a:off x="8474575" y="1229925"/>
              <a:ext cx="327850" cy="59700"/>
              <a:chOff x="8474575" y="615525"/>
              <a:chExt cx="327850" cy="59700"/>
            </a:xfrm>
          </p:grpSpPr>
          <p:sp>
            <p:nvSpPr>
              <p:cNvPr id="3427" name="Google Shape;3427;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9" name="Google Shape;3429;p2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0" name="Google Shape;3430;p24"/>
          <p:cNvGrpSpPr/>
          <p:nvPr/>
        </p:nvGrpSpPr>
        <p:grpSpPr>
          <a:xfrm rot="10800000">
            <a:off x="8511572" y="3592112"/>
            <a:ext cx="157401" cy="372875"/>
            <a:chOff x="8474575" y="615525"/>
            <a:chExt cx="327850" cy="776500"/>
          </a:xfrm>
        </p:grpSpPr>
        <p:grpSp>
          <p:nvGrpSpPr>
            <p:cNvPr id="3431" name="Google Shape;3431;p24"/>
            <p:cNvGrpSpPr/>
            <p:nvPr/>
          </p:nvGrpSpPr>
          <p:grpSpPr>
            <a:xfrm>
              <a:off x="8474575" y="615525"/>
              <a:ext cx="327850" cy="59700"/>
              <a:chOff x="8474575" y="615525"/>
              <a:chExt cx="327850" cy="59700"/>
            </a:xfrm>
          </p:grpSpPr>
          <p:sp>
            <p:nvSpPr>
              <p:cNvPr id="3432" name="Google Shape;3432;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4" name="Google Shape;3434;p2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5" name="Google Shape;3435;p24"/>
            <p:cNvGrpSpPr/>
            <p:nvPr/>
          </p:nvGrpSpPr>
          <p:grpSpPr>
            <a:xfrm>
              <a:off x="8474575" y="820325"/>
              <a:ext cx="327850" cy="59700"/>
              <a:chOff x="8474575" y="615525"/>
              <a:chExt cx="327850" cy="59700"/>
            </a:xfrm>
          </p:grpSpPr>
          <p:sp>
            <p:nvSpPr>
              <p:cNvPr id="3436" name="Google Shape;3436;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8" name="Google Shape;3438;p2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9" name="Google Shape;3439;p24"/>
            <p:cNvGrpSpPr/>
            <p:nvPr/>
          </p:nvGrpSpPr>
          <p:grpSpPr>
            <a:xfrm>
              <a:off x="8474575" y="1025125"/>
              <a:ext cx="327850" cy="59700"/>
              <a:chOff x="8474575" y="615525"/>
              <a:chExt cx="327850" cy="59700"/>
            </a:xfrm>
          </p:grpSpPr>
          <p:sp>
            <p:nvSpPr>
              <p:cNvPr id="3440" name="Google Shape;3440;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2" name="Google Shape;3442;p2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3" name="Google Shape;3443;p24"/>
            <p:cNvGrpSpPr/>
            <p:nvPr/>
          </p:nvGrpSpPr>
          <p:grpSpPr>
            <a:xfrm>
              <a:off x="8474575" y="1229925"/>
              <a:ext cx="327850" cy="59700"/>
              <a:chOff x="8474575" y="615525"/>
              <a:chExt cx="327850" cy="59700"/>
            </a:xfrm>
          </p:grpSpPr>
          <p:sp>
            <p:nvSpPr>
              <p:cNvPr id="3444" name="Google Shape;3444;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6" name="Google Shape;3446;p2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7" name="Google Shape;3447;p24"/>
          <p:cNvGrpSpPr/>
          <p:nvPr/>
        </p:nvGrpSpPr>
        <p:grpSpPr>
          <a:xfrm rot="10800000">
            <a:off x="8511572" y="3186472"/>
            <a:ext cx="157401" cy="372875"/>
            <a:chOff x="8474575" y="615525"/>
            <a:chExt cx="327850" cy="776500"/>
          </a:xfrm>
        </p:grpSpPr>
        <p:grpSp>
          <p:nvGrpSpPr>
            <p:cNvPr id="3448" name="Google Shape;3448;p24"/>
            <p:cNvGrpSpPr/>
            <p:nvPr/>
          </p:nvGrpSpPr>
          <p:grpSpPr>
            <a:xfrm>
              <a:off x="8474575" y="615525"/>
              <a:ext cx="327850" cy="59700"/>
              <a:chOff x="8474575" y="615525"/>
              <a:chExt cx="327850" cy="59700"/>
            </a:xfrm>
          </p:grpSpPr>
          <p:sp>
            <p:nvSpPr>
              <p:cNvPr id="3449" name="Google Shape;3449;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1" name="Google Shape;3451;p2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2" name="Google Shape;3452;p24"/>
            <p:cNvGrpSpPr/>
            <p:nvPr/>
          </p:nvGrpSpPr>
          <p:grpSpPr>
            <a:xfrm>
              <a:off x="8474575" y="820325"/>
              <a:ext cx="327850" cy="59700"/>
              <a:chOff x="8474575" y="615525"/>
              <a:chExt cx="327850" cy="59700"/>
            </a:xfrm>
          </p:grpSpPr>
          <p:sp>
            <p:nvSpPr>
              <p:cNvPr id="3453" name="Google Shape;3453;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5" name="Google Shape;3455;p2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6" name="Google Shape;3456;p24"/>
            <p:cNvGrpSpPr/>
            <p:nvPr/>
          </p:nvGrpSpPr>
          <p:grpSpPr>
            <a:xfrm>
              <a:off x="8474575" y="1025125"/>
              <a:ext cx="327850" cy="59700"/>
              <a:chOff x="8474575" y="615525"/>
              <a:chExt cx="327850" cy="59700"/>
            </a:xfrm>
          </p:grpSpPr>
          <p:sp>
            <p:nvSpPr>
              <p:cNvPr id="3457" name="Google Shape;3457;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9" name="Google Shape;3459;p2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0" name="Google Shape;3460;p24"/>
            <p:cNvGrpSpPr/>
            <p:nvPr/>
          </p:nvGrpSpPr>
          <p:grpSpPr>
            <a:xfrm>
              <a:off x="8474575" y="1229925"/>
              <a:ext cx="327850" cy="59700"/>
              <a:chOff x="8474575" y="615525"/>
              <a:chExt cx="327850" cy="59700"/>
            </a:xfrm>
          </p:grpSpPr>
          <p:sp>
            <p:nvSpPr>
              <p:cNvPr id="3461" name="Google Shape;3461;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3" name="Google Shape;3463;p2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4" name="Google Shape;3464;p24"/>
          <p:cNvSpPr/>
          <p:nvPr/>
        </p:nvSpPr>
        <p:spPr>
          <a:xfrm rot="10800000">
            <a:off x="8575824" y="469829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5" name="Google Shape;3465;p24"/>
          <p:cNvGrpSpPr/>
          <p:nvPr/>
        </p:nvGrpSpPr>
        <p:grpSpPr>
          <a:xfrm rot="10800000">
            <a:off x="8511572" y="4649265"/>
            <a:ext cx="157401" cy="28668"/>
            <a:chOff x="8474575" y="615525"/>
            <a:chExt cx="327850" cy="59700"/>
          </a:xfrm>
        </p:grpSpPr>
        <p:sp>
          <p:nvSpPr>
            <p:cNvPr id="3466" name="Google Shape;3466;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8" name="Google Shape;3468;p24"/>
          <p:cNvSpPr/>
          <p:nvPr/>
        </p:nvSpPr>
        <p:spPr>
          <a:xfrm rot="10800000">
            <a:off x="8575824" y="459994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9" name="Google Shape;3469;p24"/>
          <p:cNvGrpSpPr/>
          <p:nvPr/>
        </p:nvGrpSpPr>
        <p:grpSpPr>
          <a:xfrm rot="10800000">
            <a:off x="8511572" y="4550915"/>
            <a:ext cx="157401" cy="28668"/>
            <a:chOff x="8474575" y="615525"/>
            <a:chExt cx="327850" cy="59700"/>
          </a:xfrm>
        </p:grpSpPr>
        <p:sp>
          <p:nvSpPr>
            <p:cNvPr id="3470" name="Google Shape;3470;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2" name="Google Shape;3472;p24"/>
          <p:cNvSpPr/>
          <p:nvPr/>
        </p:nvSpPr>
        <p:spPr>
          <a:xfrm rot="10800000">
            <a:off x="8575824" y="450159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3" name="Google Shape;3473;p24"/>
          <p:cNvGrpSpPr/>
          <p:nvPr/>
        </p:nvGrpSpPr>
        <p:grpSpPr>
          <a:xfrm rot="10800000">
            <a:off x="8511572" y="4452565"/>
            <a:ext cx="157401" cy="28668"/>
            <a:chOff x="8474575" y="615525"/>
            <a:chExt cx="327850" cy="59700"/>
          </a:xfrm>
        </p:grpSpPr>
        <p:sp>
          <p:nvSpPr>
            <p:cNvPr id="3474" name="Google Shape;3474;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6" name="Google Shape;3476;p24"/>
          <p:cNvSpPr/>
          <p:nvPr/>
        </p:nvSpPr>
        <p:spPr>
          <a:xfrm rot="10800000">
            <a:off x="8575824" y="440324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7" name="Google Shape;3477;p24"/>
          <p:cNvGrpSpPr/>
          <p:nvPr/>
        </p:nvGrpSpPr>
        <p:grpSpPr>
          <a:xfrm rot="10800000">
            <a:off x="8511572" y="1486458"/>
            <a:ext cx="157401" cy="28668"/>
            <a:chOff x="8474575" y="615525"/>
            <a:chExt cx="327850" cy="59700"/>
          </a:xfrm>
        </p:grpSpPr>
        <p:sp>
          <p:nvSpPr>
            <p:cNvPr id="3478" name="Google Shape;3478;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0" name="Google Shape;3480;p24"/>
          <p:cNvSpPr/>
          <p:nvPr/>
        </p:nvSpPr>
        <p:spPr>
          <a:xfrm rot="10800000">
            <a:off x="8575804" y="14371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1" name="Google Shape;3481;p24"/>
          <p:cNvGrpSpPr/>
          <p:nvPr/>
        </p:nvGrpSpPr>
        <p:grpSpPr>
          <a:xfrm rot="10800000">
            <a:off x="8511497" y="709735"/>
            <a:ext cx="157401" cy="372875"/>
            <a:chOff x="8474575" y="615525"/>
            <a:chExt cx="327850" cy="776500"/>
          </a:xfrm>
        </p:grpSpPr>
        <p:grpSp>
          <p:nvGrpSpPr>
            <p:cNvPr id="3482" name="Google Shape;3482;p24"/>
            <p:cNvGrpSpPr/>
            <p:nvPr/>
          </p:nvGrpSpPr>
          <p:grpSpPr>
            <a:xfrm>
              <a:off x="8474575" y="615525"/>
              <a:ext cx="327850" cy="59700"/>
              <a:chOff x="8474575" y="615525"/>
              <a:chExt cx="327850" cy="59700"/>
            </a:xfrm>
          </p:grpSpPr>
          <p:sp>
            <p:nvSpPr>
              <p:cNvPr id="3483" name="Google Shape;3483;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5" name="Google Shape;3485;p2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6" name="Google Shape;3486;p24"/>
            <p:cNvGrpSpPr/>
            <p:nvPr/>
          </p:nvGrpSpPr>
          <p:grpSpPr>
            <a:xfrm>
              <a:off x="8474575" y="820325"/>
              <a:ext cx="327850" cy="59700"/>
              <a:chOff x="8474575" y="615525"/>
              <a:chExt cx="327850" cy="59700"/>
            </a:xfrm>
          </p:grpSpPr>
          <p:sp>
            <p:nvSpPr>
              <p:cNvPr id="3487" name="Google Shape;3487;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9" name="Google Shape;3489;p2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0" name="Google Shape;3490;p24"/>
            <p:cNvGrpSpPr/>
            <p:nvPr/>
          </p:nvGrpSpPr>
          <p:grpSpPr>
            <a:xfrm>
              <a:off x="8474575" y="1025125"/>
              <a:ext cx="327850" cy="59700"/>
              <a:chOff x="8474575" y="615525"/>
              <a:chExt cx="327850" cy="59700"/>
            </a:xfrm>
          </p:grpSpPr>
          <p:sp>
            <p:nvSpPr>
              <p:cNvPr id="3491" name="Google Shape;3491;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3" name="Google Shape;3493;p2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4" name="Google Shape;3494;p24"/>
            <p:cNvGrpSpPr/>
            <p:nvPr/>
          </p:nvGrpSpPr>
          <p:grpSpPr>
            <a:xfrm>
              <a:off x="8474575" y="1229925"/>
              <a:ext cx="327850" cy="59700"/>
              <a:chOff x="8474575" y="615525"/>
              <a:chExt cx="327850" cy="59700"/>
            </a:xfrm>
          </p:grpSpPr>
          <p:sp>
            <p:nvSpPr>
              <p:cNvPr id="3495" name="Google Shape;3495;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7" name="Google Shape;3497;p2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8" name="Google Shape;3498;p24"/>
          <p:cNvGrpSpPr/>
          <p:nvPr/>
        </p:nvGrpSpPr>
        <p:grpSpPr>
          <a:xfrm rot="10800000">
            <a:off x="8511497" y="660555"/>
            <a:ext cx="157401" cy="28668"/>
            <a:chOff x="8474575" y="615525"/>
            <a:chExt cx="327850" cy="59700"/>
          </a:xfrm>
        </p:grpSpPr>
        <p:sp>
          <p:nvSpPr>
            <p:cNvPr id="3499" name="Google Shape;3499;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1" name="Google Shape;3501;p24"/>
          <p:cNvSpPr/>
          <p:nvPr/>
        </p:nvSpPr>
        <p:spPr>
          <a:xfrm rot="10800000">
            <a:off x="8575729" y="61125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2" name="Google Shape;3502;p24"/>
          <p:cNvGrpSpPr/>
          <p:nvPr/>
        </p:nvGrpSpPr>
        <p:grpSpPr>
          <a:xfrm rot="10800000">
            <a:off x="8511422" y="1373358"/>
            <a:ext cx="157401" cy="28668"/>
            <a:chOff x="8474575" y="615525"/>
            <a:chExt cx="327850" cy="59700"/>
          </a:xfrm>
        </p:grpSpPr>
        <p:sp>
          <p:nvSpPr>
            <p:cNvPr id="3503" name="Google Shape;3503;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5" name="Google Shape;3505;p24"/>
          <p:cNvSpPr/>
          <p:nvPr/>
        </p:nvSpPr>
        <p:spPr>
          <a:xfrm rot="10800000">
            <a:off x="8575654" y="13240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6" name="Google Shape;3506;p24"/>
          <p:cNvGrpSpPr/>
          <p:nvPr/>
        </p:nvGrpSpPr>
        <p:grpSpPr>
          <a:xfrm rot="10800000">
            <a:off x="8511572" y="1267483"/>
            <a:ext cx="157401" cy="28668"/>
            <a:chOff x="8474575" y="615525"/>
            <a:chExt cx="327850" cy="59700"/>
          </a:xfrm>
        </p:grpSpPr>
        <p:sp>
          <p:nvSpPr>
            <p:cNvPr id="3507" name="Google Shape;3507;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9" name="Google Shape;3509;p24"/>
          <p:cNvSpPr/>
          <p:nvPr/>
        </p:nvSpPr>
        <p:spPr>
          <a:xfrm rot="10800000">
            <a:off x="8575804" y="121817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0" name="Google Shape;3510;p24"/>
          <p:cNvGrpSpPr/>
          <p:nvPr/>
        </p:nvGrpSpPr>
        <p:grpSpPr>
          <a:xfrm rot="10800000">
            <a:off x="8511572" y="1165774"/>
            <a:ext cx="157401" cy="28668"/>
            <a:chOff x="8474575" y="615525"/>
            <a:chExt cx="327850" cy="59700"/>
          </a:xfrm>
        </p:grpSpPr>
        <p:sp>
          <p:nvSpPr>
            <p:cNvPr id="3511" name="Google Shape;3511;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3" name="Google Shape;3513;p24"/>
          <p:cNvSpPr/>
          <p:nvPr/>
        </p:nvSpPr>
        <p:spPr>
          <a:xfrm rot="10800000">
            <a:off x="8575804" y="111647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5" name="Shape 355"/>
        <p:cNvGrpSpPr/>
        <p:nvPr/>
      </p:nvGrpSpPr>
      <p:grpSpPr>
        <a:xfrm>
          <a:off x="0" y="0"/>
          <a:ext cx="0" cy="0"/>
          <a:chOff x="0" y="0"/>
          <a:chExt cx="0" cy="0"/>
        </a:xfrm>
      </p:grpSpPr>
      <p:pic>
        <p:nvPicPr>
          <p:cNvPr id="356" name="Google Shape;356;p4"/>
          <p:cNvPicPr preferRelativeResize="0"/>
          <p:nvPr/>
        </p:nvPicPr>
        <p:blipFill>
          <a:blip r:embed="rId2">
            <a:alphaModFix/>
          </a:blip>
          <a:stretch>
            <a:fillRect/>
          </a:stretch>
        </p:blipFill>
        <p:spPr>
          <a:xfrm>
            <a:off x="-27900" y="-1098475"/>
            <a:ext cx="9395973" cy="6643225"/>
          </a:xfrm>
          <a:prstGeom prst="rect">
            <a:avLst/>
          </a:prstGeom>
          <a:noFill/>
          <a:ln>
            <a:noFill/>
          </a:ln>
        </p:spPr>
      </p:pic>
      <p:grpSp>
        <p:nvGrpSpPr>
          <p:cNvPr id="357" name="Google Shape;357;p4"/>
          <p:cNvGrpSpPr/>
          <p:nvPr/>
        </p:nvGrpSpPr>
        <p:grpSpPr>
          <a:xfrm>
            <a:off x="416225" y="569850"/>
            <a:ext cx="8315400" cy="4226700"/>
            <a:chOff x="416225" y="458425"/>
            <a:chExt cx="8315400" cy="4226700"/>
          </a:xfrm>
        </p:grpSpPr>
        <p:sp>
          <p:nvSpPr>
            <p:cNvPr id="358" name="Google Shape;358;p4"/>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4"/>
            <p:cNvGrpSpPr/>
            <p:nvPr/>
          </p:nvGrpSpPr>
          <p:grpSpPr>
            <a:xfrm rot="10800000">
              <a:off x="8511572" y="2667019"/>
              <a:ext cx="157401" cy="372875"/>
              <a:chOff x="8474575" y="615525"/>
              <a:chExt cx="327850" cy="776500"/>
            </a:xfrm>
          </p:grpSpPr>
          <p:grpSp>
            <p:nvGrpSpPr>
              <p:cNvPr id="360" name="Google Shape;360;p4"/>
              <p:cNvGrpSpPr/>
              <p:nvPr/>
            </p:nvGrpSpPr>
            <p:grpSpPr>
              <a:xfrm>
                <a:off x="8474575" y="615525"/>
                <a:ext cx="327850" cy="59700"/>
                <a:chOff x="8474575" y="615525"/>
                <a:chExt cx="327850" cy="59700"/>
              </a:xfrm>
            </p:grpSpPr>
            <p:sp>
              <p:nvSpPr>
                <p:cNvPr id="361" name="Google Shape;361;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4"/>
              <p:cNvGrpSpPr/>
              <p:nvPr/>
            </p:nvGrpSpPr>
            <p:grpSpPr>
              <a:xfrm>
                <a:off x="8474575" y="820325"/>
                <a:ext cx="327850" cy="59700"/>
                <a:chOff x="8474575" y="615525"/>
                <a:chExt cx="327850" cy="59700"/>
              </a:xfrm>
            </p:grpSpPr>
            <p:sp>
              <p:nvSpPr>
                <p:cNvPr id="365" name="Google Shape;365;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4"/>
              <p:cNvGrpSpPr/>
              <p:nvPr/>
            </p:nvGrpSpPr>
            <p:grpSpPr>
              <a:xfrm>
                <a:off x="8474575" y="1025125"/>
                <a:ext cx="327850" cy="59700"/>
                <a:chOff x="8474575" y="615525"/>
                <a:chExt cx="327850" cy="59700"/>
              </a:xfrm>
            </p:grpSpPr>
            <p:sp>
              <p:nvSpPr>
                <p:cNvPr id="369" name="Google Shape;369;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4"/>
              <p:cNvGrpSpPr/>
              <p:nvPr/>
            </p:nvGrpSpPr>
            <p:grpSpPr>
              <a:xfrm>
                <a:off x="8474575" y="1229925"/>
                <a:ext cx="327850" cy="59700"/>
                <a:chOff x="8474575" y="615525"/>
                <a:chExt cx="327850" cy="59700"/>
              </a:xfrm>
            </p:grpSpPr>
            <p:sp>
              <p:nvSpPr>
                <p:cNvPr id="373" name="Google Shape;373;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4"/>
            <p:cNvGrpSpPr/>
            <p:nvPr/>
          </p:nvGrpSpPr>
          <p:grpSpPr>
            <a:xfrm rot="10800000">
              <a:off x="8511572" y="2261380"/>
              <a:ext cx="157401" cy="372875"/>
              <a:chOff x="8474575" y="615525"/>
              <a:chExt cx="327850" cy="776500"/>
            </a:xfrm>
          </p:grpSpPr>
          <p:grpSp>
            <p:nvGrpSpPr>
              <p:cNvPr id="377" name="Google Shape;377;p4"/>
              <p:cNvGrpSpPr/>
              <p:nvPr/>
            </p:nvGrpSpPr>
            <p:grpSpPr>
              <a:xfrm>
                <a:off x="8474575" y="615525"/>
                <a:ext cx="327850" cy="59700"/>
                <a:chOff x="8474575" y="615525"/>
                <a:chExt cx="327850" cy="59700"/>
              </a:xfrm>
            </p:grpSpPr>
            <p:sp>
              <p:nvSpPr>
                <p:cNvPr id="378" name="Google Shape;378;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4"/>
              <p:cNvGrpSpPr/>
              <p:nvPr/>
            </p:nvGrpSpPr>
            <p:grpSpPr>
              <a:xfrm>
                <a:off x="8474575" y="820325"/>
                <a:ext cx="327850" cy="59700"/>
                <a:chOff x="8474575" y="615525"/>
                <a:chExt cx="327850" cy="59700"/>
              </a:xfrm>
            </p:grpSpPr>
            <p:sp>
              <p:nvSpPr>
                <p:cNvPr id="382" name="Google Shape;382;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4"/>
              <p:cNvGrpSpPr/>
              <p:nvPr/>
            </p:nvGrpSpPr>
            <p:grpSpPr>
              <a:xfrm>
                <a:off x="8474575" y="1025125"/>
                <a:ext cx="327850" cy="59700"/>
                <a:chOff x="8474575" y="615525"/>
                <a:chExt cx="327850" cy="59700"/>
              </a:xfrm>
            </p:grpSpPr>
            <p:sp>
              <p:nvSpPr>
                <p:cNvPr id="386" name="Google Shape;386;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4"/>
              <p:cNvGrpSpPr/>
              <p:nvPr/>
            </p:nvGrpSpPr>
            <p:grpSpPr>
              <a:xfrm>
                <a:off x="8474575" y="1229925"/>
                <a:ext cx="327850" cy="59700"/>
                <a:chOff x="8474575" y="615525"/>
                <a:chExt cx="327850" cy="59700"/>
              </a:xfrm>
            </p:grpSpPr>
            <p:sp>
              <p:nvSpPr>
                <p:cNvPr id="390" name="Google Shape;390;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4"/>
            <p:cNvGrpSpPr/>
            <p:nvPr/>
          </p:nvGrpSpPr>
          <p:grpSpPr>
            <a:xfrm rot="10800000">
              <a:off x="8511572" y="1855740"/>
              <a:ext cx="157401" cy="372875"/>
              <a:chOff x="8474575" y="615525"/>
              <a:chExt cx="327850" cy="776500"/>
            </a:xfrm>
          </p:grpSpPr>
          <p:grpSp>
            <p:nvGrpSpPr>
              <p:cNvPr id="394" name="Google Shape;394;p4"/>
              <p:cNvGrpSpPr/>
              <p:nvPr/>
            </p:nvGrpSpPr>
            <p:grpSpPr>
              <a:xfrm>
                <a:off x="8474575" y="615525"/>
                <a:ext cx="327850" cy="59700"/>
                <a:chOff x="8474575" y="615525"/>
                <a:chExt cx="327850" cy="59700"/>
              </a:xfrm>
            </p:grpSpPr>
            <p:sp>
              <p:nvSpPr>
                <p:cNvPr id="395" name="Google Shape;395;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8" name="Google Shape;398;p4"/>
              <p:cNvGrpSpPr/>
              <p:nvPr/>
            </p:nvGrpSpPr>
            <p:grpSpPr>
              <a:xfrm>
                <a:off x="8474575" y="820325"/>
                <a:ext cx="327850" cy="59700"/>
                <a:chOff x="8474575" y="615525"/>
                <a:chExt cx="327850" cy="59700"/>
              </a:xfrm>
            </p:grpSpPr>
            <p:sp>
              <p:nvSpPr>
                <p:cNvPr id="399" name="Google Shape;399;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 name="Google Shape;401;p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4"/>
              <p:cNvGrpSpPr/>
              <p:nvPr/>
            </p:nvGrpSpPr>
            <p:grpSpPr>
              <a:xfrm>
                <a:off x="8474575" y="1025125"/>
                <a:ext cx="327850" cy="59700"/>
                <a:chOff x="8474575" y="615525"/>
                <a:chExt cx="327850" cy="59700"/>
              </a:xfrm>
            </p:grpSpPr>
            <p:sp>
              <p:nvSpPr>
                <p:cNvPr id="403" name="Google Shape;403;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4"/>
              <p:cNvGrpSpPr/>
              <p:nvPr/>
            </p:nvGrpSpPr>
            <p:grpSpPr>
              <a:xfrm>
                <a:off x="8474575" y="1229925"/>
                <a:ext cx="327850" cy="59700"/>
                <a:chOff x="8474575" y="615525"/>
                <a:chExt cx="327850" cy="59700"/>
              </a:xfrm>
            </p:grpSpPr>
            <p:sp>
              <p:nvSpPr>
                <p:cNvPr id="407" name="Google Shape;407;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4"/>
            <p:cNvGrpSpPr/>
            <p:nvPr/>
          </p:nvGrpSpPr>
          <p:grpSpPr>
            <a:xfrm rot="10800000">
              <a:off x="8511572" y="1450101"/>
              <a:ext cx="157401" cy="372875"/>
              <a:chOff x="8474575" y="615525"/>
              <a:chExt cx="327850" cy="776500"/>
            </a:xfrm>
          </p:grpSpPr>
          <p:grpSp>
            <p:nvGrpSpPr>
              <p:cNvPr id="411" name="Google Shape;411;p4"/>
              <p:cNvGrpSpPr/>
              <p:nvPr/>
            </p:nvGrpSpPr>
            <p:grpSpPr>
              <a:xfrm>
                <a:off x="8474575" y="615525"/>
                <a:ext cx="327850" cy="59700"/>
                <a:chOff x="8474575" y="615525"/>
                <a:chExt cx="327850" cy="59700"/>
              </a:xfrm>
            </p:grpSpPr>
            <p:sp>
              <p:nvSpPr>
                <p:cNvPr id="412" name="Google Shape;412;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4"/>
              <p:cNvGrpSpPr/>
              <p:nvPr/>
            </p:nvGrpSpPr>
            <p:grpSpPr>
              <a:xfrm>
                <a:off x="8474575" y="820325"/>
                <a:ext cx="327850" cy="59700"/>
                <a:chOff x="8474575" y="615525"/>
                <a:chExt cx="327850" cy="59700"/>
              </a:xfrm>
            </p:grpSpPr>
            <p:sp>
              <p:nvSpPr>
                <p:cNvPr id="416" name="Google Shape;416;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 name="Google Shape;419;p4"/>
              <p:cNvGrpSpPr/>
              <p:nvPr/>
            </p:nvGrpSpPr>
            <p:grpSpPr>
              <a:xfrm>
                <a:off x="8474575" y="1025125"/>
                <a:ext cx="327850" cy="59700"/>
                <a:chOff x="8474575" y="615525"/>
                <a:chExt cx="327850" cy="59700"/>
              </a:xfrm>
            </p:grpSpPr>
            <p:sp>
              <p:nvSpPr>
                <p:cNvPr id="420" name="Google Shape;420;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4"/>
              <p:cNvGrpSpPr/>
              <p:nvPr/>
            </p:nvGrpSpPr>
            <p:grpSpPr>
              <a:xfrm>
                <a:off x="8474575" y="1229925"/>
                <a:ext cx="327850" cy="59700"/>
                <a:chOff x="8474575" y="615525"/>
                <a:chExt cx="327850" cy="59700"/>
              </a:xfrm>
            </p:grpSpPr>
            <p:sp>
              <p:nvSpPr>
                <p:cNvPr id="424" name="Google Shape;424;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4"/>
            <p:cNvGrpSpPr/>
            <p:nvPr/>
          </p:nvGrpSpPr>
          <p:grpSpPr>
            <a:xfrm rot="10800000">
              <a:off x="8511572" y="3886326"/>
              <a:ext cx="157401" cy="372875"/>
              <a:chOff x="8474575" y="615525"/>
              <a:chExt cx="327850" cy="776500"/>
            </a:xfrm>
          </p:grpSpPr>
          <p:grpSp>
            <p:nvGrpSpPr>
              <p:cNvPr id="428" name="Google Shape;428;p4"/>
              <p:cNvGrpSpPr/>
              <p:nvPr/>
            </p:nvGrpSpPr>
            <p:grpSpPr>
              <a:xfrm>
                <a:off x="8474575" y="615525"/>
                <a:ext cx="327850" cy="59700"/>
                <a:chOff x="8474575" y="615525"/>
                <a:chExt cx="327850" cy="59700"/>
              </a:xfrm>
            </p:grpSpPr>
            <p:sp>
              <p:nvSpPr>
                <p:cNvPr id="429" name="Google Shape;429;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 name="Google Shape;432;p4"/>
              <p:cNvGrpSpPr/>
              <p:nvPr/>
            </p:nvGrpSpPr>
            <p:grpSpPr>
              <a:xfrm>
                <a:off x="8474575" y="820325"/>
                <a:ext cx="327850" cy="59700"/>
                <a:chOff x="8474575" y="615525"/>
                <a:chExt cx="327850" cy="59700"/>
              </a:xfrm>
            </p:grpSpPr>
            <p:sp>
              <p:nvSpPr>
                <p:cNvPr id="433" name="Google Shape;433;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4"/>
              <p:cNvGrpSpPr/>
              <p:nvPr/>
            </p:nvGrpSpPr>
            <p:grpSpPr>
              <a:xfrm>
                <a:off x="8474575" y="1025125"/>
                <a:ext cx="327850" cy="59700"/>
                <a:chOff x="8474575" y="615525"/>
                <a:chExt cx="327850" cy="59700"/>
              </a:xfrm>
            </p:grpSpPr>
            <p:sp>
              <p:nvSpPr>
                <p:cNvPr id="437" name="Google Shape;437;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4"/>
              <p:cNvGrpSpPr/>
              <p:nvPr/>
            </p:nvGrpSpPr>
            <p:grpSpPr>
              <a:xfrm>
                <a:off x="8474575" y="1229925"/>
                <a:ext cx="327850" cy="59700"/>
                <a:chOff x="8474575" y="615525"/>
                <a:chExt cx="327850" cy="59700"/>
              </a:xfrm>
            </p:grpSpPr>
            <p:sp>
              <p:nvSpPr>
                <p:cNvPr id="441" name="Google Shape;441;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4"/>
            <p:cNvGrpSpPr/>
            <p:nvPr/>
          </p:nvGrpSpPr>
          <p:grpSpPr>
            <a:xfrm rot="10800000">
              <a:off x="8511572" y="3480687"/>
              <a:ext cx="157401" cy="372875"/>
              <a:chOff x="8474575" y="615525"/>
              <a:chExt cx="327850" cy="776500"/>
            </a:xfrm>
          </p:grpSpPr>
          <p:grpSp>
            <p:nvGrpSpPr>
              <p:cNvPr id="445" name="Google Shape;445;p4"/>
              <p:cNvGrpSpPr/>
              <p:nvPr/>
            </p:nvGrpSpPr>
            <p:grpSpPr>
              <a:xfrm>
                <a:off x="8474575" y="615525"/>
                <a:ext cx="327850" cy="59700"/>
                <a:chOff x="8474575" y="615525"/>
                <a:chExt cx="327850" cy="59700"/>
              </a:xfrm>
            </p:grpSpPr>
            <p:sp>
              <p:nvSpPr>
                <p:cNvPr id="446" name="Google Shape;446;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4"/>
              <p:cNvGrpSpPr/>
              <p:nvPr/>
            </p:nvGrpSpPr>
            <p:grpSpPr>
              <a:xfrm>
                <a:off x="8474575" y="820325"/>
                <a:ext cx="327850" cy="59700"/>
                <a:chOff x="8474575" y="615525"/>
                <a:chExt cx="327850" cy="59700"/>
              </a:xfrm>
            </p:grpSpPr>
            <p:sp>
              <p:nvSpPr>
                <p:cNvPr id="450" name="Google Shape;450;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4"/>
              <p:cNvGrpSpPr/>
              <p:nvPr/>
            </p:nvGrpSpPr>
            <p:grpSpPr>
              <a:xfrm>
                <a:off x="8474575" y="1025125"/>
                <a:ext cx="327850" cy="59700"/>
                <a:chOff x="8474575" y="615525"/>
                <a:chExt cx="327850" cy="59700"/>
              </a:xfrm>
            </p:grpSpPr>
            <p:sp>
              <p:nvSpPr>
                <p:cNvPr id="454" name="Google Shape;454;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4"/>
              <p:cNvGrpSpPr/>
              <p:nvPr/>
            </p:nvGrpSpPr>
            <p:grpSpPr>
              <a:xfrm>
                <a:off x="8474575" y="1229925"/>
                <a:ext cx="327850" cy="59700"/>
                <a:chOff x="8474575" y="615525"/>
                <a:chExt cx="327850" cy="59700"/>
              </a:xfrm>
            </p:grpSpPr>
            <p:sp>
              <p:nvSpPr>
                <p:cNvPr id="458" name="Google Shape;458;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 name="Google Shape;460;p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4"/>
            <p:cNvGrpSpPr/>
            <p:nvPr/>
          </p:nvGrpSpPr>
          <p:grpSpPr>
            <a:xfrm rot="10800000">
              <a:off x="8511572" y="3075047"/>
              <a:ext cx="157401" cy="372875"/>
              <a:chOff x="8474575" y="615525"/>
              <a:chExt cx="327850" cy="776500"/>
            </a:xfrm>
          </p:grpSpPr>
          <p:grpSp>
            <p:nvGrpSpPr>
              <p:cNvPr id="462" name="Google Shape;462;p4"/>
              <p:cNvGrpSpPr/>
              <p:nvPr/>
            </p:nvGrpSpPr>
            <p:grpSpPr>
              <a:xfrm>
                <a:off x="8474575" y="615525"/>
                <a:ext cx="327850" cy="59700"/>
                <a:chOff x="8474575" y="615525"/>
                <a:chExt cx="327850" cy="59700"/>
              </a:xfrm>
            </p:grpSpPr>
            <p:sp>
              <p:nvSpPr>
                <p:cNvPr id="463" name="Google Shape;463;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4"/>
              <p:cNvGrpSpPr/>
              <p:nvPr/>
            </p:nvGrpSpPr>
            <p:grpSpPr>
              <a:xfrm>
                <a:off x="8474575" y="820325"/>
                <a:ext cx="327850" cy="59700"/>
                <a:chOff x="8474575" y="615525"/>
                <a:chExt cx="327850" cy="59700"/>
              </a:xfrm>
            </p:grpSpPr>
            <p:sp>
              <p:nvSpPr>
                <p:cNvPr id="467" name="Google Shape;467;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0" name="Google Shape;470;p4"/>
              <p:cNvGrpSpPr/>
              <p:nvPr/>
            </p:nvGrpSpPr>
            <p:grpSpPr>
              <a:xfrm>
                <a:off x="8474575" y="1025125"/>
                <a:ext cx="327850" cy="59700"/>
                <a:chOff x="8474575" y="615525"/>
                <a:chExt cx="327850" cy="59700"/>
              </a:xfrm>
            </p:grpSpPr>
            <p:sp>
              <p:nvSpPr>
                <p:cNvPr id="471" name="Google Shape;471;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 name="Google Shape;474;p4"/>
              <p:cNvGrpSpPr/>
              <p:nvPr/>
            </p:nvGrpSpPr>
            <p:grpSpPr>
              <a:xfrm>
                <a:off x="8474575" y="1229925"/>
                <a:ext cx="327850" cy="59700"/>
                <a:chOff x="8474575" y="615525"/>
                <a:chExt cx="327850" cy="59700"/>
              </a:xfrm>
            </p:grpSpPr>
            <p:sp>
              <p:nvSpPr>
                <p:cNvPr id="475" name="Google Shape;475;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 name="Google Shape;477;p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4"/>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4"/>
            <p:cNvGrpSpPr/>
            <p:nvPr/>
          </p:nvGrpSpPr>
          <p:grpSpPr>
            <a:xfrm rot="10800000">
              <a:off x="8511572" y="4537840"/>
              <a:ext cx="157401" cy="28668"/>
              <a:chOff x="8474575" y="615525"/>
              <a:chExt cx="327850" cy="59700"/>
            </a:xfrm>
          </p:grpSpPr>
          <p:sp>
            <p:nvSpPr>
              <p:cNvPr id="480" name="Google Shape;480;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4"/>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4"/>
            <p:cNvGrpSpPr/>
            <p:nvPr/>
          </p:nvGrpSpPr>
          <p:grpSpPr>
            <a:xfrm rot="10800000">
              <a:off x="8511572" y="4439490"/>
              <a:ext cx="157401" cy="28668"/>
              <a:chOff x="8474575" y="615525"/>
              <a:chExt cx="327850" cy="59700"/>
            </a:xfrm>
          </p:grpSpPr>
          <p:sp>
            <p:nvSpPr>
              <p:cNvPr id="484" name="Google Shape;484;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4"/>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7" name="Google Shape;487;p4"/>
            <p:cNvGrpSpPr/>
            <p:nvPr/>
          </p:nvGrpSpPr>
          <p:grpSpPr>
            <a:xfrm rot="10800000">
              <a:off x="8511572" y="4341140"/>
              <a:ext cx="157401" cy="28668"/>
              <a:chOff x="8474575" y="615525"/>
              <a:chExt cx="327850" cy="59700"/>
            </a:xfrm>
          </p:grpSpPr>
          <p:sp>
            <p:nvSpPr>
              <p:cNvPr id="488" name="Google Shape;488;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4"/>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1" name="Google Shape;491;p4"/>
            <p:cNvGrpSpPr/>
            <p:nvPr/>
          </p:nvGrpSpPr>
          <p:grpSpPr>
            <a:xfrm rot="10800000">
              <a:off x="8511572" y="1375033"/>
              <a:ext cx="157401" cy="28668"/>
              <a:chOff x="8474575" y="615525"/>
              <a:chExt cx="327850" cy="59700"/>
            </a:xfrm>
          </p:grpSpPr>
          <p:sp>
            <p:nvSpPr>
              <p:cNvPr id="492" name="Google Shape;492;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4"/>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 name="Google Shape;495;p4"/>
            <p:cNvGrpSpPr/>
            <p:nvPr/>
          </p:nvGrpSpPr>
          <p:grpSpPr>
            <a:xfrm rot="10800000">
              <a:off x="8511497" y="598310"/>
              <a:ext cx="157401" cy="372875"/>
              <a:chOff x="8474575" y="615525"/>
              <a:chExt cx="327850" cy="776500"/>
            </a:xfrm>
          </p:grpSpPr>
          <p:grpSp>
            <p:nvGrpSpPr>
              <p:cNvPr id="496" name="Google Shape;496;p4"/>
              <p:cNvGrpSpPr/>
              <p:nvPr/>
            </p:nvGrpSpPr>
            <p:grpSpPr>
              <a:xfrm>
                <a:off x="8474575" y="615525"/>
                <a:ext cx="327850" cy="59700"/>
                <a:chOff x="8474575" y="615525"/>
                <a:chExt cx="327850" cy="59700"/>
              </a:xfrm>
            </p:grpSpPr>
            <p:sp>
              <p:nvSpPr>
                <p:cNvPr id="497" name="Google Shape;497;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0" name="Google Shape;500;p4"/>
              <p:cNvGrpSpPr/>
              <p:nvPr/>
            </p:nvGrpSpPr>
            <p:grpSpPr>
              <a:xfrm>
                <a:off x="8474575" y="820325"/>
                <a:ext cx="327850" cy="59700"/>
                <a:chOff x="8474575" y="615525"/>
                <a:chExt cx="327850" cy="59700"/>
              </a:xfrm>
            </p:grpSpPr>
            <p:sp>
              <p:nvSpPr>
                <p:cNvPr id="501" name="Google Shape;501;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3" name="Google Shape;503;p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4" name="Google Shape;504;p4"/>
              <p:cNvGrpSpPr/>
              <p:nvPr/>
            </p:nvGrpSpPr>
            <p:grpSpPr>
              <a:xfrm>
                <a:off x="8474575" y="1025125"/>
                <a:ext cx="327850" cy="59700"/>
                <a:chOff x="8474575" y="615525"/>
                <a:chExt cx="327850" cy="59700"/>
              </a:xfrm>
            </p:grpSpPr>
            <p:sp>
              <p:nvSpPr>
                <p:cNvPr id="505" name="Google Shape;505;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7" name="Google Shape;507;p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4"/>
              <p:cNvGrpSpPr/>
              <p:nvPr/>
            </p:nvGrpSpPr>
            <p:grpSpPr>
              <a:xfrm>
                <a:off x="8474575" y="1229925"/>
                <a:ext cx="327850" cy="59700"/>
                <a:chOff x="8474575" y="615525"/>
                <a:chExt cx="327850" cy="59700"/>
              </a:xfrm>
            </p:grpSpPr>
            <p:sp>
              <p:nvSpPr>
                <p:cNvPr id="509" name="Google Shape;509;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4"/>
            <p:cNvGrpSpPr/>
            <p:nvPr/>
          </p:nvGrpSpPr>
          <p:grpSpPr>
            <a:xfrm rot="10800000">
              <a:off x="8511497" y="549130"/>
              <a:ext cx="157401" cy="28668"/>
              <a:chOff x="8474575" y="615525"/>
              <a:chExt cx="327850" cy="59700"/>
            </a:xfrm>
          </p:grpSpPr>
          <p:sp>
            <p:nvSpPr>
              <p:cNvPr id="513" name="Google Shape;513;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5" name="Google Shape;515;p4"/>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6" name="Google Shape;516;p4"/>
            <p:cNvGrpSpPr/>
            <p:nvPr/>
          </p:nvGrpSpPr>
          <p:grpSpPr>
            <a:xfrm rot="10800000">
              <a:off x="8511422" y="1261933"/>
              <a:ext cx="157401" cy="28668"/>
              <a:chOff x="8474575" y="615525"/>
              <a:chExt cx="327850" cy="59700"/>
            </a:xfrm>
          </p:grpSpPr>
          <p:sp>
            <p:nvSpPr>
              <p:cNvPr id="517" name="Google Shape;517;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 name="Google Shape;519;p4"/>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4"/>
            <p:cNvGrpSpPr/>
            <p:nvPr/>
          </p:nvGrpSpPr>
          <p:grpSpPr>
            <a:xfrm rot="10800000">
              <a:off x="8511572" y="1156058"/>
              <a:ext cx="157401" cy="28668"/>
              <a:chOff x="8474575" y="615525"/>
              <a:chExt cx="327850" cy="59700"/>
            </a:xfrm>
          </p:grpSpPr>
          <p:sp>
            <p:nvSpPr>
              <p:cNvPr id="521" name="Google Shape;521;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4"/>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4" name="Google Shape;524;p4"/>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
        <p:nvSpPr>
          <p:cNvPr id="525" name="Google Shape;525;p4"/>
          <p:cNvSpPr txBox="1"/>
          <p:nvPr>
            <p:ph type="title"/>
          </p:nvPr>
        </p:nvSpPr>
        <p:spPr>
          <a:xfrm>
            <a:off x="720000" y="572250"/>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6" name="Google Shape;526;p4"/>
          <p:cNvSpPr txBox="1"/>
          <p:nvPr>
            <p:ph idx="1" type="body"/>
          </p:nvPr>
        </p:nvSpPr>
        <p:spPr>
          <a:xfrm>
            <a:off x="720000" y="1159350"/>
            <a:ext cx="7704000" cy="34491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7" name="Shape 527"/>
        <p:cNvGrpSpPr/>
        <p:nvPr/>
      </p:nvGrpSpPr>
      <p:grpSpPr>
        <a:xfrm>
          <a:off x="0" y="0"/>
          <a:ext cx="0" cy="0"/>
          <a:chOff x="0" y="0"/>
          <a:chExt cx="0" cy="0"/>
        </a:xfrm>
      </p:grpSpPr>
      <p:pic>
        <p:nvPicPr>
          <p:cNvPr id="528" name="Google Shape;528;p5"/>
          <p:cNvPicPr preferRelativeResize="0"/>
          <p:nvPr/>
        </p:nvPicPr>
        <p:blipFill>
          <a:blip r:embed="rId2">
            <a:alphaModFix/>
          </a:blip>
          <a:stretch>
            <a:fillRect/>
          </a:stretch>
        </p:blipFill>
        <p:spPr>
          <a:xfrm>
            <a:off x="-27900" y="-1098475"/>
            <a:ext cx="9395973" cy="6643225"/>
          </a:xfrm>
          <a:prstGeom prst="rect">
            <a:avLst/>
          </a:prstGeom>
          <a:noFill/>
          <a:ln>
            <a:noFill/>
          </a:ln>
        </p:spPr>
      </p:pic>
      <p:grpSp>
        <p:nvGrpSpPr>
          <p:cNvPr id="529" name="Google Shape;529;p5"/>
          <p:cNvGrpSpPr/>
          <p:nvPr/>
        </p:nvGrpSpPr>
        <p:grpSpPr>
          <a:xfrm>
            <a:off x="416225" y="569850"/>
            <a:ext cx="8315400" cy="4226700"/>
            <a:chOff x="416225" y="458425"/>
            <a:chExt cx="8315400" cy="4226700"/>
          </a:xfrm>
        </p:grpSpPr>
        <p:sp>
          <p:nvSpPr>
            <p:cNvPr id="530" name="Google Shape;530;p5"/>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 name="Google Shape;531;p5"/>
            <p:cNvGrpSpPr/>
            <p:nvPr/>
          </p:nvGrpSpPr>
          <p:grpSpPr>
            <a:xfrm rot="10800000">
              <a:off x="8511572" y="2667019"/>
              <a:ext cx="157401" cy="372875"/>
              <a:chOff x="8474575" y="615525"/>
              <a:chExt cx="327850" cy="776500"/>
            </a:xfrm>
          </p:grpSpPr>
          <p:grpSp>
            <p:nvGrpSpPr>
              <p:cNvPr id="532" name="Google Shape;532;p5"/>
              <p:cNvGrpSpPr/>
              <p:nvPr/>
            </p:nvGrpSpPr>
            <p:grpSpPr>
              <a:xfrm>
                <a:off x="8474575" y="615525"/>
                <a:ext cx="327850" cy="59700"/>
                <a:chOff x="8474575" y="615525"/>
                <a:chExt cx="327850" cy="59700"/>
              </a:xfrm>
            </p:grpSpPr>
            <p:sp>
              <p:nvSpPr>
                <p:cNvPr id="533" name="Google Shape;533;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5"/>
              <p:cNvGrpSpPr/>
              <p:nvPr/>
            </p:nvGrpSpPr>
            <p:grpSpPr>
              <a:xfrm>
                <a:off x="8474575" y="820325"/>
                <a:ext cx="327850" cy="59700"/>
                <a:chOff x="8474575" y="615525"/>
                <a:chExt cx="327850" cy="59700"/>
              </a:xfrm>
            </p:grpSpPr>
            <p:sp>
              <p:nvSpPr>
                <p:cNvPr id="537" name="Google Shape;537;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0" name="Google Shape;540;p5"/>
              <p:cNvGrpSpPr/>
              <p:nvPr/>
            </p:nvGrpSpPr>
            <p:grpSpPr>
              <a:xfrm>
                <a:off x="8474575" y="1025125"/>
                <a:ext cx="327850" cy="59700"/>
                <a:chOff x="8474575" y="615525"/>
                <a:chExt cx="327850" cy="59700"/>
              </a:xfrm>
            </p:grpSpPr>
            <p:sp>
              <p:nvSpPr>
                <p:cNvPr id="541" name="Google Shape;541;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3" name="Google Shape;543;p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4" name="Google Shape;544;p5"/>
              <p:cNvGrpSpPr/>
              <p:nvPr/>
            </p:nvGrpSpPr>
            <p:grpSpPr>
              <a:xfrm>
                <a:off x="8474575" y="1229925"/>
                <a:ext cx="327850" cy="59700"/>
                <a:chOff x="8474575" y="615525"/>
                <a:chExt cx="327850" cy="59700"/>
              </a:xfrm>
            </p:grpSpPr>
            <p:sp>
              <p:nvSpPr>
                <p:cNvPr id="545" name="Google Shape;545;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7" name="Google Shape;547;p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5"/>
            <p:cNvGrpSpPr/>
            <p:nvPr/>
          </p:nvGrpSpPr>
          <p:grpSpPr>
            <a:xfrm rot="10800000">
              <a:off x="8511572" y="2261380"/>
              <a:ext cx="157401" cy="372875"/>
              <a:chOff x="8474575" y="615525"/>
              <a:chExt cx="327850" cy="776500"/>
            </a:xfrm>
          </p:grpSpPr>
          <p:grpSp>
            <p:nvGrpSpPr>
              <p:cNvPr id="549" name="Google Shape;549;p5"/>
              <p:cNvGrpSpPr/>
              <p:nvPr/>
            </p:nvGrpSpPr>
            <p:grpSpPr>
              <a:xfrm>
                <a:off x="8474575" y="615525"/>
                <a:ext cx="327850" cy="59700"/>
                <a:chOff x="8474575" y="615525"/>
                <a:chExt cx="327850" cy="59700"/>
              </a:xfrm>
            </p:grpSpPr>
            <p:sp>
              <p:nvSpPr>
                <p:cNvPr id="550" name="Google Shape;550;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p5"/>
              <p:cNvGrpSpPr/>
              <p:nvPr/>
            </p:nvGrpSpPr>
            <p:grpSpPr>
              <a:xfrm>
                <a:off x="8474575" y="820325"/>
                <a:ext cx="327850" cy="59700"/>
                <a:chOff x="8474575" y="615525"/>
                <a:chExt cx="327850" cy="59700"/>
              </a:xfrm>
            </p:grpSpPr>
            <p:sp>
              <p:nvSpPr>
                <p:cNvPr id="554" name="Google Shape;554;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5"/>
              <p:cNvGrpSpPr/>
              <p:nvPr/>
            </p:nvGrpSpPr>
            <p:grpSpPr>
              <a:xfrm>
                <a:off x="8474575" y="1025125"/>
                <a:ext cx="327850" cy="59700"/>
                <a:chOff x="8474575" y="615525"/>
                <a:chExt cx="327850" cy="59700"/>
              </a:xfrm>
            </p:grpSpPr>
            <p:sp>
              <p:nvSpPr>
                <p:cNvPr id="558" name="Google Shape;558;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5"/>
              <p:cNvGrpSpPr/>
              <p:nvPr/>
            </p:nvGrpSpPr>
            <p:grpSpPr>
              <a:xfrm>
                <a:off x="8474575" y="1229925"/>
                <a:ext cx="327850" cy="59700"/>
                <a:chOff x="8474575" y="615525"/>
                <a:chExt cx="327850" cy="59700"/>
              </a:xfrm>
            </p:grpSpPr>
            <p:sp>
              <p:nvSpPr>
                <p:cNvPr id="562" name="Google Shape;562;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5"/>
            <p:cNvGrpSpPr/>
            <p:nvPr/>
          </p:nvGrpSpPr>
          <p:grpSpPr>
            <a:xfrm rot="10800000">
              <a:off x="8511572" y="1855740"/>
              <a:ext cx="157401" cy="372875"/>
              <a:chOff x="8474575" y="615525"/>
              <a:chExt cx="327850" cy="776500"/>
            </a:xfrm>
          </p:grpSpPr>
          <p:grpSp>
            <p:nvGrpSpPr>
              <p:cNvPr id="566" name="Google Shape;566;p5"/>
              <p:cNvGrpSpPr/>
              <p:nvPr/>
            </p:nvGrpSpPr>
            <p:grpSpPr>
              <a:xfrm>
                <a:off x="8474575" y="615525"/>
                <a:ext cx="327850" cy="59700"/>
                <a:chOff x="8474575" y="615525"/>
                <a:chExt cx="327850" cy="59700"/>
              </a:xfrm>
            </p:grpSpPr>
            <p:sp>
              <p:nvSpPr>
                <p:cNvPr id="567" name="Google Shape;567;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5"/>
              <p:cNvGrpSpPr/>
              <p:nvPr/>
            </p:nvGrpSpPr>
            <p:grpSpPr>
              <a:xfrm>
                <a:off x="8474575" y="820325"/>
                <a:ext cx="327850" cy="59700"/>
                <a:chOff x="8474575" y="615525"/>
                <a:chExt cx="327850" cy="59700"/>
              </a:xfrm>
            </p:grpSpPr>
            <p:sp>
              <p:nvSpPr>
                <p:cNvPr id="571" name="Google Shape;571;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 name="Google Shape;573;p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5"/>
              <p:cNvGrpSpPr/>
              <p:nvPr/>
            </p:nvGrpSpPr>
            <p:grpSpPr>
              <a:xfrm>
                <a:off x="8474575" y="1025125"/>
                <a:ext cx="327850" cy="59700"/>
                <a:chOff x="8474575" y="615525"/>
                <a:chExt cx="327850" cy="59700"/>
              </a:xfrm>
            </p:grpSpPr>
            <p:sp>
              <p:nvSpPr>
                <p:cNvPr id="575" name="Google Shape;575;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8" name="Google Shape;578;p5"/>
              <p:cNvGrpSpPr/>
              <p:nvPr/>
            </p:nvGrpSpPr>
            <p:grpSpPr>
              <a:xfrm>
                <a:off x="8474575" y="1229925"/>
                <a:ext cx="327850" cy="59700"/>
                <a:chOff x="8474575" y="615525"/>
                <a:chExt cx="327850" cy="59700"/>
              </a:xfrm>
            </p:grpSpPr>
            <p:sp>
              <p:nvSpPr>
                <p:cNvPr id="579" name="Google Shape;579;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1" name="Google Shape;581;p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5"/>
            <p:cNvGrpSpPr/>
            <p:nvPr/>
          </p:nvGrpSpPr>
          <p:grpSpPr>
            <a:xfrm rot="10800000">
              <a:off x="8511572" y="1450101"/>
              <a:ext cx="157401" cy="372875"/>
              <a:chOff x="8474575" y="615525"/>
              <a:chExt cx="327850" cy="776500"/>
            </a:xfrm>
          </p:grpSpPr>
          <p:grpSp>
            <p:nvGrpSpPr>
              <p:cNvPr id="583" name="Google Shape;583;p5"/>
              <p:cNvGrpSpPr/>
              <p:nvPr/>
            </p:nvGrpSpPr>
            <p:grpSpPr>
              <a:xfrm>
                <a:off x="8474575" y="615525"/>
                <a:ext cx="327850" cy="59700"/>
                <a:chOff x="8474575" y="615525"/>
                <a:chExt cx="327850" cy="59700"/>
              </a:xfrm>
            </p:grpSpPr>
            <p:sp>
              <p:nvSpPr>
                <p:cNvPr id="584" name="Google Shape;584;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6" name="Google Shape;586;p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7" name="Google Shape;587;p5"/>
              <p:cNvGrpSpPr/>
              <p:nvPr/>
            </p:nvGrpSpPr>
            <p:grpSpPr>
              <a:xfrm>
                <a:off x="8474575" y="820325"/>
                <a:ext cx="327850" cy="59700"/>
                <a:chOff x="8474575" y="615525"/>
                <a:chExt cx="327850" cy="59700"/>
              </a:xfrm>
            </p:grpSpPr>
            <p:sp>
              <p:nvSpPr>
                <p:cNvPr id="588" name="Google Shape;588;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5"/>
              <p:cNvGrpSpPr/>
              <p:nvPr/>
            </p:nvGrpSpPr>
            <p:grpSpPr>
              <a:xfrm>
                <a:off x="8474575" y="1025125"/>
                <a:ext cx="327850" cy="59700"/>
                <a:chOff x="8474575" y="615525"/>
                <a:chExt cx="327850" cy="59700"/>
              </a:xfrm>
            </p:grpSpPr>
            <p:sp>
              <p:nvSpPr>
                <p:cNvPr id="592" name="Google Shape;592;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4" name="Google Shape;594;p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5" name="Google Shape;595;p5"/>
              <p:cNvGrpSpPr/>
              <p:nvPr/>
            </p:nvGrpSpPr>
            <p:grpSpPr>
              <a:xfrm>
                <a:off x="8474575" y="1229925"/>
                <a:ext cx="327850" cy="59700"/>
                <a:chOff x="8474575" y="615525"/>
                <a:chExt cx="327850" cy="59700"/>
              </a:xfrm>
            </p:grpSpPr>
            <p:sp>
              <p:nvSpPr>
                <p:cNvPr id="596" name="Google Shape;596;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8" name="Google Shape;598;p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5"/>
            <p:cNvGrpSpPr/>
            <p:nvPr/>
          </p:nvGrpSpPr>
          <p:grpSpPr>
            <a:xfrm rot="10800000">
              <a:off x="8511572" y="3886326"/>
              <a:ext cx="157401" cy="372875"/>
              <a:chOff x="8474575" y="615525"/>
              <a:chExt cx="327850" cy="776500"/>
            </a:xfrm>
          </p:grpSpPr>
          <p:grpSp>
            <p:nvGrpSpPr>
              <p:cNvPr id="600" name="Google Shape;600;p5"/>
              <p:cNvGrpSpPr/>
              <p:nvPr/>
            </p:nvGrpSpPr>
            <p:grpSpPr>
              <a:xfrm>
                <a:off x="8474575" y="615525"/>
                <a:ext cx="327850" cy="59700"/>
                <a:chOff x="8474575" y="615525"/>
                <a:chExt cx="327850" cy="59700"/>
              </a:xfrm>
            </p:grpSpPr>
            <p:sp>
              <p:nvSpPr>
                <p:cNvPr id="601" name="Google Shape;601;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4" name="Google Shape;604;p5"/>
              <p:cNvGrpSpPr/>
              <p:nvPr/>
            </p:nvGrpSpPr>
            <p:grpSpPr>
              <a:xfrm>
                <a:off x="8474575" y="820325"/>
                <a:ext cx="327850" cy="59700"/>
                <a:chOff x="8474575" y="615525"/>
                <a:chExt cx="327850" cy="59700"/>
              </a:xfrm>
            </p:grpSpPr>
            <p:sp>
              <p:nvSpPr>
                <p:cNvPr id="605" name="Google Shape;605;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8" name="Google Shape;608;p5"/>
              <p:cNvGrpSpPr/>
              <p:nvPr/>
            </p:nvGrpSpPr>
            <p:grpSpPr>
              <a:xfrm>
                <a:off x="8474575" y="1025125"/>
                <a:ext cx="327850" cy="59700"/>
                <a:chOff x="8474575" y="615525"/>
                <a:chExt cx="327850" cy="59700"/>
              </a:xfrm>
            </p:grpSpPr>
            <p:sp>
              <p:nvSpPr>
                <p:cNvPr id="609" name="Google Shape;609;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 name="Google Shape;611;p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5"/>
              <p:cNvGrpSpPr/>
              <p:nvPr/>
            </p:nvGrpSpPr>
            <p:grpSpPr>
              <a:xfrm>
                <a:off x="8474575" y="1229925"/>
                <a:ext cx="327850" cy="59700"/>
                <a:chOff x="8474575" y="615525"/>
                <a:chExt cx="327850" cy="59700"/>
              </a:xfrm>
            </p:grpSpPr>
            <p:sp>
              <p:nvSpPr>
                <p:cNvPr id="613" name="Google Shape;613;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5"/>
            <p:cNvGrpSpPr/>
            <p:nvPr/>
          </p:nvGrpSpPr>
          <p:grpSpPr>
            <a:xfrm rot="10800000">
              <a:off x="8511572" y="3480687"/>
              <a:ext cx="157401" cy="372875"/>
              <a:chOff x="8474575" y="615525"/>
              <a:chExt cx="327850" cy="776500"/>
            </a:xfrm>
          </p:grpSpPr>
          <p:grpSp>
            <p:nvGrpSpPr>
              <p:cNvPr id="617" name="Google Shape;617;p5"/>
              <p:cNvGrpSpPr/>
              <p:nvPr/>
            </p:nvGrpSpPr>
            <p:grpSpPr>
              <a:xfrm>
                <a:off x="8474575" y="615525"/>
                <a:ext cx="327850" cy="59700"/>
                <a:chOff x="8474575" y="615525"/>
                <a:chExt cx="327850" cy="59700"/>
              </a:xfrm>
            </p:grpSpPr>
            <p:sp>
              <p:nvSpPr>
                <p:cNvPr id="618" name="Google Shape;618;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1" name="Google Shape;621;p5"/>
              <p:cNvGrpSpPr/>
              <p:nvPr/>
            </p:nvGrpSpPr>
            <p:grpSpPr>
              <a:xfrm>
                <a:off x="8474575" y="820325"/>
                <a:ext cx="327850" cy="59700"/>
                <a:chOff x="8474575" y="615525"/>
                <a:chExt cx="327850" cy="59700"/>
              </a:xfrm>
            </p:grpSpPr>
            <p:sp>
              <p:nvSpPr>
                <p:cNvPr id="622" name="Google Shape;622;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5" name="Google Shape;625;p5"/>
              <p:cNvGrpSpPr/>
              <p:nvPr/>
            </p:nvGrpSpPr>
            <p:grpSpPr>
              <a:xfrm>
                <a:off x="8474575" y="1025125"/>
                <a:ext cx="327850" cy="59700"/>
                <a:chOff x="8474575" y="615525"/>
                <a:chExt cx="327850" cy="59700"/>
              </a:xfrm>
            </p:grpSpPr>
            <p:sp>
              <p:nvSpPr>
                <p:cNvPr id="626" name="Google Shape;626;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 name="Google Shape;628;p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9" name="Google Shape;629;p5"/>
              <p:cNvGrpSpPr/>
              <p:nvPr/>
            </p:nvGrpSpPr>
            <p:grpSpPr>
              <a:xfrm>
                <a:off x="8474575" y="1229925"/>
                <a:ext cx="327850" cy="59700"/>
                <a:chOff x="8474575" y="615525"/>
                <a:chExt cx="327850" cy="59700"/>
              </a:xfrm>
            </p:grpSpPr>
            <p:sp>
              <p:nvSpPr>
                <p:cNvPr id="630" name="Google Shape;630;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5"/>
            <p:cNvGrpSpPr/>
            <p:nvPr/>
          </p:nvGrpSpPr>
          <p:grpSpPr>
            <a:xfrm rot="10800000">
              <a:off x="8511572" y="3075047"/>
              <a:ext cx="157401" cy="372875"/>
              <a:chOff x="8474575" y="615525"/>
              <a:chExt cx="327850" cy="776500"/>
            </a:xfrm>
          </p:grpSpPr>
          <p:grpSp>
            <p:nvGrpSpPr>
              <p:cNvPr id="634" name="Google Shape;634;p5"/>
              <p:cNvGrpSpPr/>
              <p:nvPr/>
            </p:nvGrpSpPr>
            <p:grpSpPr>
              <a:xfrm>
                <a:off x="8474575" y="615525"/>
                <a:ext cx="327850" cy="59700"/>
                <a:chOff x="8474575" y="615525"/>
                <a:chExt cx="327850" cy="59700"/>
              </a:xfrm>
            </p:grpSpPr>
            <p:sp>
              <p:nvSpPr>
                <p:cNvPr id="635" name="Google Shape;635;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8" name="Google Shape;638;p5"/>
              <p:cNvGrpSpPr/>
              <p:nvPr/>
            </p:nvGrpSpPr>
            <p:grpSpPr>
              <a:xfrm>
                <a:off x="8474575" y="820325"/>
                <a:ext cx="327850" cy="59700"/>
                <a:chOff x="8474575" y="615525"/>
                <a:chExt cx="327850" cy="59700"/>
              </a:xfrm>
            </p:grpSpPr>
            <p:sp>
              <p:nvSpPr>
                <p:cNvPr id="639" name="Google Shape;639;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2" name="Google Shape;642;p5"/>
              <p:cNvGrpSpPr/>
              <p:nvPr/>
            </p:nvGrpSpPr>
            <p:grpSpPr>
              <a:xfrm>
                <a:off x="8474575" y="1025125"/>
                <a:ext cx="327850" cy="59700"/>
                <a:chOff x="8474575" y="615525"/>
                <a:chExt cx="327850" cy="59700"/>
              </a:xfrm>
            </p:grpSpPr>
            <p:sp>
              <p:nvSpPr>
                <p:cNvPr id="643" name="Google Shape;643;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5" name="Google Shape;645;p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6" name="Google Shape;646;p5"/>
              <p:cNvGrpSpPr/>
              <p:nvPr/>
            </p:nvGrpSpPr>
            <p:grpSpPr>
              <a:xfrm>
                <a:off x="8474575" y="1229925"/>
                <a:ext cx="327850" cy="59700"/>
                <a:chOff x="8474575" y="615525"/>
                <a:chExt cx="327850" cy="59700"/>
              </a:xfrm>
            </p:grpSpPr>
            <p:sp>
              <p:nvSpPr>
                <p:cNvPr id="647" name="Google Shape;647;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0" name="Google Shape;650;p5"/>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1" name="Google Shape;651;p5"/>
            <p:cNvGrpSpPr/>
            <p:nvPr/>
          </p:nvGrpSpPr>
          <p:grpSpPr>
            <a:xfrm rot="10800000">
              <a:off x="8511572" y="4537840"/>
              <a:ext cx="157401" cy="28668"/>
              <a:chOff x="8474575" y="615525"/>
              <a:chExt cx="327850" cy="59700"/>
            </a:xfrm>
          </p:grpSpPr>
          <p:sp>
            <p:nvSpPr>
              <p:cNvPr id="652" name="Google Shape;652;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5"/>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5" name="Google Shape;655;p5"/>
            <p:cNvGrpSpPr/>
            <p:nvPr/>
          </p:nvGrpSpPr>
          <p:grpSpPr>
            <a:xfrm rot="10800000">
              <a:off x="8511572" y="4439490"/>
              <a:ext cx="157401" cy="28668"/>
              <a:chOff x="8474575" y="615525"/>
              <a:chExt cx="327850" cy="59700"/>
            </a:xfrm>
          </p:grpSpPr>
          <p:sp>
            <p:nvSpPr>
              <p:cNvPr id="656" name="Google Shape;656;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8" name="Google Shape;658;p5"/>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9" name="Google Shape;659;p5"/>
            <p:cNvGrpSpPr/>
            <p:nvPr/>
          </p:nvGrpSpPr>
          <p:grpSpPr>
            <a:xfrm rot="10800000">
              <a:off x="8511572" y="4341140"/>
              <a:ext cx="157401" cy="28668"/>
              <a:chOff x="8474575" y="615525"/>
              <a:chExt cx="327850" cy="59700"/>
            </a:xfrm>
          </p:grpSpPr>
          <p:sp>
            <p:nvSpPr>
              <p:cNvPr id="660" name="Google Shape;660;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5"/>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3" name="Google Shape;663;p5"/>
            <p:cNvGrpSpPr/>
            <p:nvPr/>
          </p:nvGrpSpPr>
          <p:grpSpPr>
            <a:xfrm rot="10800000">
              <a:off x="8511572" y="1375033"/>
              <a:ext cx="157401" cy="28668"/>
              <a:chOff x="8474575" y="615525"/>
              <a:chExt cx="327850" cy="59700"/>
            </a:xfrm>
          </p:grpSpPr>
          <p:sp>
            <p:nvSpPr>
              <p:cNvPr id="664" name="Google Shape;664;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6" name="Google Shape;666;p5"/>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7" name="Google Shape;667;p5"/>
            <p:cNvGrpSpPr/>
            <p:nvPr/>
          </p:nvGrpSpPr>
          <p:grpSpPr>
            <a:xfrm rot="10800000">
              <a:off x="8511497" y="598310"/>
              <a:ext cx="157401" cy="372875"/>
              <a:chOff x="8474575" y="615525"/>
              <a:chExt cx="327850" cy="776500"/>
            </a:xfrm>
          </p:grpSpPr>
          <p:grpSp>
            <p:nvGrpSpPr>
              <p:cNvPr id="668" name="Google Shape;668;p5"/>
              <p:cNvGrpSpPr/>
              <p:nvPr/>
            </p:nvGrpSpPr>
            <p:grpSpPr>
              <a:xfrm>
                <a:off x="8474575" y="615525"/>
                <a:ext cx="327850" cy="59700"/>
                <a:chOff x="8474575" y="615525"/>
                <a:chExt cx="327850" cy="59700"/>
              </a:xfrm>
            </p:grpSpPr>
            <p:sp>
              <p:nvSpPr>
                <p:cNvPr id="669" name="Google Shape;669;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1" name="Google Shape;671;p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2" name="Google Shape;672;p5"/>
              <p:cNvGrpSpPr/>
              <p:nvPr/>
            </p:nvGrpSpPr>
            <p:grpSpPr>
              <a:xfrm>
                <a:off x="8474575" y="820325"/>
                <a:ext cx="327850" cy="59700"/>
                <a:chOff x="8474575" y="615525"/>
                <a:chExt cx="327850" cy="59700"/>
              </a:xfrm>
            </p:grpSpPr>
            <p:sp>
              <p:nvSpPr>
                <p:cNvPr id="673" name="Google Shape;673;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5" name="Google Shape;675;p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5"/>
              <p:cNvGrpSpPr/>
              <p:nvPr/>
            </p:nvGrpSpPr>
            <p:grpSpPr>
              <a:xfrm>
                <a:off x="8474575" y="1025125"/>
                <a:ext cx="327850" cy="59700"/>
                <a:chOff x="8474575" y="615525"/>
                <a:chExt cx="327850" cy="59700"/>
              </a:xfrm>
            </p:grpSpPr>
            <p:sp>
              <p:nvSpPr>
                <p:cNvPr id="677" name="Google Shape;677;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9" name="Google Shape;679;p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0" name="Google Shape;680;p5"/>
              <p:cNvGrpSpPr/>
              <p:nvPr/>
            </p:nvGrpSpPr>
            <p:grpSpPr>
              <a:xfrm>
                <a:off x="8474575" y="1229925"/>
                <a:ext cx="327850" cy="59700"/>
                <a:chOff x="8474575" y="615525"/>
                <a:chExt cx="327850" cy="59700"/>
              </a:xfrm>
            </p:grpSpPr>
            <p:sp>
              <p:nvSpPr>
                <p:cNvPr id="681" name="Google Shape;681;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3" name="Google Shape;683;p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5"/>
            <p:cNvGrpSpPr/>
            <p:nvPr/>
          </p:nvGrpSpPr>
          <p:grpSpPr>
            <a:xfrm rot="10800000">
              <a:off x="8511497" y="549130"/>
              <a:ext cx="157401" cy="28668"/>
              <a:chOff x="8474575" y="615525"/>
              <a:chExt cx="327850" cy="59700"/>
            </a:xfrm>
          </p:grpSpPr>
          <p:sp>
            <p:nvSpPr>
              <p:cNvPr id="685" name="Google Shape;685;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7" name="Google Shape;687;p5"/>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5"/>
            <p:cNvGrpSpPr/>
            <p:nvPr/>
          </p:nvGrpSpPr>
          <p:grpSpPr>
            <a:xfrm rot="10800000">
              <a:off x="8511422" y="1261933"/>
              <a:ext cx="157401" cy="28668"/>
              <a:chOff x="8474575" y="615525"/>
              <a:chExt cx="327850" cy="59700"/>
            </a:xfrm>
          </p:grpSpPr>
          <p:sp>
            <p:nvSpPr>
              <p:cNvPr id="689" name="Google Shape;689;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5"/>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5"/>
            <p:cNvGrpSpPr/>
            <p:nvPr/>
          </p:nvGrpSpPr>
          <p:grpSpPr>
            <a:xfrm rot="10800000">
              <a:off x="8511572" y="1156058"/>
              <a:ext cx="157401" cy="28668"/>
              <a:chOff x="8474575" y="615525"/>
              <a:chExt cx="327850" cy="59700"/>
            </a:xfrm>
          </p:grpSpPr>
          <p:sp>
            <p:nvSpPr>
              <p:cNvPr id="693" name="Google Shape;693;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5" name="Google Shape;695;p5"/>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6" name="Google Shape;696;p5"/>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
        <p:nvSpPr>
          <p:cNvPr id="697" name="Google Shape;697;p5"/>
          <p:cNvSpPr txBox="1"/>
          <p:nvPr>
            <p:ph idx="1" type="subTitle"/>
          </p:nvPr>
        </p:nvSpPr>
        <p:spPr>
          <a:xfrm>
            <a:off x="1181425" y="1766675"/>
            <a:ext cx="2907600" cy="501000"/>
          </a:xfrm>
          <a:prstGeom prst="rect">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latin typeface="Karantina"/>
                <a:ea typeface="Karantina"/>
                <a:cs typeface="Karantina"/>
                <a:sym typeface="Karantina"/>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98" name="Google Shape;698;p5"/>
          <p:cNvSpPr txBox="1"/>
          <p:nvPr>
            <p:ph idx="2" type="subTitle"/>
          </p:nvPr>
        </p:nvSpPr>
        <p:spPr>
          <a:xfrm>
            <a:off x="4836300" y="1766675"/>
            <a:ext cx="2907600" cy="501000"/>
          </a:xfrm>
          <a:prstGeom prst="rect">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latin typeface="Karantina"/>
                <a:ea typeface="Karantina"/>
                <a:cs typeface="Karantina"/>
                <a:sym typeface="Karantina"/>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99" name="Google Shape;699;p5"/>
          <p:cNvSpPr txBox="1"/>
          <p:nvPr>
            <p:ph idx="3" type="subTitle"/>
          </p:nvPr>
        </p:nvSpPr>
        <p:spPr>
          <a:xfrm>
            <a:off x="1181425" y="2267675"/>
            <a:ext cx="2907600" cy="20871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0" name="Google Shape;700;p5"/>
          <p:cNvSpPr txBox="1"/>
          <p:nvPr>
            <p:ph idx="4" type="subTitle"/>
          </p:nvPr>
        </p:nvSpPr>
        <p:spPr>
          <a:xfrm>
            <a:off x="4836300" y="2267775"/>
            <a:ext cx="2907600" cy="20871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1" name="Google Shape;701;p5"/>
          <p:cNvSpPr txBox="1"/>
          <p:nvPr>
            <p:ph type="title"/>
          </p:nvPr>
        </p:nvSpPr>
        <p:spPr>
          <a:xfrm>
            <a:off x="720000" y="572250"/>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2" name="Shape 702"/>
        <p:cNvGrpSpPr/>
        <p:nvPr/>
      </p:nvGrpSpPr>
      <p:grpSpPr>
        <a:xfrm>
          <a:off x="0" y="0"/>
          <a:ext cx="0" cy="0"/>
          <a:chOff x="0" y="0"/>
          <a:chExt cx="0" cy="0"/>
        </a:xfrm>
      </p:grpSpPr>
      <p:pic>
        <p:nvPicPr>
          <p:cNvPr id="703" name="Google Shape;703;p6"/>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704" name="Google Shape;704;p6"/>
          <p:cNvSpPr txBox="1"/>
          <p:nvPr>
            <p:ph type="title"/>
          </p:nvPr>
        </p:nvSpPr>
        <p:spPr>
          <a:xfrm>
            <a:off x="720000" y="568075"/>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05" name="Google Shape;705;p6"/>
          <p:cNvGrpSpPr/>
          <p:nvPr/>
        </p:nvGrpSpPr>
        <p:grpSpPr>
          <a:xfrm>
            <a:off x="416225" y="569850"/>
            <a:ext cx="8315400" cy="4226700"/>
            <a:chOff x="416225" y="458425"/>
            <a:chExt cx="8315400" cy="4226700"/>
          </a:xfrm>
        </p:grpSpPr>
        <p:sp>
          <p:nvSpPr>
            <p:cNvPr id="706" name="Google Shape;706;p6"/>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6"/>
            <p:cNvGrpSpPr/>
            <p:nvPr/>
          </p:nvGrpSpPr>
          <p:grpSpPr>
            <a:xfrm rot="10800000">
              <a:off x="8511572" y="2667019"/>
              <a:ext cx="157401" cy="372875"/>
              <a:chOff x="8474575" y="615525"/>
              <a:chExt cx="327850" cy="776500"/>
            </a:xfrm>
          </p:grpSpPr>
          <p:grpSp>
            <p:nvGrpSpPr>
              <p:cNvPr id="708" name="Google Shape;708;p6"/>
              <p:cNvGrpSpPr/>
              <p:nvPr/>
            </p:nvGrpSpPr>
            <p:grpSpPr>
              <a:xfrm>
                <a:off x="8474575" y="615525"/>
                <a:ext cx="327850" cy="59700"/>
                <a:chOff x="8474575" y="615525"/>
                <a:chExt cx="327850" cy="59700"/>
              </a:xfrm>
            </p:grpSpPr>
            <p:sp>
              <p:nvSpPr>
                <p:cNvPr id="709" name="Google Shape;709;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1" name="Google Shape;711;p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2" name="Google Shape;712;p6"/>
              <p:cNvGrpSpPr/>
              <p:nvPr/>
            </p:nvGrpSpPr>
            <p:grpSpPr>
              <a:xfrm>
                <a:off x="8474575" y="820325"/>
                <a:ext cx="327850" cy="59700"/>
                <a:chOff x="8474575" y="615525"/>
                <a:chExt cx="327850" cy="59700"/>
              </a:xfrm>
            </p:grpSpPr>
            <p:sp>
              <p:nvSpPr>
                <p:cNvPr id="713" name="Google Shape;713;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5" name="Google Shape;715;p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6" name="Google Shape;716;p6"/>
              <p:cNvGrpSpPr/>
              <p:nvPr/>
            </p:nvGrpSpPr>
            <p:grpSpPr>
              <a:xfrm>
                <a:off x="8474575" y="1025125"/>
                <a:ext cx="327850" cy="59700"/>
                <a:chOff x="8474575" y="615525"/>
                <a:chExt cx="327850" cy="59700"/>
              </a:xfrm>
            </p:grpSpPr>
            <p:sp>
              <p:nvSpPr>
                <p:cNvPr id="717" name="Google Shape;717;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0" name="Google Shape;720;p6"/>
              <p:cNvGrpSpPr/>
              <p:nvPr/>
            </p:nvGrpSpPr>
            <p:grpSpPr>
              <a:xfrm>
                <a:off x="8474575" y="1229925"/>
                <a:ext cx="327850" cy="59700"/>
                <a:chOff x="8474575" y="615525"/>
                <a:chExt cx="327850" cy="59700"/>
              </a:xfrm>
            </p:grpSpPr>
            <p:sp>
              <p:nvSpPr>
                <p:cNvPr id="721" name="Google Shape;721;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3" name="Google Shape;723;p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6"/>
            <p:cNvGrpSpPr/>
            <p:nvPr/>
          </p:nvGrpSpPr>
          <p:grpSpPr>
            <a:xfrm rot="10800000">
              <a:off x="8511572" y="2261380"/>
              <a:ext cx="157401" cy="372875"/>
              <a:chOff x="8474575" y="615525"/>
              <a:chExt cx="327850" cy="776500"/>
            </a:xfrm>
          </p:grpSpPr>
          <p:grpSp>
            <p:nvGrpSpPr>
              <p:cNvPr id="725" name="Google Shape;725;p6"/>
              <p:cNvGrpSpPr/>
              <p:nvPr/>
            </p:nvGrpSpPr>
            <p:grpSpPr>
              <a:xfrm>
                <a:off x="8474575" y="615525"/>
                <a:ext cx="327850" cy="59700"/>
                <a:chOff x="8474575" y="615525"/>
                <a:chExt cx="327850" cy="59700"/>
              </a:xfrm>
            </p:grpSpPr>
            <p:sp>
              <p:nvSpPr>
                <p:cNvPr id="726" name="Google Shape;726;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8" name="Google Shape;728;p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9" name="Google Shape;729;p6"/>
              <p:cNvGrpSpPr/>
              <p:nvPr/>
            </p:nvGrpSpPr>
            <p:grpSpPr>
              <a:xfrm>
                <a:off x="8474575" y="820325"/>
                <a:ext cx="327850" cy="59700"/>
                <a:chOff x="8474575" y="615525"/>
                <a:chExt cx="327850" cy="59700"/>
              </a:xfrm>
            </p:grpSpPr>
            <p:sp>
              <p:nvSpPr>
                <p:cNvPr id="730" name="Google Shape;730;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2" name="Google Shape;732;p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3" name="Google Shape;733;p6"/>
              <p:cNvGrpSpPr/>
              <p:nvPr/>
            </p:nvGrpSpPr>
            <p:grpSpPr>
              <a:xfrm>
                <a:off x="8474575" y="1025125"/>
                <a:ext cx="327850" cy="59700"/>
                <a:chOff x="8474575" y="615525"/>
                <a:chExt cx="327850" cy="59700"/>
              </a:xfrm>
            </p:grpSpPr>
            <p:sp>
              <p:nvSpPr>
                <p:cNvPr id="734" name="Google Shape;734;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7" name="Google Shape;737;p6"/>
              <p:cNvGrpSpPr/>
              <p:nvPr/>
            </p:nvGrpSpPr>
            <p:grpSpPr>
              <a:xfrm>
                <a:off x="8474575" y="1229925"/>
                <a:ext cx="327850" cy="59700"/>
                <a:chOff x="8474575" y="615525"/>
                <a:chExt cx="327850" cy="59700"/>
              </a:xfrm>
            </p:grpSpPr>
            <p:sp>
              <p:nvSpPr>
                <p:cNvPr id="738" name="Google Shape;738;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0" name="Google Shape;740;p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6"/>
            <p:cNvGrpSpPr/>
            <p:nvPr/>
          </p:nvGrpSpPr>
          <p:grpSpPr>
            <a:xfrm rot="10800000">
              <a:off x="8511572" y="1855740"/>
              <a:ext cx="157401" cy="372875"/>
              <a:chOff x="8474575" y="615525"/>
              <a:chExt cx="327850" cy="776500"/>
            </a:xfrm>
          </p:grpSpPr>
          <p:grpSp>
            <p:nvGrpSpPr>
              <p:cNvPr id="742" name="Google Shape;742;p6"/>
              <p:cNvGrpSpPr/>
              <p:nvPr/>
            </p:nvGrpSpPr>
            <p:grpSpPr>
              <a:xfrm>
                <a:off x="8474575" y="615525"/>
                <a:ext cx="327850" cy="59700"/>
                <a:chOff x="8474575" y="615525"/>
                <a:chExt cx="327850" cy="59700"/>
              </a:xfrm>
            </p:grpSpPr>
            <p:sp>
              <p:nvSpPr>
                <p:cNvPr id="743" name="Google Shape;743;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5" name="Google Shape;745;p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6" name="Google Shape;746;p6"/>
              <p:cNvGrpSpPr/>
              <p:nvPr/>
            </p:nvGrpSpPr>
            <p:grpSpPr>
              <a:xfrm>
                <a:off x="8474575" y="820325"/>
                <a:ext cx="327850" cy="59700"/>
                <a:chOff x="8474575" y="615525"/>
                <a:chExt cx="327850" cy="59700"/>
              </a:xfrm>
            </p:grpSpPr>
            <p:sp>
              <p:nvSpPr>
                <p:cNvPr id="747" name="Google Shape;747;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9" name="Google Shape;749;p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0" name="Google Shape;750;p6"/>
              <p:cNvGrpSpPr/>
              <p:nvPr/>
            </p:nvGrpSpPr>
            <p:grpSpPr>
              <a:xfrm>
                <a:off x="8474575" y="1025125"/>
                <a:ext cx="327850" cy="59700"/>
                <a:chOff x="8474575" y="615525"/>
                <a:chExt cx="327850" cy="59700"/>
              </a:xfrm>
            </p:grpSpPr>
            <p:sp>
              <p:nvSpPr>
                <p:cNvPr id="751" name="Google Shape;751;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3" name="Google Shape;753;p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4" name="Google Shape;754;p6"/>
              <p:cNvGrpSpPr/>
              <p:nvPr/>
            </p:nvGrpSpPr>
            <p:grpSpPr>
              <a:xfrm>
                <a:off x="8474575" y="1229925"/>
                <a:ext cx="327850" cy="59700"/>
                <a:chOff x="8474575" y="615525"/>
                <a:chExt cx="327850" cy="59700"/>
              </a:xfrm>
            </p:grpSpPr>
            <p:sp>
              <p:nvSpPr>
                <p:cNvPr id="755" name="Google Shape;755;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6"/>
            <p:cNvGrpSpPr/>
            <p:nvPr/>
          </p:nvGrpSpPr>
          <p:grpSpPr>
            <a:xfrm rot="10800000">
              <a:off x="8511572" y="1450101"/>
              <a:ext cx="157401" cy="372875"/>
              <a:chOff x="8474575" y="615525"/>
              <a:chExt cx="327850" cy="776500"/>
            </a:xfrm>
          </p:grpSpPr>
          <p:grpSp>
            <p:nvGrpSpPr>
              <p:cNvPr id="759" name="Google Shape;759;p6"/>
              <p:cNvGrpSpPr/>
              <p:nvPr/>
            </p:nvGrpSpPr>
            <p:grpSpPr>
              <a:xfrm>
                <a:off x="8474575" y="615525"/>
                <a:ext cx="327850" cy="59700"/>
                <a:chOff x="8474575" y="615525"/>
                <a:chExt cx="327850" cy="59700"/>
              </a:xfrm>
            </p:grpSpPr>
            <p:sp>
              <p:nvSpPr>
                <p:cNvPr id="760" name="Google Shape;760;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2" name="Google Shape;762;p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6"/>
              <p:cNvGrpSpPr/>
              <p:nvPr/>
            </p:nvGrpSpPr>
            <p:grpSpPr>
              <a:xfrm>
                <a:off x="8474575" y="820325"/>
                <a:ext cx="327850" cy="59700"/>
                <a:chOff x="8474575" y="615525"/>
                <a:chExt cx="327850" cy="59700"/>
              </a:xfrm>
            </p:grpSpPr>
            <p:sp>
              <p:nvSpPr>
                <p:cNvPr id="764" name="Google Shape;764;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6" name="Google Shape;766;p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7" name="Google Shape;767;p6"/>
              <p:cNvGrpSpPr/>
              <p:nvPr/>
            </p:nvGrpSpPr>
            <p:grpSpPr>
              <a:xfrm>
                <a:off x="8474575" y="1025125"/>
                <a:ext cx="327850" cy="59700"/>
                <a:chOff x="8474575" y="615525"/>
                <a:chExt cx="327850" cy="59700"/>
              </a:xfrm>
            </p:grpSpPr>
            <p:sp>
              <p:nvSpPr>
                <p:cNvPr id="768" name="Google Shape;768;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0" name="Google Shape;770;p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1" name="Google Shape;771;p6"/>
              <p:cNvGrpSpPr/>
              <p:nvPr/>
            </p:nvGrpSpPr>
            <p:grpSpPr>
              <a:xfrm>
                <a:off x="8474575" y="1229925"/>
                <a:ext cx="327850" cy="59700"/>
                <a:chOff x="8474575" y="615525"/>
                <a:chExt cx="327850" cy="59700"/>
              </a:xfrm>
            </p:grpSpPr>
            <p:sp>
              <p:nvSpPr>
                <p:cNvPr id="772" name="Google Shape;772;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4" name="Google Shape;774;p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5" name="Google Shape;775;p6"/>
            <p:cNvGrpSpPr/>
            <p:nvPr/>
          </p:nvGrpSpPr>
          <p:grpSpPr>
            <a:xfrm rot="10800000">
              <a:off x="8511572" y="3886326"/>
              <a:ext cx="157401" cy="372875"/>
              <a:chOff x="8474575" y="615525"/>
              <a:chExt cx="327850" cy="776500"/>
            </a:xfrm>
          </p:grpSpPr>
          <p:grpSp>
            <p:nvGrpSpPr>
              <p:cNvPr id="776" name="Google Shape;776;p6"/>
              <p:cNvGrpSpPr/>
              <p:nvPr/>
            </p:nvGrpSpPr>
            <p:grpSpPr>
              <a:xfrm>
                <a:off x="8474575" y="615525"/>
                <a:ext cx="327850" cy="59700"/>
                <a:chOff x="8474575" y="615525"/>
                <a:chExt cx="327850" cy="59700"/>
              </a:xfrm>
            </p:grpSpPr>
            <p:sp>
              <p:nvSpPr>
                <p:cNvPr id="777" name="Google Shape;777;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9" name="Google Shape;779;p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0" name="Google Shape;780;p6"/>
              <p:cNvGrpSpPr/>
              <p:nvPr/>
            </p:nvGrpSpPr>
            <p:grpSpPr>
              <a:xfrm>
                <a:off x="8474575" y="820325"/>
                <a:ext cx="327850" cy="59700"/>
                <a:chOff x="8474575" y="615525"/>
                <a:chExt cx="327850" cy="59700"/>
              </a:xfrm>
            </p:grpSpPr>
            <p:sp>
              <p:nvSpPr>
                <p:cNvPr id="781" name="Google Shape;781;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3" name="Google Shape;783;p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4" name="Google Shape;784;p6"/>
              <p:cNvGrpSpPr/>
              <p:nvPr/>
            </p:nvGrpSpPr>
            <p:grpSpPr>
              <a:xfrm>
                <a:off x="8474575" y="1025125"/>
                <a:ext cx="327850" cy="59700"/>
                <a:chOff x="8474575" y="615525"/>
                <a:chExt cx="327850" cy="59700"/>
              </a:xfrm>
            </p:grpSpPr>
            <p:sp>
              <p:nvSpPr>
                <p:cNvPr id="785" name="Google Shape;785;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8" name="Google Shape;788;p6"/>
              <p:cNvGrpSpPr/>
              <p:nvPr/>
            </p:nvGrpSpPr>
            <p:grpSpPr>
              <a:xfrm>
                <a:off x="8474575" y="1229925"/>
                <a:ext cx="327850" cy="59700"/>
                <a:chOff x="8474575" y="615525"/>
                <a:chExt cx="327850" cy="59700"/>
              </a:xfrm>
            </p:grpSpPr>
            <p:sp>
              <p:nvSpPr>
                <p:cNvPr id="789" name="Google Shape;789;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1" name="Google Shape;791;p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6"/>
            <p:cNvGrpSpPr/>
            <p:nvPr/>
          </p:nvGrpSpPr>
          <p:grpSpPr>
            <a:xfrm rot="10800000">
              <a:off x="8511572" y="3480687"/>
              <a:ext cx="157401" cy="372875"/>
              <a:chOff x="8474575" y="615525"/>
              <a:chExt cx="327850" cy="776500"/>
            </a:xfrm>
          </p:grpSpPr>
          <p:grpSp>
            <p:nvGrpSpPr>
              <p:cNvPr id="793" name="Google Shape;793;p6"/>
              <p:cNvGrpSpPr/>
              <p:nvPr/>
            </p:nvGrpSpPr>
            <p:grpSpPr>
              <a:xfrm>
                <a:off x="8474575" y="615525"/>
                <a:ext cx="327850" cy="59700"/>
                <a:chOff x="8474575" y="615525"/>
                <a:chExt cx="327850" cy="59700"/>
              </a:xfrm>
            </p:grpSpPr>
            <p:sp>
              <p:nvSpPr>
                <p:cNvPr id="794" name="Google Shape;794;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6" name="Google Shape;796;p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7" name="Google Shape;797;p6"/>
              <p:cNvGrpSpPr/>
              <p:nvPr/>
            </p:nvGrpSpPr>
            <p:grpSpPr>
              <a:xfrm>
                <a:off x="8474575" y="820325"/>
                <a:ext cx="327850" cy="59700"/>
                <a:chOff x="8474575" y="615525"/>
                <a:chExt cx="327850" cy="59700"/>
              </a:xfrm>
            </p:grpSpPr>
            <p:sp>
              <p:nvSpPr>
                <p:cNvPr id="798" name="Google Shape;798;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0" name="Google Shape;800;p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1" name="Google Shape;801;p6"/>
              <p:cNvGrpSpPr/>
              <p:nvPr/>
            </p:nvGrpSpPr>
            <p:grpSpPr>
              <a:xfrm>
                <a:off x="8474575" y="1025125"/>
                <a:ext cx="327850" cy="59700"/>
                <a:chOff x="8474575" y="615525"/>
                <a:chExt cx="327850" cy="59700"/>
              </a:xfrm>
            </p:grpSpPr>
            <p:sp>
              <p:nvSpPr>
                <p:cNvPr id="802" name="Google Shape;802;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5" name="Google Shape;805;p6"/>
              <p:cNvGrpSpPr/>
              <p:nvPr/>
            </p:nvGrpSpPr>
            <p:grpSpPr>
              <a:xfrm>
                <a:off x="8474575" y="1229925"/>
                <a:ext cx="327850" cy="59700"/>
                <a:chOff x="8474575" y="615525"/>
                <a:chExt cx="327850" cy="59700"/>
              </a:xfrm>
            </p:grpSpPr>
            <p:sp>
              <p:nvSpPr>
                <p:cNvPr id="806" name="Google Shape;806;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8" name="Google Shape;808;p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6"/>
            <p:cNvGrpSpPr/>
            <p:nvPr/>
          </p:nvGrpSpPr>
          <p:grpSpPr>
            <a:xfrm rot="10800000">
              <a:off x="8511572" y="3075047"/>
              <a:ext cx="157401" cy="372875"/>
              <a:chOff x="8474575" y="615525"/>
              <a:chExt cx="327850" cy="776500"/>
            </a:xfrm>
          </p:grpSpPr>
          <p:grpSp>
            <p:nvGrpSpPr>
              <p:cNvPr id="810" name="Google Shape;810;p6"/>
              <p:cNvGrpSpPr/>
              <p:nvPr/>
            </p:nvGrpSpPr>
            <p:grpSpPr>
              <a:xfrm>
                <a:off x="8474575" y="615525"/>
                <a:ext cx="327850" cy="59700"/>
                <a:chOff x="8474575" y="615525"/>
                <a:chExt cx="327850" cy="59700"/>
              </a:xfrm>
            </p:grpSpPr>
            <p:sp>
              <p:nvSpPr>
                <p:cNvPr id="811" name="Google Shape;811;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3" name="Google Shape;813;p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4" name="Google Shape;814;p6"/>
              <p:cNvGrpSpPr/>
              <p:nvPr/>
            </p:nvGrpSpPr>
            <p:grpSpPr>
              <a:xfrm>
                <a:off x="8474575" y="820325"/>
                <a:ext cx="327850" cy="59700"/>
                <a:chOff x="8474575" y="615525"/>
                <a:chExt cx="327850" cy="59700"/>
              </a:xfrm>
            </p:grpSpPr>
            <p:sp>
              <p:nvSpPr>
                <p:cNvPr id="815" name="Google Shape;815;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7" name="Google Shape;817;p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8" name="Google Shape;818;p6"/>
              <p:cNvGrpSpPr/>
              <p:nvPr/>
            </p:nvGrpSpPr>
            <p:grpSpPr>
              <a:xfrm>
                <a:off x="8474575" y="1025125"/>
                <a:ext cx="327850" cy="59700"/>
                <a:chOff x="8474575" y="615525"/>
                <a:chExt cx="327850" cy="59700"/>
              </a:xfrm>
            </p:grpSpPr>
            <p:sp>
              <p:nvSpPr>
                <p:cNvPr id="819" name="Google Shape;819;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1" name="Google Shape;821;p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2" name="Google Shape;822;p6"/>
              <p:cNvGrpSpPr/>
              <p:nvPr/>
            </p:nvGrpSpPr>
            <p:grpSpPr>
              <a:xfrm>
                <a:off x="8474575" y="1229925"/>
                <a:ext cx="327850" cy="59700"/>
                <a:chOff x="8474575" y="615525"/>
                <a:chExt cx="327850" cy="59700"/>
              </a:xfrm>
            </p:grpSpPr>
            <p:sp>
              <p:nvSpPr>
                <p:cNvPr id="823" name="Google Shape;823;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5" name="Google Shape;825;p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6"/>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7" name="Google Shape;827;p6"/>
            <p:cNvGrpSpPr/>
            <p:nvPr/>
          </p:nvGrpSpPr>
          <p:grpSpPr>
            <a:xfrm rot="10800000">
              <a:off x="8511572" y="4537840"/>
              <a:ext cx="157401" cy="28668"/>
              <a:chOff x="8474575" y="615525"/>
              <a:chExt cx="327850" cy="59700"/>
            </a:xfrm>
          </p:grpSpPr>
          <p:sp>
            <p:nvSpPr>
              <p:cNvPr id="828" name="Google Shape;828;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6"/>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1" name="Google Shape;831;p6"/>
            <p:cNvGrpSpPr/>
            <p:nvPr/>
          </p:nvGrpSpPr>
          <p:grpSpPr>
            <a:xfrm rot="10800000">
              <a:off x="8511572" y="4439490"/>
              <a:ext cx="157401" cy="28668"/>
              <a:chOff x="8474575" y="615525"/>
              <a:chExt cx="327850" cy="59700"/>
            </a:xfrm>
          </p:grpSpPr>
          <p:sp>
            <p:nvSpPr>
              <p:cNvPr id="832" name="Google Shape;832;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4" name="Google Shape;834;p6"/>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5" name="Google Shape;835;p6"/>
            <p:cNvGrpSpPr/>
            <p:nvPr/>
          </p:nvGrpSpPr>
          <p:grpSpPr>
            <a:xfrm rot="10800000">
              <a:off x="8511572" y="4341140"/>
              <a:ext cx="157401" cy="28668"/>
              <a:chOff x="8474575" y="615525"/>
              <a:chExt cx="327850" cy="59700"/>
            </a:xfrm>
          </p:grpSpPr>
          <p:sp>
            <p:nvSpPr>
              <p:cNvPr id="836" name="Google Shape;836;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8" name="Google Shape;838;p6"/>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9" name="Google Shape;839;p6"/>
            <p:cNvGrpSpPr/>
            <p:nvPr/>
          </p:nvGrpSpPr>
          <p:grpSpPr>
            <a:xfrm rot="10800000">
              <a:off x="8511572" y="1375033"/>
              <a:ext cx="157401" cy="28668"/>
              <a:chOff x="8474575" y="615525"/>
              <a:chExt cx="327850" cy="59700"/>
            </a:xfrm>
          </p:grpSpPr>
          <p:sp>
            <p:nvSpPr>
              <p:cNvPr id="840" name="Google Shape;840;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2" name="Google Shape;842;p6"/>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3" name="Google Shape;843;p6"/>
            <p:cNvGrpSpPr/>
            <p:nvPr/>
          </p:nvGrpSpPr>
          <p:grpSpPr>
            <a:xfrm rot="10800000">
              <a:off x="8511497" y="598310"/>
              <a:ext cx="157401" cy="372875"/>
              <a:chOff x="8474575" y="615525"/>
              <a:chExt cx="327850" cy="776500"/>
            </a:xfrm>
          </p:grpSpPr>
          <p:grpSp>
            <p:nvGrpSpPr>
              <p:cNvPr id="844" name="Google Shape;844;p6"/>
              <p:cNvGrpSpPr/>
              <p:nvPr/>
            </p:nvGrpSpPr>
            <p:grpSpPr>
              <a:xfrm>
                <a:off x="8474575" y="615525"/>
                <a:ext cx="327850" cy="59700"/>
                <a:chOff x="8474575" y="615525"/>
                <a:chExt cx="327850" cy="59700"/>
              </a:xfrm>
            </p:grpSpPr>
            <p:sp>
              <p:nvSpPr>
                <p:cNvPr id="845" name="Google Shape;845;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7" name="Google Shape;847;p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8" name="Google Shape;848;p6"/>
              <p:cNvGrpSpPr/>
              <p:nvPr/>
            </p:nvGrpSpPr>
            <p:grpSpPr>
              <a:xfrm>
                <a:off x="8474575" y="820325"/>
                <a:ext cx="327850" cy="59700"/>
                <a:chOff x="8474575" y="615525"/>
                <a:chExt cx="327850" cy="59700"/>
              </a:xfrm>
            </p:grpSpPr>
            <p:sp>
              <p:nvSpPr>
                <p:cNvPr id="849" name="Google Shape;849;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2" name="Google Shape;852;p6"/>
              <p:cNvGrpSpPr/>
              <p:nvPr/>
            </p:nvGrpSpPr>
            <p:grpSpPr>
              <a:xfrm>
                <a:off x="8474575" y="1025125"/>
                <a:ext cx="327850" cy="59700"/>
                <a:chOff x="8474575" y="615525"/>
                <a:chExt cx="327850" cy="59700"/>
              </a:xfrm>
            </p:grpSpPr>
            <p:sp>
              <p:nvSpPr>
                <p:cNvPr id="853" name="Google Shape;853;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5" name="Google Shape;855;p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6" name="Google Shape;856;p6"/>
              <p:cNvGrpSpPr/>
              <p:nvPr/>
            </p:nvGrpSpPr>
            <p:grpSpPr>
              <a:xfrm>
                <a:off x="8474575" y="1229925"/>
                <a:ext cx="327850" cy="59700"/>
                <a:chOff x="8474575" y="615525"/>
                <a:chExt cx="327850" cy="59700"/>
              </a:xfrm>
            </p:grpSpPr>
            <p:sp>
              <p:nvSpPr>
                <p:cNvPr id="857" name="Google Shape;857;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9" name="Google Shape;859;p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6"/>
            <p:cNvGrpSpPr/>
            <p:nvPr/>
          </p:nvGrpSpPr>
          <p:grpSpPr>
            <a:xfrm rot="10800000">
              <a:off x="8511497" y="549130"/>
              <a:ext cx="157401" cy="28668"/>
              <a:chOff x="8474575" y="615525"/>
              <a:chExt cx="327850" cy="59700"/>
            </a:xfrm>
          </p:grpSpPr>
          <p:sp>
            <p:nvSpPr>
              <p:cNvPr id="861" name="Google Shape;861;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3" name="Google Shape;863;p6"/>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6"/>
            <p:cNvGrpSpPr/>
            <p:nvPr/>
          </p:nvGrpSpPr>
          <p:grpSpPr>
            <a:xfrm rot="10800000">
              <a:off x="8511422" y="1261933"/>
              <a:ext cx="157401" cy="28668"/>
              <a:chOff x="8474575" y="615525"/>
              <a:chExt cx="327850" cy="59700"/>
            </a:xfrm>
          </p:grpSpPr>
          <p:sp>
            <p:nvSpPr>
              <p:cNvPr id="865" name="Google Shape;865;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7" name="Google Shape;867;p6"/>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8" name="Google Shape;868;p6"/>
            <p:cNvGrpSpPr/>
            <p:nvPr/>
          </p:nvGrpSpPr>
          <p:grpSpPr>
            <a:xfrm rot="10800000">
              <a:off x="8511572" y="1156058"/>
              <a:ext cx="157401" cy="28668"/>
              <a:chOff x="8474575" y="615525"/>
              <a:chExt cx="327850" cy="59700"/>
            </a:xfrm>
          </p:grpSpPr>
          <p:sp>
            <p:nvSpPr>
              <p:cNvPr id="869" name="Google Shape;869;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1" name="Google Shape;871;p6"/>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2" name="Google Shape;872;p6"/>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73" name="Shape 873"/>
        <p:cNvGrpSpPr/>
        <p:nvPr/>
      </p:nvGrpSpPr>
      <p:grpSpPr>
        <a:xfrm>
          <a:off x="0" y="0"/>
          <a:ext cx="0" cy="0"/>
          <a:chOff x="0" y="0"/>
          <a:chExt cx="0" cy="0"/>
        </a:xfrm>
      </p:grpSpPr>
      <p:pic>
        <p:nvPicPr>
          <p:cNvPr id="874" name="Google Shape;874;p7"/>
          <p:cNvPicPr preferRelativeResize="0"/>
          <p:nvPr/>
        </p:nvPicPr>
        <p:blipFill>
          <a:blip r:embed="rId2">
            <a:alphaModFix/>
          </a:blip>
          <a:stretch>
            <a:fillRect/>
          </a:stretch>
        </p:blipFill>
        <p:spPr>
          <a:xfrm>
            <a:off x="-27900" y="-1098475"/>
            <a:ext cx="9395973" cy="6643225"/>
          </a:xfrm>
          <a:prstGeom prst="rect">
            <a:avLst/>
          </a:prstGeom>
          <a:noFill/>
          <a:ln>
            <a:noFill/>
          </a:ln>
        </p:spPr>
      </p:pic>
      <p:grpSp>
        <p:nvGrpSpPr>
          <p:cNvPr id="875" name="Google Shape;875;p7"/>
          <p:cNvGrpSpPr/>
          <p:nvPr/>
        </p:nvGrpSpPr>
        <p:grpSpPr>
          <a:xfrm>
            <a:off x="416225" y="569850"/>
            <a:ext cx="8315400" cy="4226700"/>
            <a:chOff x="416225" y="458425"/>
            <a:chExt cx="8315400" cy="4226700"/>
          </a:xfrm>
        </p:grpSpPr>
        <p:sp>
          <p:nvSpPr>
            <p:cNvPr id="876" name="Google Shape;876;p7"/>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7" name="Google Shape;877;p7"/>
            <p:cNvGrpSpPr/>
            <p:nvPr/>
          </p:nvGrpSpPr>
          <p:grpSpPr>
            <a:xfrm rot="10800000">
              <a:off x="8511572" y="2667019"/>
              <a:ext cx="157401" cy="372875"/>
              <a:chOff x="8474575" y="615525"/>
              <a:chExt cx="327850" cy="776500"/>
            </a:xfrm>
          </p:grpSpPr>
          <p:grpSp>
            <p:nvGrpSpPr>
              <p:cNvPr id="878" name="Google Shape;878;p7"/>
              <p:cNvGrpSpPr/>
              <p:nvPr/>
            </p:nvGrpSpPr>
            <p:grpSpPr>
              <a:xfrm>
                <a:off x="8474575" y="615525"/>
                <a:ext cx="327850" cy="59700"/>
                <a:chOff x="8474575" y="615525"/>
                <a:chExt cx="327850" cy="59700"/>
              </a:xfrm>
            </p:grpSpPr>
            <p:sp>
              <p:nvSpPr>
                <p:cNvPr id="879" name="Google Shape;879;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1" name="Google Shape;881;p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2" name="Google Shape;882;p7"/>
              <p:cNvGrpSpPr/>
              <p:nvPr/>
            </p:nvGrpSpPr>
            <p:grpSpPr>
              <a:xfrm>
                <a:off x="8474575" y="820325"/>
                <a:ext cx="327850" cy="59700"/>
                <a:chOff x="8474575" y="615525"/>
                <a:chExt cx="327850" cy="59700"/>
              </a:xfrm>
            </p:grpSpPr>
            <p:sp>
              <p:nvSpPr>
                <p:cNvPr id="883" name="Google Shape;883;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5" name="Google Shape;885;p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6" name="Google Shape;886;p7"/>
              <p:cNvGrpSpPr/>
              <p:nvPr/>
            </p:nvGrpSpPr>
            <p:grpSpPr>
              <a:xfrm>
                <a:off x="8474575" y="1025125"/>
                <a:ext cx="327850" cy="59700"/>
                <a:chOff x="8474575" y="615525"/>
                <a:chExt cx="327850" cy="59700"/>
              </a:xfrm>
            </p:grpSpPr>
            <p:sp>
              <p:nvSpPr>
                <p:cNvPr id="887" name="Google Shape;887;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9" name="Google Shape;889;p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7"/>
              <p:cNvGrpSpPr/>
              <p:nvPr/>
            </p:nvGrpSpPr>
            <p:grpSpPr>
              <a:xfrm>
                <a:off x="8474575" y="1229925"/>
                <a:ext cx="327850" cy="59700"/>
                <a:chOff x="8474575" y="615525"/>
                <a:chExt cx="327850" cy="59700"/>
              </a:xfrm>
            </p:grpSpPr>
            <p:sp>
              <p:nvSpPr>
                <p:cNvPr id="891" name="Google Shape;891;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3" name="Google Shape;893;p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4" name="Google Shape;894;p7"/>
            <p:cNvGrpSpPr/>
            <p:nvPr/>
          </p:nvGrpSpPr>
          <p:grpSpPr>
            <a:xfrm rot="10800000">
              <a:off x="8511572" y="2261380"/>
              <a:ext cx="157401" cy="372875"/>
              <a:chOff x="8474575" y="615525"/>
              <a:chExt cx="327850" cy="776500"/>
            </a:xfrm>
          </p:grpSpPr>
          <p:grpSp>
            <p:nvGrpSpPr>
              <p:cNvPr id="895" name="Google Shape;895;p7"/>
              <p:cNvGrpSpPr/>
              <p:nvPr/>
            </p:nvGrpSpPr>
            <p:grpSpPr>
              <a:xfrm>
                <a:off x="8474575" y="615525"/>
                <a:ext cx="327850" cy="59700"/>
                <a:chOff x="8474575" y="615525"/>
                <a:chExt cx="327850" cy="59700"/>
              </a:xfrm>
            </p:grpSpPr>
            <p:sp>
              <p:nvSpPr>
                <p:cNvPr id="896" name="Google Shape;896;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8" name="Google Shape;898;p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9" name="Google Shape;899;p7"/>
              <p:cNvGrpSpPr/>
              <p:nvPr/>
            </p:nvGrpSpPr>
            <p:grpSpPr>
              <a:xfrm>
                <a:off x="8474575" y="820325"/>
                <a:ext cx="327850" cy="59700"/>
                <a:chOff x="8474575" y="615525"/>
                <a:chExt cx="327850" cy="59700"/>
              </a:xfrm>
            </p:grpSpPr>
            <p:sp>
              <p:nvSpPr>
                <p:cNvPr id="900" name="Google Shape;900;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2" name="Google Shape;902;p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3" name="Google Shape;903;p7"/>
              <p:cNvGrpSpPr/>
              <p:nvPr/>
            </p:nvGrpSpPr>
            <p:grpSpPr>
              <a:xfrm>
                <a:off x="8474575" y="1025125"/>
                <a:ext cx="327850" cy="59700"/>
                <a:chOff x="8474575" y="615525"/>
                <a:chExt cx="327850" cy="59700"/>
              </a:xfrm>
            </p:grpSpPr>
            <p:sp>
              <p:nvSpPr>
                <p:cNvPr id="904" name="Google Shape;904;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7" name="Google Shape;907;p7"/>
              <p:cNvGrpSpPr/>
              <p:nvPr/>
            </p:nvGrpSpPr>
            <p:grpSpPr>
              <a:xfrm>
                <a:off x="8474575" y="1229925"/>
                <a:ext cx="327850" cy="59700"/>
                <a:chOff x="8474575" y="615525"/>
                <a:chExt cx="327850" cy="59700"/>
              </a:xfrm>
            </p:grpSpPr>
            <p:sp>
              <p:nvSpPr>
                <p:cNvPr id="908" name="Google Shape;908;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0" name="Google Shape;910;p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7"/>
            <p:cNvGrpSpPr/>
            <p:nvPr/>
          </p:nvGrpSpPr>
          <p:grpSpPr>
            <a:xfrm rot="10800000">
              <a:off x="8511572" y="1855740"/>
              <a:ext cx="157401" cy="372875"/>
              <a:chOff x="8474575" y="615525"/>
              <a:chExt cx="327850" cy="776500"/>
            </a:xfrm>
          </p:grpSpPr>
          <p:grpSp>
            <p:nvGrpSpPr>
              <p:cNvPr id="912" name="Google Shape;912;p7"/>
              <p:cNvGrpSpPr/>
              <p:nvPr/>
            </p:nvGrpSpPr>
            <p:grpSpPr>
              <a:xfrm>
                <a:off x="8474575" y="615525"/>
                <a:ext cx="327850" cy="59700"/>
                <a:chOff x="8474575" y="615525"/>
                <a:chExt cx="327850" cy="59700"/>
              </a:xfrm>
            </p:grpSpPr>
            <p:sp>
              <p:nvSpPr>
                <p:cNvPr id="913" name="Google Shape;913;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5" name="Google Shape;915;p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6" name="Google Shape;916;p7"/>
              <p:cNvGrpSpPr/>
              <p:nvPr/>
            </p:nvGrpSpPr>
            <p:grpSpPr>
              <a:xfrm>
                <a:off x="8474575" y="820325"/>
                <a:ext cx="327850" cy="59700"/>
                <a:chOff x="8474575" y="615525"/>
                <a:chExt cx="327850" cy="59700"/>
              </a:xfrm>
            </p:grpSpPr>
            <p:sp>
              <p:nvSpPr>
                <p:cNvPr id="917" name="Google Shape;917;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9" name="Google Shape;919;p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0" name="Google Shape;920;p7"/>
              <p:cNvGrpSpPr/>
              <p:nvPr/>
            </p:nvGrpSpPr>
            <p:grpSpPr>
              <a:xfrm>
                <a:off x="8474575" y="1025125"/>
                <a:ext cx="327850" cy="59700"/>
                <a:chOff x="8474575" y="615525"/>
                <a:chExt cx="327850" cy="59700"/>
              </a:xfrm>
            </p:grpSpPr>
            <p:sp>
              <p:nvSpPr>
                <p:cNvPr id="921" name="Google Shape;921;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3" name="Google Shape;923;p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4" name="Google Shape;924;p7"/>
              <p:cNvGrpSpPr/>
              <p:nvPr/>
            </p:nvGrpSpPr>
            <p:grpSpPr>
              <a:xfrm>
                <a:off x="8474575" y="1229925"/>
                <a:ext cx="327850" cy="59700"/>
                <a:chOff x="8474575" y="615525"/>
                <a:chExt cx="327850" cy="59700"/>
              </a:xfrm>
            </p:grpSpPr>
            <p:sp>
              <p:nvSpPr>
                <p:cNvPr id="925" name="Google Shape;925;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7" name="Google Shape;927;p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7"/>
            <p:cNvGrpSpPr/>
            <p:nvPr/>
          </p:nvGrpSpPr>
          <p:grpSpPr>
            <a:xfrm rot="10800000">
              <a:off x="8511572" y="1450101"/>
              <a:ext cx="157401" cy="372875"/>
              <a:chOff x="8474575" y="615525"/>
              <a:chExt cx="327850" cy="776500"/>
            </a:xfrm>
          </p:grpSpPr>
          <p:grpSp>
            <p:nvGrpSpPr>
              <p:cNvPr id="929" name="Google Shape;929;p7"/>
              <p:cNvGrpSpPr/>
              <p:nvPr/>
            </p:nvGrpSpPr>
            <p:grpSpPr>
              <a:xfrm>
                <a:off x="8474575" y="615525"/>
                <a:ext cx="327850" cy="59700"/>
                <a:chOff x="8474575" y="615525"/>
                <a:chExt cx="327850" cy="59700"/>
              </a:xfrm>
            </p:grpSpPr>
            <p:sp>
              <p:nvSpPr>
                <p:cNvPr id="930" name="Google Shape;930;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2" name="Google Shape;932;p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3" name="Google Shape;933;p7"/>
              <p:cNvGrpSpPr/>
              <p:nvPr/>
            </p:nvGrpSpPr>
            <p:grpSpPr>
              <a:xfrm>
                <a:off x="8474575" y="820325"/>
                <a:ext cx="327850" cy="59700"/>
                <a:chOff x="8474575" y="615525"/>
                <a:chExt cx="327850" cy="59700"/>
              </a:xfrm>
            </p:grpSpPr>
            <p:sp>
              <p:nvSpPr>
                <p:cNvPr id="934" name="Google Shape;934;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7"/>
              <p:cNvGrpSpPr/>
              <p:nvPr/>
            </p:nvGrpSpPr>
            <p:grpSpPr>
              <a:xfrm>
                <a:off x="8474575" y="1025125"/>
                <a:ext cx="327850" cy="59700"/>
                <a:chOff x="8474575" y="615525"/>
                <a:chExt cx="327850" cy="59700"/>
              </a:xfrm>
            </p:grpSpPr>
            <p:sp>
              <p:nvSpPr>
                <p:cNvPr id="938" name="Google Shape;938;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0" name="Google Shape;940;p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1" name="Google Shape;941;p7"/>
              <p:cNvGrpSpPr/>
              <p:nvPr/>
            </p:nvGrpSpPr>
            <p:grpSpPr>
              <a:xfrm>
                <a:off x="8474575" y="1229925"/>
                <a:ext cx="327850" cy="59700"/>
                <a:chOff x="8474575" y="615525"/>
                <a:chExt cx="327850" cy="59700"/>
              </a:xfrm>
            </p:grpSpPr>
            <p:sp>
              <p:nvSpPr>
                <p:cNvPr id="942" name="Google Shape;942;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4" name="Google Shape;944;p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7"/>
            <p:cNvGrpSpPr/>
            <p:nvPr/>
          </p:nvGrpSpPr>
          <p:grpSpPr>
            <a:xfrm rot="10800000">
              <a:off x="8511572" y="3886326"/>
              <a:ext cx="157401" cy="372875"/>
              <a:chOff x="8474575" y="615525"/>
              <a:chExt cx="327850" cy="776500"/>
            </a:xfrm>
          </p:grpSpPr>
          <p:grpSp>
            <p:nvGrpSpPr>
              <p:cNvPr id="946" name="Google Shape;946;p7"/>
              <p:cNvGrpSpPr/>
              <p:nvPr/>
            </p:nvGrpSpPr>
            <p:grpSpPr>
              <a:xfrm>
                <a:off x="8474575" y="615525"/>
                <a:ext cx="327850" cy="59700"/>
                <a:chOff x="8474575" y="615525"/>
                <a:chExt cx="327850" cy="59700"/>
              </a:xfrm>
            </p:grpSpPr>
            <p:sp>
              <p:nvSpPr>
                <p:cNvPr id="947" name="Google Shape;947;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9" name="Google Shape;949;p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0" name="Google Shape;950;p7"/>
              <p:cNvGrpSpPr/>
              <p:nvPr/>
            </p:nvGrpSpPr>
            <p:grpSpPr>
              <a:xfrm>
                <a:off x="8474575" y="820325"/>
                <a:ext cx="327850" cy="59700"/>
                <a:chOff x="8474575" y="615525"/>
                <a:chExt cx="327850" cy="59700"/>
              </a:xfrm>
            </p:grpSpPr>
            <p:sp>
              <p:nvSpPr>
                <p:cNvPr id="951" name="Google Shape;951;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3" name="Google Shape;953;p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4" name="Google Shape;954;p7"/>
              <p:cNvGrpSpPr/>
              <p:nvPr/>
            </p:nvGrpSpPr>
            <p:grpSpPr>
              <a:xfrm>
                <a:off x="8474575" y="1025125"/>
                <a:ext cx="327850" cy="59700"/>
                <a:chOff x="8474575" y="615525"/>
                <a:chExt cx="327850" cy="59700"/>
              </a:xfrm>
            </p:grpSpPr>
            <p:sp>
              <p:nvSpPr>
                <p:cNvPr id="955" name="Google Shape;955;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7" name="Google Shape;957;p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8" name="Google Shape;958;p7"/>
              <p:cNvGrpSpPr/>
              <p:nvPr/>
            </p:nvGrpSpPr>
            <p:grpSpPr>
              <a:xfrm>
                <a:off x="8474575" y="1229925"/>
                <a:ext cx="327850" cy="59700"/>
                <a:chOff x="8474575" y="615525"/>
                <a:chExt cx="327850" cy="59700"/>
              </a:xfrm>
            </p:grpSpPr>
            <p:sp>
              <p:nvSpPr>
                <p:cNvPr id="959" name="Google Shape;959;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1" name="Google Shape;961;p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7"/>
            <p:cNvGrpSpPr/>
            <p:nvPr/>
          </p:nvGrpSpPr>
          <p:grpSpPr>
            <a:xfrm rot="10800000">
              <a:off x="8511572" y="3480687"/>
              <a:ext cx="157401" cy="372875"/>
              <a:chOff x="8474575" y="615525"/>
              <a:chExt cx="327850" cy="776500"/>
            </a:xfrm>
          </p:grpSpPr>
          <p:grpSp>
            <p:nvGrpSpPr>
              <p:cNvPr id="963" name="Google Shape;963;p7"/>
              <p:cNvGrpSpPr/>
              <p:nvPr/>
            </p:nvGrpSpPr>
            <p:grpSpPr>
              <a:xfrm>
                <a:off x="8474575" y="615525"/>
                <a:ext cx="327850" cy="59700"/>
                <a:chOff x="8474575" y="615525"/>
                <a:chExt cx="327850" cy="59700"/>
              </a:xfrm>
            </p:grpSpPr>
            <p:sp>
              <p:nvSpPr>
                <p:cNvPr id="964" name="Google Shape;964;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6" name="Google Shape;966;p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7" name="Google Shape;967;p7"/>
              <p:cNvGrpSpPr/>
              <p:nvPr/>
            </p:nvGrpSpPr>
            <p:grpSpPr>
              <a:xfrm>
                <a:off x="8474575" y="820325"/>
                <a:ext cx="327850" cy="59700"/>
                <a:chOff x="8474575" y="615525"/>
                <a:chExt cx="327850" cy="59700"/>
              </a:xfrm>
            </p:grpSpPr>
            <p:sp>
              <p:nvSpPr>
                <p:cNvPr id="968" name="Google Shape;968;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1" name="Google Shape;971;p7"/>
              <p:cNvGrpSpPr/>
              <p:nvPr/>
            </p:nvGrpSpPr>
            <p:grpSpPr>
              <a:xfrm>
                <a:off x="8474575" y="1025125"/>
                <a:ext cx="327850" cy="59700"/>
                <a:chOff x="8474575" y="615525"/>
                <a:chExt cx="327850" cy="59700"/>
              </a:xfrm>
            </p:grpSpPr>
            <p:sp>
              <p:nvSpPr>
                <p:cNvPr id="972" name="Google Shape;972;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4" name="Google Shape;974;p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5" name="Google Shape;975;p7"/>
              <p:cNvGrpSpPr/>
              <p:nvPr/>
            </p:nvGrpSpPr>
            <p:grpSpPr>
              <a:xfrm>
                <a:off x="8474575" y="1229925"/>
                <a:ext cx="327850" cy="59700"/>
                <a:chOff x="8474575" y="615525"/>
                <a:chExt cx="327850" cy="59700"/>
              </a:xfrm>
            </p:grpSpPr>
            <p:sp>
              <p:nvSpPr>
                <p:cNvPr id="976" name="Google Shape;976;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8" name="Google Shape;978;p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9" name="Google Shape;979;p7"/>
            <p:cNvGrpSpPr/>
            <p:nvPr/>
          </p:nvGrpSpPr>
          <p:grpSpPr>
            <a:xfrm rot="10800000">
              <a:off x="8511572" y="3075047"/>
              <a:ext cx="157401" cy="372875"/>
              <a:chOff x="8474575" y="615525"/>
              <a:chExt cx="327850" cy="776500"/>
            </a:xfrm>
          </p:grpSpPr>
          <p:grpSp>
            <p:nvGrpSpPr>
              <p:cNvPr id="980" name="Google Shape;980;p7"/>
              <p:cNvGrpSpPr/>
              <p:nvPr/>
            </p:nvGrpSpPr>
            <p:grpSpPr>
              <a:xfrm>
                <a:off x="8474575" y="615525"/>
                <a:ext cx="327850" cy="59700"/>
                <a:chOff x="8474575" y="615525"/>
                <a:chExt cx="327850" cy="59700"/>
              </a:xfrm>
            </p:grpSpPr>
            <p:sp>
              <p:nvSpPr>
                <p:cNvPr id="981" name="Google Shape;981;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3" name="Google Shape;983;p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4" name="Google Shape;984;p7"/>
              <p:cNvGrpSpPr/>
              <p:nvPr/>
            </p:nvGrpSpPr>
            <p:grpSpPr>
              <a:xfrm>
                <a:off x="8474575" y="820325"/>
                <a:ext cx="327850" cy="59700"/>
                <a:chOff x="8474575" y="615525"/>
                <a:chExt cx="327850" cy="59700"/>
              </a:xfrm>
            </p:grpSpPr>
            <p:sp>
              <p:nvSpPr>
                <p:cNvPr id="985" name="Google Shape;985;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7" name="Google Shape;987;p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8" name="Google Shape;988;p7"/>
              <p:cNvGrpSpPr/>
              <p:nvPr/>
            </p:nvGrpSpPr>
            <p:grpSpPr>
              <a:xfrm>
                <a:off x="8474575" y="1025125"/>
                <a:ext cx="327850" cy="59700"/>
                <a:chOff x="8474575" y="615525"/>
                <a:chExt cx="327850" cy="59700"/>
              </a:xfrm>
            </p:grpSpPr>
            <p:sp>
              <p:nvSpPr>
                <p:cNvPr id="989" name="Google Shape;989;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1" name="Google Shape;991;p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2" name="Google Shape;992;p7"/>
              <p:cNvGrpSpPr/>
              <p:nvPr/>
            </p:nvGrpSpPr>
            <p:grpSpPr>
              <a:xfrm>
                <a:off x="8474575" y="1229925"/>
                <a:ext cx="327850" cy="59700"/>
                <a:chOff x="8474575" y="615525"/>
                <a:chExt cx="327850" cy="59700"/>
              </a:xfrm>
            </p:grpSpPr>
            <p:sp>
              <p:nvSpPr>
                <p:cNvPr id="993" name="Google Shape;993;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5" name="Google Shape;995;p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6" name="Google Shape;996;p7"/>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7" name="Google Shape;997;p7"/>
            <p:cNvGrpSpPr/>
            <p:nvPr/>
          </p:nvGrpSpPr>
          <p:grpSpPr>
            <a:xfrm rot="10800000">
              <a:off x="8511572" y="4537840"/>
              <a:ext cx="157401" cy="28668"/>
              <a:chOff x="8474575" y="615525"/>
              <a:chExt cx="327850" cy="59700"/>
            </a:xfrm>
          </p:grpSpPr>
          <p:sp>
            <p:nvSpPr>
              <p:cNvPr id="998" name="Google Shape;998;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0" name="Google Shape;1000;p7"/>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1" name="Google Shape;1001;p7"/>
            <p:cNvGrpSpPr/>
            <p:nvPr/>
          </p:nvGrpSpPr>
          <p:grpSpPr>
            <a:xfrm rot="10800000">
              <a:off x="8511572" y="4439490"/>
              <a:ext cx="157401" cy="28668"/>
              <a:chOff x="8474575" y="615525"/>
              <a:chExt cx="327850" cy="59700"/>
            </a:xfrm>
          </p:grpSpPr>
          <p:sp>
            <p:nvSpPr>
              <p:cNvPr id="1002" name="Google Shape;1002;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4" name="Google Shape;1004;p7"/>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5" name="Google Shape;1005;p7"/>
            <p:cNvGrpSpPr/>
            <p:nvPr/>
          </p:nvGrpSpPr>
          <p:grpSpPr>
            <a:xfrm rot="10800000">
              <a:off x="8511572" y="4341140"/>
              <a:ext cx="157401" cy="28668"/>
              <a:chOff x="8474575" y="615525"/>
              <a:chExt cx="327850" cy="59700"/>
            </a:xfrm>
          </p:grpSpPr>
          <p:sp>
            <p:nvSpPr>
              <p:cNvPr id="1006" name="Google Shape;1006;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8" name="Google Shape;1008;p7"/>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9" name="Google Shape;1009;p7"/>
            <p:cNvGrpSpPr/>
            <p:nvPr/>
          </p:nvGrpSpPr>
          <p:grpSpPr>
            <a:xfrm rot="10800000">
              <a:off x="8511572" y="1375033"/>
              <a:ext cx="157401" cy="28668"/>
              <a:chOff x="8474575" y="615525"/>
              <a:chExt cx="327850" cy="59700"/>
            </a:xfrm>
          </p:grpSpPr>
          <p:sp>
            <p:nvSpPr>
              <p:cNvPr id="1010" name="Google Shape;1010;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2" name="Google Shape;1012;p7"/>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3" name="Google Shape;1013;p7"/>
            <p:cNvGrpSpPr/>
            <p:nvPr/>
          </p:nvGrpSpPr>
          <p:grpSpPr>
            <a:xfrm rot="10800000">
              <a:off x="8511497" y="598310"/>
              <a:ext cx="157401" cy="372875"/>
              <a:chOff x="8474575" y="615525"/>
              <a:chExt cx="327850" cy="776500"/>
            </a:xfrm>
          </p:grpSpPr>
          <p:grpSp>
            <p:nvGrpSpPr>
              <p:cNvPr id="1014" name="Google Shape;1014;p7"/>
              <p:cNvGrpSpPr/>
              <p:nvPr/>
            </p:nvGrpSpPr>
            <p:grpSpPr>
              <a:xfrm>
                <a:off x="8474575" y="615525"/>
                <a:ext cx="327850" cy="59700"/>
                <a:chOff x="8474575" y="615525"/>
                <a:chExt cx="327850" cy="59700"/>
              </a:xfrm>
            </p:grpSpPr>
            <p:sp>
              <p:nvSpPr>
                <p:cNvPr id="1015" name="Google Shape;1015;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7" name="Google Shape;1017;p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8" name="Google Shape;1018;p7"/>
              <p:cNvGrpSpPr/>
              <p:nvPr/>
            </p:nvGrpSpPr>
            <p:grpSpPr>
              <a:xfrm>
                <a:off x="8474575" y="820325"/>
                <a:ext cx="327850" cy="59700"/>
                <a:chOff x="8474575" y="615525"/>
                <a:chExt cx="327850" cy="59700"/>
              </a:xfrm>
            </p:grpSpPr>
            <p:sp>
              <p:nvSpPr>
                <p:cNvPr id="1019" name="Google Shape;1019;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1" name="Google Shape;1021;p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2" name="Google Shape;1022;p7"/>
              <p:cNvGrpSpPr/>
              <p:nvPr/>
            </p:nvGrpSpPr>
            <p:grpSpPr>
              <a:xfrm>
                <a:off x="8474575" y="1025125"/>
                <a:ext cx="327850" cy="59700"/>
                <a:chOff x="8474575" y="615525"/>
                <a:chExt cx="327850" cy="59700"/>
              </a:xfrm>
            </p:grpSpPr>
            <p:sp>
              <p:nvSpPr>
                <p:cNvPr id="1023" name="Google Shape;1023;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6" name="Google Shape;1026;p7"/>
              <p:cNvGrpSpPr/>
              <p:nvPr/>
            </p:nvGrpSpPr>
            <p:grpSpPr>
              <a:xfrm>
                <a:off x="8474575" y="1229925"/>
                <a:ext cx="327850" cy="59700"/>
                <a:chOff x="8474575" y="615525"/>
                <a:chExt cx="327850" cy="59700"/>
              </a:xfrm>
            </p:grpSpPr>
            <p:sp>
              <p:nvSpPr>
                <p:cNvPr id="1027" name="Google Shape;1027;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9" name="Google Shape;1029;p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7"/>
            <p:cNvGrpSpPr/>
            <p:nvPr/>
          </p:nvGrpSpPr>
          <p:grpSpPr>
            <a:xfrm rot="10800000">
              <a:off x="8511497" y="549130"/>
              <a:ext cx="157401" cy="28668"/>
              <a:chOff x="8474575" y="615525"/>
              <a:chExt cx="327850" cy="59700"/>
            </a:xfrm>
          </p:grpSpPr>
          <p:sp>
            <p:nvSpPr>
              <p:cNvPr id="1031" name="Google Shape;1031;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3" name="Google Shape;1033;p7"/>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4" name="Google Shape;1034;p7"/>
            <p:cNvGrpSpPr/>
            <p:nvPr/>
          </p:nvGrpSpPr>
          <p:grpSpPr>
            <a:xfrm rot="10800000">
              <a:off x="8511422" y="1261933"/>
              <a:ext cx="157401" cy="28668"/>
              <a:chOff x="8474575" y="615525"/>
              <a:chExt cx="327850" cy="59700"/>
            </a:xfrm>
          </p:grpSpPr>
          <p:sp>
            <p:nvSpPr>
              <p:cNvPr id="1035" name="Google Shape;1035;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7" name="Google Shape;1037;p7"/>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8" name="Google Shape;1038;p7"/>
            <p:cNvGrpSpPr/>
            <p:nvPr/>
          </p:nvGrpSpPr>
          <p:grpSpPr>
            <a:xfrm rot="10800000">
              <a:off x="8511572" y="1156058"/>
              <a:ext cx="157401" cy="28668"/>
              <a:chOff x="8474575" y="615525"/>
              <a:chExt cx="327850" cy="59700"/>
            </a:xfrm>
          </p:grpSpPr>
          <p:sp>
            <p:nvSpPr>
              <p:cNvPr id="1039" name="Google Shape;1039;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1" name="Google Shape;1041;p7"/>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2" name="Google Shape;1042;p7"/>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
        <p:nvSpPr>
          <p:cNvPr id="1043" name="Google Shape;1043;p7"/>
          <p:cNvSpPr txBox="1"/>
          <p:nvPr>
            <p:ph idx="1" type="body"/>
          </p:nvPr>
        </p:nvSpPr>
        <p:spPr>
          <a:xfrm>
            <a:off x="715100" y="1670300"/>
            <a:ext cx="4769700" cy="24720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1044" name="Google Shape;1044;p7"/>
          <p:cNvSpPr txBox="1"/>
          <p:nvPr>
            <p:ph type="title"/>
          </p:nvPr>
        </p:nvSpPr>
        <p:spPr>
          <a:xfrm>
            <a:off x="720000" y="572250"/>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45" name="Shape 1045"/>
        <p:cNvGrpSpPr/>
        <p:nvPr/>
      </p:nvGrpSpPr>
      <p:grpSpPr>
        <a:xfrm>
          <a:off x="0" y="0"/>
          <a:ext cx="0" cy="0"/>
          <a:chOff x="0" y="0"/>
          <a:chExt cx="0" cy="0"/>
        </a:xfrm>
      </p:grpSpPr>
      <p:pic>
        <p:nvPicPr>
          <p:cNvPr id="1046" name="Google Shape;1046;p8"/>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1047" name="Google Shape;1047;p8"/>
          <p:cNvSpPr txBox="1"/>
          <p:nvPr>
            <p:ph type="title"/>
          </p:nvPr>
        </p:nvSpPr>
        <p:spPr>
          <a:xfrm>
            <a:off x="958000" y="1307100"/>
            <a:ext cx="7227900" cy="2529300"/>
          </a:xfrm>
          <a:prstGeom prst="rect">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13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048" name="Google Shape;1048;p8"/>
          <p:cNvSpPr/>
          <p:nvPr/>
        </p:nvSpPr>
        <p:spPr>
          <a:xfrm rot="10800000">
            <a:off x="417900" y="569850"/>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9" name="Google Shape;1049;p8"/>
          <p:cNvGrpSpPr/>
          <p:nvPr/>
        </p:nvGrpSpPr>
        <p:grpSpPr>
          <a:xfrm rot="10800000">
            <a:off x="8511572" y="2778444"/>
            <a:ext cx="157401" cy="372875"/>
            <a:chOff x="8474575" y="615525"/>
            <a:chExt cx="327850" cy="776500"/>
          </a:xfrm>
        </p:grpSpPr>
        <p:grpSp>
          <p:nvGrpSpPr>
            <p:cNvPr id="1050" name="Google Shape;1050;p8"/>
            <p:cNvGrpSpPr/>
            <p:nvPr/>
          </p:nvGrpSpPr>
          <p:grpSpPr>
            <a:xfrm>
              <a:off x="8474575" y="615525"/>
              <a:ext cx="327850" cy="59700"/>
              <a:chOff x="8474575" y="615525"/>
              <a:chExt cx="327850" cy="59700"/>
            </a:xfrm>
          </p:grpSpPr>
          <p:sp>
            <p:nvSpPr>
              <p:cNvPr id="1051" name="Google Shape;1051;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3" name="Google Shape;1053;p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4" name="Google Shape;1054;p8"/>
            <p:cNvGrpSpPr/>
            <p:nvPr/>
          </p:nvGrpSpPr>
          <p:grpSpPr>
            <a:xfrm>
              <a:off x="8474575" y="820325"/>
              <a:ext cx="327850" cy="59700"/>
              <a:chOff x="8474575" y="615525"/>
              <a:chExt cx="327850" cy="59700"/>
            </a:xfrm>
          </p:grpSpPr>
          <p:sp>
            <p:nvSpPr>
              <p:cNvPr id="1055" name="Google Shape;1055;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7" name="Google Shape;1057;p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8" name="Google Shape;1058;p8"/>
            <p:cNvGrpSpPr/>
            <p:nvPr/>
          </p:nvGrpSpPr>
          <p:grpSpPr>
            <a:xfrm>
              <a:off x="8474575" y="1025125"/>
              <a:ext cx="327850" cy="59700"/>
              <a:chOff x="8474575" y="615525"/>
              <a:chExt cx="327850" cy="59700"/>
            </a:xfrm>
          </p:grpSpPr>
          <p:sp>
            <p:nvSpPr>
              <p:cNvPr id="1059" name="Google Shape;1059;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1" name="Google Shape;1061;p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2" name="Google Shape;1062;p8"/>
            <p:cNvGrpSpPr/>
            <p:nvPr/>
          </p:nvGrpSpPr>
          <p:grpSpPr>
            <a:xfrm>
              <a:off x="8474575" y="1229925"/>
              <a:ext cx="327850" cy="59700"/>
              <a:chOff x="8474575" y="615525"/>
              <a:chExt cx="327850" cy="59700"/>
            </a:xfrm>
          </p:grpSpPr>
          <p:sp>
            <p:nvSpPr>
              <p:cNvPr id="1063" name="Google Shape;1063;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6" name="Google Shape;1066;p8"/>
          <p:cNvGrpSpPr/>
          <p:nvPr/>
        </p:nvGrpSpPr>
        <p:grpSpPr>
          <a:xfrm rot="10800000">
            <a:off x="8511572" y="2372805"/>
            <a:ext cx="157401" cy="372875"/>
            <a:chOff x="8474575" y="615525"/>
            <a:chExt cx="327850" cy="776500"/>
          </a:xfrm>
        </p:grpSpPr>
        <p:grpSp>
          <p:nvGrpSpPr>
            <p:cNvPr id="1067" name="Google Shape;1067;p8"/>
            <p:cNvGrpSpPr/>
            <p:nvPr/>
          </p:nvGrpSpPr>
          <p:grpSpPr>
            <a:xfrm>
              <a:off x="8474575" y="615525"/>
              <a:ext cx="327850" cy="59700"/>
              <a:chOff x="8474575" y="615525"/>
              <a:chExt cx="327850" cy="59700"/>
            </a:xfrm>
          </p:grpSpPr>
          <p:sp>
            <p:nvSpPr>
              <p:cNvPr id="1068" name="Google Shape;1068;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0" name="Google Shape;1070;p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1" name="Google Shape;1071;p8"/>
            <p:cNvGrpSpPr/>
            <p:nvPr/>
          </p:nvGrpSpPr>
          <p:grpSpPr>
            <a:xfrm>
              <a:off x="8474575" y="820325"/>
              <a:ext cx="327850" cy="59700"/>
              <a:chOff x="8474575" y="615525"/>
              <a:chExt cx="327850" cy="59700"/>
            </a:xfrm>
          </p:grpSpPr>
          <p:sp>
            <p:nvSpPr>
              <p:cNvPr id="1072" name="Google Shape;1072;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4" name="Google Shape;1074;p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5" name="Google Shape;1075;p8"/>
            <p:cNvGrpSpPr/>
            <p:nvPr/>
          </p:nvGrpSpPr>
          <p:grpSpPr>
            <a:xfrm>
              <a:off x="8474575" y="1025125"/>
              <a:ext cx="327850" cy="59700"/>
              <a:chOff x="8474575" y="615525"/>
              <a:chExt cx="327850" cy="59700"/>
            </a:xfrm>
          </p:grpSpPr>
          <p:sp>
            <p:nvSpPr>
              <p:cNvPr id="1076" name="Google Shape;1076;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8" name="Google Shape;1078;p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9" name="Google Shape;1079;p8"/>
            <p:cNvGrpSpPr/>
            <p:nvPr/>
          </p:nvGrpSpPr>
          <p:grpSpPr>
            <a:xfrm>
              <a:off x="8474575" y="1229925"/>
              <a:ext cx="327850" cy="59700"/>
              <a:chOff x="8474575" y="615525"/>
              <a:chExt cx="327850" cy="59700"/>
            </a:xfrm>
          </p:grpSpPr>
          <p:sp>
            <p:nvSpPr>
              <p:cNvPr id="1080" name="Google Shape;1080;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2" name="Google Shape;1082;p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3" name="Google Shape;1083;p8"/>
          <p:cNvGrpSpPr/>
          <p:nvPr/>
        </p:nvGrpSpPr>
        <p:grpSpPr>
          <a:xfrm rot="10800000">
            <a:off x="8511572" y="1967165"/>
            <a:ext cx="157401" cy="372875"/>
            <a:chOff x="8474575" y="615525"/>
            <a:chExt cx="327850" cy="776500"/>
          </a:xfrm>
        </p:grpSpPr>
        <p:grpSp>
          <p:nvGrpSpPr>
            <p:cNvPr id="1084" name="Google Shape;1084;p8"/>
            <p:cNvGrpSpPr/>
            <p:nvPr/>
          </p:nvGrpSpPr>
          <p:grpSpPr>
            <a:xfrm>
              <a:off x="8474575" y="615525"/>
              <a:ext cx="327850" cy="59700"/>
              <a:chOff x="8474575" y="615525"/>
              <a:chExt cx="327850" cy="59700"/>
            </a:xfrm>
          </p:grpSpPr>
          <p:sp>
            <p:nvSpPr>
              <p:cNvPr id="1085" name="Google Shape;1085;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7" name="Google Shape;1087;p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8" name="Google Shape;1088;p8"/>
            <p:cNvGrpSpPr/>
            <p:nvPr/>
          </p:nvGrpSpPr>
          <p:grpSpPr>
            <a:xfrm>
              <a:off x="8474575" y="820325"/>
              <a:ext cx="327850" cy="59700"/>
              <a:chOff x="8474575" y="615525"/>
              <a:chExt cx="327850" cy="59700"/>
            </a:xfrm>
          </p:grpSpPr>
          <p:sp>
            <p:nvSpPr>
              <p:cNvPr id="1089" name="Google Shape;1089;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1" name="Google Shape;1091;p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2" name="Google Shape;1092;p8"/>
            <p:cNvGrpSpPr/>
            <p:nvPr/>
          </p:nvGrpSpPr>
          <p:grpSpPr>
            <a:xfrm>
              <a:off x="8474575" y="1025125"/>
              <a:ext cx="327850" cy="59700"/>
              <a:chOff x="8474575" y="615525"/>
              <a:chExt cx="327850" cy="59700"/>
            </a:xfrm>
          </p:grpSpPr>
          <p:sp>
            <p:nvSpPr>
              <p:cNvPr id="1093" name="Google Shape;1093;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5" name="Google Shape;1095;p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6" name="Google Shape;1096;p8"/>
            <p:cNvGrpSpPr/>
            <p:nvPr/>
          </p:nvGrpSpPr>
          <p:grpSpPr>
            <a:xfrm>
              <a:off x="8474575" y="1229925"/>
              <a:ext cx="327850" cy="59700"/>
              <a:chOff x="8474575" y="615525"/>
              <a:chExt cx="327850" cy="59700"/>
            </a:xfrm>
          </p:grpSpPr>
          <p:sp>
            <p:nvSpPr>
              <p:cNvPr id="1097" name="Google Shape;1097;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9" name="Google Shape;1099;p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0" name="Google Shape;1100;p8"/>
          <p:cNvGrpSpPr/>
          <p:nvPr/>
        </p:nvGrpSpPr>
        <p:grpSpPr>
          <a:xfrm rot="10800000">
            <a:off x="8511572" y="1561526"/>
            <a:ext cx="157401" cy="372875"/>
            <a:chOff x="8474575" y="615525"/>
            <a:chExt cx="327850" cy="776500"/>
          </a:xfrm>
        </p:grpSpPr>
        <p:grpSp>
          <p:nvGrpSpPr>
            <p:cNvPr id="1101" name="Google Shape;1101;p8"/>
            <p:cNvGrpSpPr/>
            <p:nvPr/>
          </p:nvGrpSpPr>
          <p:grpSpPr>
            <a:xfrm>
              <a:off x="8474575" y="615525"/>
              <a:ext cx="327850" cy="59700"/>
              <a:chOff x="8474575" y="615525"/>
              <a:chExt cx="327850" cy="59700"/>
            </a:xfrm>
          </p:grpSpPr>
          <p:sp>
            <p:nvSpPr>
              <p:cNvPr id="1102" name="Google Shape;1102;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4" name="Google Shape;1104;p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5" name="Google Shape;1105;p8"/>
            <p:cNvGrpSpPr/>
            <p:nvPr/>
          </p:nvGrpSpPr>
          <p:grpSpPr>
            <a:xfrm>
              <a:off x="8474575" y="820325"/>
              <a:ext cx="327850" cy="59700"/>
              <a:chOff x="8474575" y="615525"/>
              <a:chExt cx="327850" cy="59700"/>
            </a:xfrm>
          </p:grpSpPr>
          <p:sp>
            <p:nvSpPr>
              <p:cNvPr id="1106" name="Google Shape;1106;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8" name="Google Shape;1108;p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9" name="Google Shape;1109;p8"/>
            <p:cNvGrpSpPr/>
            <p:nvPr/>
          </p:nvGrpSpPr>
          <p:grpSpPr>
            <a:xfrm>
              <a:off x="8474575" y="1025125"/>
              <a:ext cx="327850" cy="59700"/>
              <a:chOff x="8474575" y="615525"/>
              <a:chExt cx="327850" cy="59700"/>
            </a:xfrm>
          </p:grpSpPr>
          <p:sp>
            <p:nvSpPr>
              <p:cNvPr id="1110" name="Google Shape;1110;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2" name="Google Shape;1112;p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3" name="Google Shape;1113;p8"/>
            <p:cNvGrpSpPr/>
            <p:nvPr/>
          </p:nvGrpSpPr>
          <p:grpSpPr>
            <a:xfrm>
              <a:off x="8474575" y="1229925"/>
              <a:ext cx="327850" cy="59700"/>
              <a:chOff x="8474575" y="615525"/>
              <a:chExt cx="327850" cy="59700"/>
            </a:xfrm>
          </p:grpSpPr>
          <p:sp>
            <p:nvSpPr>
              <p:cNvPr id="1114" name="Google Shape;1114;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6" name="Google Shape;1116;p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7" name="Google Shape;1117;p8"/>
          <p:cNvGrpSpPr/>
          <p:nvPr/>
        </p:nvGrpSpPr>
        <p:grpSpPr>
          <a:xfrm rot="10800000">
            <a:off x="8511572" y="3997751"/>
            <a:ext cx="157401" cy="372875"/>
            <a:chOff x="8474575" y="615525"/>
            <a:chExt cx="327850" cy="776500"/>
          </a:xfrm>
        </p:grpSpPr>
        <p:grpSp>
          <p:nvGrpSpPr>
            <p:cNvPr id="1118" name="Google Shape;1118;p8"/>
            <p:cNvGrpSpPr/>
            <p:nvPr/>
          </p:nvGrpSpPr>
          <p:grpSpPr>
            <a:xfrm>
              <a:off x="8474575" y="615525"/>
              <a:ext cx="327850" cy="59700"/>
              <a:chOff x="8474575" y="615525"/>
              <a:chExt cx="327850" cy="59700"/>
            </a:xfrm>
          </p:grpSpPr>
          <p:sp>
            <p:nvSpPr>
              <p:cNvPr id="1119" name="Google Shape;1119;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1" name="Google Shape;1121;p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2" name="Google Shape;1122;p8"/>
            <p:cNvGrpSpPr/>
            <p:nvPr/>
          </p:nvGrpSpPr>
          <p:grpSpPr>
            <a:xfrm>
              <a:off x="8474575" y="820325"/>
              <a:ext cx="327850" cy="59700"/>
              <a:chOff x="8474575" y="615525"/>
              <a:chExt cx="327850" cy="59700"/>
            </a:xfrm>
          </p:grpSpPr>
          <p:sp>
            <p:nvSpPr>
              <p:cNvPr id="1123" name="Google Shape;1123;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5" name="Google Shape;1125;p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6" name="Google Shape;1126;p8"/>
            <p:cNvGrpSpPr/>
            <p:nvPr/>
          </p:nvGrpSpPr>
          <p:grpSpPr>
            <a:xfrm>
              <a:off x="8474575" y="1025125"/>
              <a:ext cx="327850" cy="59700"/>
              <a:chOff x="8474575" y="615525"/>
              <a:chExt cx="327850" cy="59700"/>
            </a:xfrm>
          </p:grpSpPr>
          <p:sp>
            <p:nvSpPr>
              <p:cNvPr id="1127" name="Google Shape;1127;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9" name="Google Shape;1129;p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0" name="Google Shape;1130;p8"/>
            <p:cNvGrpSpPr/>
            <p:nvPr/>
          </p:nvGrpSpPr>
          <p:grpSpPr>
            <a:xfrm>
              <a:off x="8474575" y="1229925"/>
              <a:ext cx="327850" cy="59700"/>
              <a:chOff x="8474575" y="615525"/>
              <a:chExt cx="327850" cy="59700"/>
            </a:xfrm>
          </p:grpSpPr>
          <p:sp>
            <p:nvSpPr>
              <p:cNvPr id="1131" name="Google Shape;1131;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4" name="Google Shape;1134;p8"/>
          <p:cNvGrpSpPr/>
          <p:nvPr/>
        </p:nvGrpSpPr>
        <p:grpSpPr>
          <a:xfrm rot="10800000">
            <a:off x="8511572" y="3592112"/>
            <a:ext cx="157401" cy="372875"/>
            <a:chOff x="8474575" y="615525"/>
            <a:chExt cx="327850" cy="776500"/>
          </a:xfrm>
        </p:grpSpPr>
        <p:grpSp>
          <p:nvGrpSpPr>
            <p:cNvPr id="1135" name="Google Shape;1135;p8"/>
            <p:cNvGrpSpPr/>
            <p:nvPr/>
          </p:nvGrpSpPr>
          <p:grpSpPr>
            <a:xfrm>
              <a:off x="8474575" y="615525"/>
              <a:ext cx="327850" cy="59700"/>
              <a:chOff x="8474575" y="615525"/>
              <a:chExt cx="327850" cy="59700"/>
            </a:xfrm>
          </p:grpSpPr>
          <p:sp>
            <p:nvSpPr>
              <p:cNvPr id="1136" name="Google Shape;1136;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8" name="Google Shape;1138;p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9" name="Google Shape;1139;p8"/>
            <p:cNvGrpSpPr/>
            <p:nvPr/>
          </p:nvGrpSpPr>
          <p:grpSpPr>
            <a:xfrm>
              <a:off x="8474575" y="820325"/>
              <a:ext cx="327850" cy="59700"/>
              <a:chOff x="8474575" y="615525"/>
              <a:chExt cx="327850" cy="59700"/>
            </a:xfrm>
          </p:grpSpPr>
          <p:sp>
            <p:nvSpPr>
              <p:cNvPr id="1140" name="Google Shape;1140;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2" name="Google Shape;1142;p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3" name="Google Shape;1143;p8"/>
            <p:cNvGrpSpPr/>
            <p:nvPr/>
          </p:nvGrpSpPr>
          <p:grpSpPr>
            <a:xfrm>
              <a:off x="8474575" y="1025125"/>
              <a:ext cx="327850" cy="59700"/>
              <a:chOff x="8474575" y="615525"/>
              <a:chExt cx="327850" cy="59700"/>
            </a:xfrm>
          </p:grpSpPr>
          <p:sp>
            <p:nvSpPr>
              <p:cNvPr id="1144" name="Google Shape;1144;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6" name="Google Shape;1146;p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7" name="Google Shape;1147;p8"/>
            <p:cNvGrpSpPr/>
            <p:nvPr/>
          </p:nvGrpSpPr>
          <p:grpSpPr>
            <a:xfrm>
              <a:off x="8474575" y="1229925"/>
              <a:ext cx="327850" cy="59700"/>
              <a:chOff x="8474575" y="615525"/>
              <a:chExt cx="327850" cy="59700"/>
            </a:xfrm>
          </p:grpSpPr>
          <p:sp>
            <p:nvSpPr>
              <p:cNvPr id="1148" name="Google Shape;1148;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0" name="Google Shape;1150;p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8"/>
          <p:cNvGrpSpPr/>
          <p:nvPr/>
        </p:nvGrpSpPr>
        <p:grpSpPr>
          <a:xfrm rot="10800000">
            <a:off x="8511572" y="3186472"/>
            <a:ext cx="157401" cy="372875"/>
            <a:chOff x="8474575" y="615525"/>
            <a:chExt cx="327850" cy="776500"/>
          </a:xfrm>
        </p:grpSpPr>
        <p:grpSp>
          <p:nvGrpSpPr>
            <p:cNvPr id="1152" name="Google Shape;1152;p8"/>
            <p:cNvGrpSpPr/>
            <p:nvPr/>
          </p:nvGrpSpPr>
          <p:grpSpPr>
            <a:xfrm>
              <a:off x="8474575" y="615525"/>
              <a:ext cx="327850" cy="59700"/>
              <a:chOff x="8474575" y="615525"/>
              <a:chExt cx="327850" cy="59700"/>
            </a:xfrm>
          </p:grpSpPr>
          <p:sp>
            <p:nvSpPr>
              <p:cNvPr id="1153" name="Google Shape;1153;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5" name="Google Shape;1155;p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6" name="Google Shape;1156;p8"/>
            <p:cNvGrpSpPr/>
            <p:nvPr/>
          </p:nvGrpSpPr>
          <p:grpSpPr>
            <a:xfrm>
              <a:off x="8474575" y="820325"/>
              <a:ext cx="327850" cy="59700"/>
              <a:chOff x="8474575" y="615525"/>
              <a:chExt cx="327850" cy="59700"/>
            </a:xfrm>
          </p:grpSpPr>
          <p:sp>
            <p:nvSpPr>
              <p:cNvPr id="1157" name="Google Shape;1157;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9" name="Google Shape;1159;p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0" name="Google Shape;1160;p8"/>
            <p:cNvGrpSpPr/>
            <p:nvPr/>
          </p:nvGrpSpPr>
          <p:grpSpPr>
            <a:xfrm>
              <a:off x="8474575" y="1025125"/>
              <a:ext cx="327850" cy="59700"/>
              <a:chOff x="8474575" y="615525"/>
              <a:chExt cx="327850" cy="59700"/>
            </a:xfrm>
          </p:grpSpPr>
          <p:sp>
            <p:nvSpPr>
              <p:cNvPr id="1161" name="Google Shape;1161;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3" name="Google Shape;1163;p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4" name="Google Shape;1164;p8"/>
            <p:cNvGrpSpPr/>
            <p:nvPr/>
          </p:nvGrpSpPr>
          <p:grpSpPr>
            <a:xfrm>
              <a:off x="8474575" y="1229925"/>
              <a:ext cx="327850" cy="59700"/>
              <a:chOff x="8474575" y="615525"/>
              <a:chExt cx="327850" cy="59700"/>
            </a:xfrm>
          </p:grpSpPr>
          <p:sp>
            <p:nvSpPr>
              <p:cNvPr id="1165" name="Google Shape;1165;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7" name="Google Shape;1167;p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8" name="Google Shape;1168;p8"/>
          <p:cNvSpPr/>
          <p:nvPr/>
        </p:nvSpPr>
        <p:spPr>
          <a:xfrm rot="10800000">
            <a:off x="8575824" y="469829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9" name="Google Shape;1169;p8"/>
          <p:cNvGrpSpPr/>
          <p:nvPr/>
        </p:nvGrpSpPr>
        <p:grpSpPr>
          <a:xfrm rot="10800000">
            <a:off x="8511572" y="4649265"/>
            <a:ext cx="157401" cy="28668"/>
            <a:chOff x="8474575" y="615525"/>
            <a:chExt cx="327850" cy="59700"/>
          </a:xfrm>
        </p:grpSpPr>
        <p:sp>
          <p:nvSpPr>
            <p:cNvPr id="1170" name="Google Shape;1170;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2" name="Google Shape;1172;p8"/>
          <p:cNvSpPr/>
          <p:nvPr/>
        </p:nvSpPr>
        <p:spPr>
          <a:xfrm rot="10800000">
            <a:off x="8575824" y="459994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3" name="Google Shape;1173;p8"/>
          <p:cNvGrpSpPr/>
          <p:nvPr/>
        </p:nvGrpSpPr>
        <p:grpSpPr>
          <a:xfrm rot="10800000">
            <a:off x="8511572" y="4550915"/>
            <a:ext cx="157401" cy="28668"/>
            <a:chOff x="8474575" y="615525"/>
            <a:chExt cx="327850" cy="59700"/>
          </a:xfrm>
        </p:grpSpPr>
        <p:sp>
          <p:nvSpPr>
            <p:cNvPr id="1174" name="Google Shape;1174;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6" name="Google Shape;1176;p8"/>
          <p:cNvSpPr/>
          <p:nvPr/>
        </p:nvSpPr>
        <p:spPr>
          <a:xfrm rot="10800000">
            <a:off x="8575824" y="450159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7" name="Google Shape;1177;p8"/>
          <p:cNvGrpSpPr/>
          <p:nvPr/>
        </p:nvGrpSpPr>
        <p:grpSpPr>
          <a:xfrm rot="10800000">
            <a:off x="8511572" y="4452565"/>
            <a:ext cx="157401" cy="28668"/>
            <a:chOff x="8474575" y="615525"/>
            <a:chExt cx="327850" cy="59700"/>
          </a:xfrm>
        </p:grpSpPr>
        <p:sp>
          <p:nvSpPr>
            <p:cNvPr id="1178" name="Google Shape;1178;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0" name="Google Shape;1180;p8"/>
          <p:cNvSpPr/>
          <p:nvPr/>
        </p:nvSpPr>
        <p:spPr>
          <a:xfrm rot="10800000">
            <a:off x="8575824" y="440324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1" name="Google Shape;1181;p8"/>
          <p:cNvGrpSpPr/>
          <p:nvPr/>
        </p:nvGrpSpPr>
        <p:grpSpPr>
          <a:xfrm rot="10800000">
            <a:off x="8511572" y="1486458"/>
            <a:ext cx="157401" cy="28668"/>
            <a:chOff x="8474575" y="615525"/>
            <a:chExt cx="327850" cy="59700"/>
          </a:xfrm>
        </p:grpSpPr>
        <p:sp>
          <p:nvSpPr>
            <p:cNvPr id="1182" name="Google Shape;1182;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4" name="Google Shape;1184;p8"/>
          <p:cNvSpPr/>
          <p:nvPr/>
        </p:nvSpPr>
        <p:spPr>
          <a:xfrm rot="10800000">
            <a:off x="8575804" y="14371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5" name="Google Shape;1185;p8"/>
          <p:cNvGrpSpPr/>
          <p:nvPr/>
        </p:nvGrpSpPr>
        <p:grpSpPr>
          <a:xfrm rot="10800000">
            <a:off x="8511497" y="709735"/>
            <a:ext cx="157401" cy="372875"/>
            <a:chOff x="8474575" y="615525"/>
            <a:chExt cx="327850" cy="776500"/>
          </a:xfrm>
        </p:grpSpPr>
        <p:grpSp>
          <p:nvGrpSpPr>
            <p:cNvPr id="1186" name="Google Shape;1186;p8"/>
            <p:cNvGrpSpPr/>
            <p:nvPr/>
          </p:nvGrpSpPr>
          <p:grpSpPr>
            <a:xfrm>
              <a:off x="8474575" y="615525"/>
              <a:ext cx="327850" cy="59700"/>
              <a:chOff x="8474575" y="615525"/>
              <a:chExt cx="327850" cy="59700"/>
            </a:xfrm>
          </p:grpSpPr>
          <p:sp>
            <p:nvSpPr>
              <p:cNvPr id="1187" name="Google Shape;1187;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9" name="Google Shape;1189;p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0" name="Google Shape;1190;p8"/>
            <p:cNvGrpSpPr/>
            <p:nvPr/>
          </p:nvGrpSpPr>
          <p:grpSpPr>
            <a:xfrm>
              <a:off x="8474575" y="820325"/>
              <a:ext cx="327850" cy="59700"/>
              <a:chOff x="8474575" y="615525"/>
              <a:chExt cx="327850" cy="59700"/>
            </a:xfrm>
          </p:grpSpPr>
          <p:sp>
            <p:nvSpPr>
              <p:cNvPr id="1191" name="Google Shape;1191;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3" name="Google Shape;1193;p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4" name="Google Shape;1194;p8"/>
            <p:cNvGrpSpPr/>
            <p:nvPr/>
          </p:nvGrpSpPr>
          <p:grpSpPr>
            <a:xfrm>
              <a:off x="8474575" y="1025125"/>
              <a:ext cx="327850" cy="59700"/>
              <a:chOff x="8474575" y="615525"/>
              <a:chExt cx="327850" cy="59700"/>
            </a:xfrm>
          </p:grpSpPr>
          <p:sp>
            <p:nvSpPr>
              <p:cNvPr id="1195" name="Google Shape;1195;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7" name="Google Shape;1197;p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8" name="Google Shape;1198;p8"/>
            <p:cNvGrpSpPr/>
            <p:nvPr/>
          </p:nvGrpSpPr>
          <p:grpSpPr>
            <a:xfrm>
              <a:off x="8474575" y="1229925"/>
              <a:ext cx="327850" cy="59700"/>
              <a:chOff x="8474575" y="615525"/>
              <a:chExt cx="327850" cy="59700"/>
            </a:xfrm>
          </p:grpSpPr>
          <p:sp>
            <p:nvSpPr>
              <p:cNvPr id="1199" name="Google Shape;1199;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1" name="Google Shape;1201;p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2" name="Google Shape;1202;p8"/>
          <p:cNvGrpSpPr/>
          <p:nvPr/>
        </p:nvGrpSpPr>
        <p:grpSpPr>
          <a:xfrm rot="10800000">
            <a:off x="8511497" y="660555"/>
            <a:ext cx="157401" cy="28668"/>
            <a:chOff x="8474575" y="615525"/>
            <a:chExt cx="327850" cy="59700"/>
          </a:xfrm>
        </p:grpSpPr>
        <p:sp>
          <p:nvSpPr>
            <p:cNvPr id="1203" name="Google Shape;1203;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5" name="Google Shape;1205;p8"/>
          <p:cNvSpPr/>
          <p:nvPr/>
        </p:nvSpPr>
        <p:spPr>
          <a:xfrm rot="10800000">
            <a:off x="8575729" y="61125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6" name="Google Shape;1206;p8"/>
          <p:cNvGrpSpPr/>
          <p:nvPr/>
        </p:nvGrpSpPr>
        <p:grpSpPr>
          <a:xfrm rot="10800000">
            <a:off x="8511422" y="1373358"/>
            <a:ext cx="157401" cy="28668"/>
            <a:chOff x="8474575" y="615525"/>
            <a:chExt cx="327850" cy="59700"/>
          </a:xfrm>
        </p:grpSpPr>
        <p:sp>
          <p:nvSpPr>
            <p:cNvPr id="1207" name="Google Shape;1207;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9" name="Google Shape;1209;p8"/>
          <p:cNvSpPr/>
          <p:nvPr/>
        </p:nvSpPr>
        <p:spPr>
          <a:xfrm rot="10800000">
            <a:off x="8575654" y="13240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0" name="Google Shape;1210;p8"/>
          <p:cNvGrpSpPr/>
          <p:nvPr/>
        </p:nvGrpSpPr>
        <p:grpSpPr>
          <a:xfrm rot="10800000">
            <a:off x="8511572" y="1267483"/>
            <a:ext cx="157401" cy="28668"/>
            <a:chOff x="8474575" y="615525"/>
            <a:chExt cx="327850" cy="59700"/>
          </a:xfrm>
        </p:grpSpPr>
        <p:sp>
          <p:nvSpPr>
            <p:cNvPr id="1211" name="Google Shape;1211;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3" name="Google Shape;1213;p8"/>
          <p:cNvSpPr/>
          <p:nvPr/>
        </p:nvSpPr>
        <p:spPr>
          <a:xfrm rot="10800000">
            <a:off x="8575804" y="121817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4" name="Google Shape;1214;p8"/>
          <p:cNvGrpSpPr/>
          <p:nvPr/>
        </p:nvGrpSpPr>
        <p:grpSpPr>
          <a:xfrm rot="10800000">
            <a:off x="8511572" y="1165774"/>
            <a:ext cx="157401" cy="28668"/>
            <a:chOff x="8474575" y="615525"/>
            <a:chExt cx="327850" cy="59700"/>
          </a:xfrm>
        </p:grpSpPr>
        <p:sp>
          <p:nvSpPr>
            <p:cNvPr id="1215" name="Google Shape;1215;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7" name="Google Shape;1217;p8"/>
          <p:cNvSpPr/>
          <p:nvPr/>
        </p:nvSpPr>
        <p:spPr>
          <a:xfrm rot="10800000">
            <a:off x="8575804" y="111647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18" name="Shape 1218"/>
        <p:cNvGrpSpPr/>
        <p:nvPr/>
      </p:nvGrpSpPr>
      <p:grpSpPr>
        <a:xfrm>
          <a:off x="0" y="0"/>
          <a:ext cx="0" cy="0"/>
          <a:chOff x="0" y="0"/>
          <a:chExt cx="0" cy="0"/>
        </a:xfrm>
      </p:grpSpPr>
      <p:pic>
        <p:nvPicPr>
          <p:cNvPr id="1219" name="Google Shape;1219;p9"/>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1220" name="Google Shape;1220;p9"/>
          <p:cNvSpPr txBox="1"/>
          <p:nvPr>
            <p:ph type="title"/>
          </p:nvPr>
        </p:nvSpPr>
        <p:spPr>
          <a:xfrm>
            <a:off x="715144" y="1043450"/>
            <a:ext cx="5080800" cy="8418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21" name="Google Shape;1221;p9"/>
          <p:cNvSpPr txBox="1"/>
          <p:nvPr>
            <p:ph idx="1" type="subTitle"/>
          </p:nvPr>
        </p:nvSpPr>
        <p:spPr>
          <a:xfrm>
            <a:off x="715100" y="1885250"/>
            <a:ext cx="5080800" cy="12756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22" name="Google Shape;1222;p9"/>
          <p:cNvSpPr/>
          <p:nvPr/>
        </p:nvSpPr>
        <p:spPr>
          <a:xfrm rot="10800000">
            <a:off x="417900" y="569850"/>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3" name="Google Shape;1223;p9"/>
          <p:cNvGrpSpPr/>
          <p:nvPr/>
        </p:nvGrpSpPr>
        <p:grpSpPr>
          <a:xfrm rot="10800000">
            <a:off x="8511572" y="2778444"/>
            <a:ext cx="157401" cy="372875"/>
            <a:chOff x="8474575" y="615525"/>
            <a:chExt cx="327850" cy="776500"/>
          </a:xfrm>
        </p:grpSpPr>
        <p:grpSp>
          <p:nvGrpSpPr>
            <p:cNvPr id="1224" name="Google Shape;1224;p9"/>
            <p:cNvGrpSpPr/>
            <p:nvPr/>
          </p:nvGrpSpPr>
          <p:grpSpPr>
            <a:xfrm>
              <a:off x="8474575" y="615525"/>
              <a:ext cx="327850" cy="59700"/>
              <a:chOff x="8474575" y="615525"/>
              <a:chExt cx="327850" cy="59700"/>
            </a:xfrm>
          </p:grpSpPr>
          <p:sp>
            <p:nvSpPr>
              <p:cNvPr id="1225" name="Google Shape;1225;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7" name="Google Shape;1227;p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8" name="Google Shape;1228;p9"/>
            <p:cNvGrpSpPr/>
            <p:nvPr/>
          </p:nvGrpSpPr>
          <p:grpSpPr>
            <a:xfrm>
              <a:off x="8474575" y="820325"/>
              <a:ext cx="327850" cy="59700"/>
              <a:chOff x="8474575" y="615525"/>
              <a:chExt cx="327850" cy="59700"/>
            </a:xfrm>
          </p:grpSpPr>
          <p:sp>
            <p:nvSpPr>
              <p:cNvPr id="1229" name="Google Shape;1229;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1" name="Google Shape;1231;p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2" name="Google Shape;1232;p9"/>
            <p:cNvGrpSpPr/>
            <p:nvPr/>
          </p:nvGrpSpPr>
          <p:grpSpPr>
            <a:xfrm>
              <a:off x="8474575" y="1025125"/>
              <a:ext cx="327850" cy="59700"/>
              <a:chOff x="8474575" y="615525"/>
              <a:chExt cx="327850" cy="59700"/>
            </a:xfrm>
          </p:grpSpPr>
          <p:sp>
            <p:nvSpPr>
              <p:cNvPr id="1233" name="Google Shape;1233;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5" name="Google Shape;1235;p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6" name="Google Shape;1236;p9"/>
            <p:cNvGrpSpPr/>
            <p:nvPr/>
          </p:nvGrpSpPr>
          <p:grpSpPr>
            <a:xfrm>
              <a:off x="8474575" y="1229925"/>
              <a:ext cx="327850" cy="59700"/>
              <a:chOff x="8474575" y="615525"/>
              <a:chExt cx="327850" cy="59700"/>
            </a:xfrm>
          </p:grpSpPr>
          <p:sp>
            <p:nvSpPr>
              <p:cNvPr id="1237" name="Google Shape;1237;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9" name="Google Shape;1239;p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0" name="Google Shape;1240;p9"/>
          <p:cNvGrpSpPr/>
          <p:nvPr/>
        </p:nvGrpSpPr>
        <p:grpSpPr>
          <a:xfrm rot="10800000">
            <a:off x="8511572" y="2372805"/>
            <a:ext cx="157401" cy="372875"/>
            <a:chOff x="8474575" y="615525"/>
            <a:chExt cx="327850" cy="776500"/>
          </a:xfrm>
        </p:grpSpPr>
        <p:grpSp>
          <p:nvGrpSpPr>
            <p:cNvPr id="1241" name="Google Shape;1241;p9"/>
            <p:cNvGrpSpPr/>
            <p:nvPr/>
          </p:nvGrpSpPr>
          <p:grpSpPr>
            <a:xfrm>
              <a:off x="8474575" y="615525"/>
              <a:ext cx="327850" cy="59700"/>
              <a:chOff x="8474575" y="615525"/>
              <a:chExt cx="327850" cy="59700"/>
            </a:xfrm>
          </p:grpSpPr>
          <p:sp>
            <p:nvSpPr>
              <p:cNvPr id="1242" name="Google Shape;1242;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4" name="Google Shape;1244;p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5" name="Google Shape;1245;p9"/>
            <p:cNvGrpSpPr/>
            <p:nvPr/>
          </p:nvGrpSpPr>
          <p:grpSpPr>
            <a:xfrm>
              <a:off x="8474575" y="820325"/>
              <a:ext cx="327850" cy="59700"/>
              <a:chOff x="8474575" y="615525"/>
              <a:chExt cx="327850" cy="59700"/>
            </a:xfrm>
          </p:grpSpPr>
          <p:sp>
            <p:nvSpPr>
              <p:cNvPr id="1246" name="Google Shape;1246;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8" name="Google Shape;1248;p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9"/>
            <p:cNvGrpSpPr/>
            <p:nvPr/>
          </p:nvGrpSpPr>
          <p:grpSpPr>
            <a:xfrm>
              <a:off x="8474575" y="1025125"/>
              <a:ext cx="327850" cy="59700"/>
              <a:chOff x="8474575" y="615525"/>
              <a:chExt cx="327850" cy="59700"/>
            </a:xfrm>
          </p:grpSpPr>
          <p:sp>
            <p:nvSpPr>
              <p:cNvPr id="1250" name="Google Shape;1250;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2" name="Google Shape;1252;p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3" name="Google Shape;1253;p9"/>
            <p:cNvGrpSpPr/>
            <p:nvPr/>
          </p:nvGrpSpPr>
          <p:grpSpPr>
            <a:xfrm>
              <a:off x="8474575" y="1229925"/>
              <a:ext cx="327850" cy="59700"/>
              <a:chOff x="8474575" y="615525"/>
              <a:chExt cx="327850" cy="59700"/>
            </a:xfrm>
          </p:grpSpPr>
          <p:sp>
            <p:nvSpPr>
              <p:cNvPr id="1254" name="Google Shape;1254;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6" name="Google Shape;1256;p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9"/>
          <p:cNvGrpSpPr/>
          <p:nvPr/>
        </p:nvGrpSpPr>
        <p:grpSpPr>
          <a:xfrm rot="10800000">
            <a:off x="8511572" y="1967165"/>
            <a:ext cx="157401" cy="372875"/>
            <a:chOff x="8474575" y="615525"/>
            <a:chExt cx="327850" cy="776500"/>
          </a:xfrm>
        </p:grpSpPr>
        <p:grpSp>
          <p:nvGrpSpPr>
            <p:cNvPr id="1258" name="Google Shape;1258;p9"/>
            <p:cNvGrpSpPr/>
            <p:nvPr/>
          </p:nvGrpSpPr>
          <p:grpSpPr>
            <a:xfrm>
              <a:off x="8474575" y="615525"/>
              <a:ext cx="327850" cy="59700"/>
              <a:chOff x="8474575" y="615525"/>
              <a:chExt cx="327850" cy="59700"/>
            </a:xfrm>
          </p:grpSpPr>
          <p:sp>
            <p:nvSpPr>
              <p:cNvPr id="1259" name="Google Shape;1259;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1" name="Google Shape;1261;p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2" name="Google Shape;1262;p9"/>
            <p:cNvGrpSpPr/>
            <p:nvPr/>
          </p:nvGrpSpPr>
          <p:grpSpPr>
            <a:xfrm>
              <a:off x="8474575" y="820325"/>
              <a:ext cx="327850" cy="59700"/>
              <a:chOff x="8474575" y="615525"/>
              <a:chExt cx="327850" cy="59700"/>
            </a:xfrm>
          </p:grpSpPr>
          <p:sp>
            <p:nvSpPr>
              <p:cNvPr id="1263" name="Google Shape;1263;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5" name="Google Shape;1265;p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6" name="Google Shape;1266;p9"/>
            <p:cNvGrpSpPr/>
            <p:nvPr/>
          </p:nvGrpSpPr>
          <p:grpSpPr>
            <a:xfrm>
              <a:off x="8474575" y="1025125"/>
              <a:ext cx="327850" cy="59700"/>
              <a:chOff x="8474575" y="615525"/>
              <a:chExt cx="327850" cy="59700"/>
            </a:xfrm>
          </p:grpSpPr>
          <p:sp>
            <p:nvSpPr>
              <p:cNvPr id="1267" name="Google Shape;1267;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9" name="Google Shape;1269;p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0" name="Google Shape;1270;p9"/>
            <p:cNvGrpSpPr/>
            <p:nvPr/>
          </p:nvGrpSpPr>
          <p:grpSpPr>
            <a:xfrm>
              <a:off x="8474575" y="1229925"/>
              <a:ext cx="327850" cy="59700"/>
              <a:chOff x="8474575" y="615525"/>
              <a:chExt cx="327850" cy="59700"/>
            </a:xfrm>
          </p:grpSpPr>
          <p:sp>
            <p:nvSpPr>
              <p:cNvPr id="1271" name="Google Shape;1271;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3" name="Google Shape;1273;p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4" name="Google Shape;1274;p9"/>
          <p:cNvGrpSpPr/>
          <p:nvPr/>
        </p:nvGrpSpPr>
        <p:grpSpPr>
          <a:xfrm rot="10800000">
            <a:off x="8511572" y="1561526"/>
            <a:ext cx="157401" cy="372875"/>
            <a:chOff x="8474575" y="615525"/>
            <a:chExt cx="327850" cy="776500"/>
          </a:xfrm>
        </p:grpSpPr>
        <p:grpSp>
          <p:nvGrpSpPr>
            <p:cNvPr id="1275" name="Google Shape;1275;p9"/>
            <p:cNvGrpSpPr/>
            <p:nvPr/>
          </p:nvGrpSpPr>
          <p:grpSpPr>
            <a:xfrm>
              <a:off x="8474575" y="615525"/>
              <a:ext cx="327850" cy="59700"/>
              <a:chOff x="8474575" y="615525"/>
              <a:chExt cx="327850" cy="59700"/>
            </a:xfrm>
          </p:grpSpPr>
          <p:sp>
            <p:nvSpPr>
              <p:cNvPr id="1276" name="Google Shape;1276;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8" name="Google Shape;1278;p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9" name="Google Shape;1279;p9"/>
            <p:cNvGrpSpPr/>
            <p:nvPr/>
          </p:nvGrpSpPr>
          <p:grpSpPr>
            <a:xfrm>
              <a:off x="8474575" y="820325"/>
              <a:ext cx="327850" cy="59700"/>
              <a:chOff x="8474575" y="615525"/>
              <a:chExt cx="327850" cy="59700"/>
            </a:xfrm>
          </p:grpSpPr>
          <p:sp>
            <p:nvSpPr>
              <p:cNvPr id="1280" name="Google Shape;1280;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2" name="Google Shape;1282;p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3" name="Google Shape;1283;p9"/>
            <p:cNvGrpSpPr/>
            <p:nvPr/>
          </p:nvGrpSpPr>
          <p:grpSpPr>
            <a:xfrm>
              <a:off x="8474575" y="1025125"/>
              <a:ext cx="327850" cy="59700"/>
              <a:chOff x="8474575" y="615525"/>
              <a:chExt cx="327850" cy="59700"/>
            </a:xfrm>
          </p:grpSpPr>
          <p:sp>
            <p:nvSpPr>
              <p:cNvPr id="1284" name="Google Shape;1284;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6" name="Google Shape;1286;p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7" name="Google Shape;1287;p9"/>
            <p:cNvGrpSpPr/>
            <p:nvPr/>
          </p:nvGrpSpPr>
          <p:grpSpPr>
            <a:xfrm>
              <a:off x="8474575" y="1229925"/>
              <a:ext cx="327850" cy="59700"/>
              <a:chOff x="8474575" y="615525"/>
              <a:chExt cx="327850" cy="59700"/>
            </a:xfrm>
          </p:grpSpPr>
          <p:sp>
            <p:nvSpPr>
              <p:cNvPr id="1288" name="Google Shape;1288;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0" name="Google Shape;1290;p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1" name="Google Shape;1291;p9"/>
          <p:cNvGrpSpPr/>
          <p:nvPr/>
        </p:nvGrpSpPr>
        <p:grpSpPr>
          <a:xfrm rot="10800000">
            <a:off x="8511572" y="3997751"/>
            <a:ext cx="157401" cy="372875"/>
            <a:chOff x="8474575" y="615525"/>
            <a:chExt cx="327850" cy="776500"/>
          </a:xfrm>
        </p:grpSpPr>
        <p:grpSp>
          <p:nvGrpSpPr>
            <p:cNvPr id="1292" name="Google Shape;1292;p9"/>
            <p:cNvGrpSpPr/>
            <p:nvPr/>
          </p:nvGrpSpPr>
          <p:grpSpPr>
            <a:xfrm>
              <a:off x="8474575" y="615525"/>
              <a:ext cx="327850" cy="59700"/>
              <a:chOff x="8474575" y="615525"/>
              <a:chExt cx="327850" cy="59700"/>
            </a:xfrm>
          </p:grpSpPr>
          <p:sp>
            <p:nvSpPr>
              <p:cNvPr id="1293" name="Google Shape;1293;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5" name="Google Shape;1295;p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6" name="Google Shape;1296;p9"/>
            <p:cNvGrpSpPr/>
            <p:nvPr/>
          </p:nvGrpSpPr>
          <p:grpSpPr>
            <a:xfrm>
              <a:off x="8474575" y="820325"/>
              <a:ext cx="327850" cy="59700"/>
              <a:chOff x="8474575" y="615525"/>
              <a:chExt cx="327850" cy="59700"/>
            </a:xfrm>
          </p:grpSpPr>
          <p:sp>
            <p:nvSpPr>
              <p:cNvPr id="1297" name="Google Shape;1297;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9" name="Google Shape;1299;p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0" name="Google Shape;1300;p9"/>
            <p:cNvGrpSpPr/>
            <p:nvPr/>
          </p:nvGrpSpPr>
          <p:grpSpPr>
            <a:xfrm>
              <a:off x="8474575" y="1025125"/>
              <a:ext cx="327850" cy="59700"/>
              <a:chOff x="8474575" y="615525"/>
              <a:chExt cx="327850" cy="59700"/>
            </a:xfrm>
          </p:grpSpPr>
          <p:sp>
            <p:nvSpPr>
              <p:cNvPr id="1301" name="Google Shape;1301;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3" name="Google Shape;1303;p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4" name="Google Shape;1304;p9"/>
            <p:cNvGrpSpPr/>
            <p:nvPr/>
          </p:nvGrpSpPr>
          <p:grpSpPr>
            <a:xfrm>
              <a:off x="8474575" y="1229925"/>
              <a:ext cx="327850" cy="59700"/>
              <a:chOff x="8474575" y="615525"/>
              <a:chExt cx="327850" cy="59700"/>
            </a:xfrm>
          </p:grpSpPr>
          <p:sp>
            <p:nvSpPr>
              <p:cNvPr id="1305" name="Google Shape;1305;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7" name="Google Shape;1307;p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9"/>
          <p:cNvGrpSpPr/>
          <p:nvPr/>
        </p:nvGrpSpPr>
        <p:grpSpPr>
          <a:xfrm rot="10800000">
            <a:off x="8511572" y="3592112"/>
            <a:ext cx="157401" cy="372875"/>
            <a:chOff x="8474575" y="615525"/>
            <a:chExt cx="327850" cy="776500"/>
          </a:xfrm>
        </p:grpSpPr>
        <p:grpSp>
          <p:nvGrpSpPr>
            <p:cNvPr id="1309" name="Google Shape;1309;p9"/>
            <p:cNvGrpSpPr/>
            <p:nvPr/>
          </p:nvGrpSpPr>
          <p:grpSpPr>
            <a:xfrm>
              <a:off x="8474575" y="615525"/>
              <a:ext cx="327850" cy="59700"/>
              <a:chOff x="8474575" y="615525"/>
              <a:chExt cx="327850" cy="59700"/>
            </a:xfrm>
          </p:grpSpPr>
          <p:sp>
            <p:nvSpPr>
              <p:cNvPr id="1310" name="Google Shape;1310;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2" name="Google Shape;1312;p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3" name="Google Shape;1313;p9"/>
            <p:cNvGrpSpPr/>
            <p:nvPr/>
          </p:nvGrpSpPr>
          <p:grpSpPr>
            <a:xfrm>
              <a:off x="8474575" y="820325"/>
              <a:ext cx="327850" cy="59700"/>
              <a:chOff x="8474575" y="615525"/>
              <a:chExt cx="327850" cy="59700"/>
            </a:xfrm>
          </p:grpSpPr>
          <p:sp>
            <p:nvSpPr>
              <p:cNvPr id="1314" name="Google Shape;1314;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6" name="Google Shape;1316;p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7" name="Google Shape;1317;p9"/>
            <p:cNvGrpSpPr/>
            <p:nvPr/>
          </p:nvGrpSpPr>
          <p:grpSpPr>
            <a:xfrm>
              <a:off x="8474575" y="1025125"/>
              <a:ext cx="327850" cy="59700"/>
              <a:chOff x="8474575" y="615525"/>
              <a:chExt cx="327850" cy="59700"/>
            </a:xfrm>
          </p:grpSpPr>
          <p:sp>
            <p:nvSpPr>
              <p:cNvPr id="1318" name="Google Shape;1318;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0" name="Google Shape;1320;p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1" name="Google Shape;1321;p9"/>
            <p:cNvGrpSpPr/>
            <p:nvPr/>
          </p:nvGrpSpPr>
          <p:grpSpPr>
            <a:xfrm>
              <a:off x="8474575" y="1229925"/>
              <a:ext cx="327850" cy="59700"/>
              <a:chOff x="8474575" y="615525"/>
              <a:chExt cx="327850" cy="59700"/>
            </a:xfrm>
          </p:grpSpPr>
          <p:sp>
            <p:nvSpPr>
              <p:cNvPr id="1322" name="Google Shape;1322;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4" name="Google Shape;1324;p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5" name="Google Shape;1325;p9"/>
          <p:cNvGrpSpPr/>
          <p:nvPr/>
        </p:nvGrpSpPr>
        <p:grpSpPr>
          <a:xfrm rot="10800000">
            <a:off x="8511572" y="3186472"/>
            <a:ext cx="157401" cy="372875"/>
            <a:chOff x="8474575" y="615525"/>
            <a:chExt cx="327850" cy="776500"/>
          </a:xfrm>
        </p:grpSpPr>
        <p:grpSp>
          <p:nvGrpSpPr>
            <p:cNvPr id="1326" name="Google Shape;1326;p9"/>
            <p:cNvGrpSpPr/>
            <p:nvPr/>
          </p:nvGrpSpPr>
          <p:grpSpPr>
            <a:xfrm>
              <a:off x="8474575" y="615525"/>
              <a:ext cx="327850" cy="59700"/>
              <a:chOff x="8474575" y="615525"/>
              <a:chExt cx="327850" cy="59700"/>
            </a:xfrm>
          </p:grpSpPr>
          <p:sp>
            <p:nvSpPr>
              <p:cNvPr id="1327" name="Google Shape;1327;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9" name="Google Shape;1329;p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0" name="Google Shape;1330;p9"/>
            <p:cNvGrpSpPr/>
            <p:nvPr/>
          </p:nvGrpSpPr>
          <p:grpSpPr>
            <a:xfrm>
              <a:off x="8474575" y="820325"/>
              <a:ext cx="327850" cy="59700"/>
              <a:chOff x="8474575" y="615525"/>
              <a:chExt cx="327850" cy="59700"/>
            </a:xfrm>
          </p:grpSpPr>
          <p:sp>
            <p:nvSpPr>
              <p:cNvPr id="1331" name="Google Shape;1331;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3" name="Google Shape;1333;p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4" name="Google Shape;1334;p9"/>
            <p:cNvGrpSpPr/>
            <p:nvPr/>
          </p:nvGrpSpPr>
          <p:grpSpPr>
            <a:xfrm>
              <a:off x="8474575" y="1025125"/>
              <a:ext cx="327850" cy="59700"/>
              <a:chOff x="8474575" y="615525"/>
              <a:chExt cx="327850" cy="59700"/>
            </a:xfrm>
          </p:grpSpPr>
          <p:sp>
            <p:nvSpPr>
              <p:cNvPr id="1335" name="Google Shape;1335;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7" name="Google Shape;1337;p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8" name="Google Shape;1338;p9"/>
            <p:cNvGrpSpPr/>
            <p:nvPr/>
          </p:nvGrpSpPr>
          <p:grpSpPr>
            <a:xfrm>
              <a:off x="8474575" y="1229925"/>
              <a:ext cx="327850" cy="59700"/>
              <a:chOff x="8474575" y="615525"/>
              <a:chExt cx="327850" cy="59700"/>
            </a:xfrm>
          </p:grpSpPr>
          <p:sp>
            <p:nvSpPr>
              <p:cNvPr id="1339" name="Google Shape;1339;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1" name="Google Shape;1341;p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2" name="Google Shape;1342;p9"/>
          <p:cNvSpPr/>
          <p:nvPr/>
        </p:nvSpPr>
        <p:spPr>
          <a:xfrm rot="10800000">
            <a:off x="8575824" y="469829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3" name="Google Shape;1343;p9"/>
          <p:cNvGrpSpPr/>
          <p:nvPr/>
        </p:nvGrpSpPr>
        <p:grpSpPr>
          <a:xfrm rot="10800000">
            <a:off x="8511572" y="4649265"/>
            <a:ext cx="157401" cy="28668"/>
            <a:chOff x="8474575" y="615525"/>
            <a:chExt cx="327850" cy="59700"/>
          </a:xfrm>
        </p:grpSpPr>
        <p:sp>
          <p:nvSpPr>
            <p:cNvPr id="1344" name="Google Shape;1344;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6" name="Google Shape;1346;p9"/>
          <p:cNvSpPr/>
          <p:nvPr/>
        </p:nvSpPr>
        <p:spPr>
          <a:xfrm rot="10800000">
            <a:off x="8575824" y="459994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7" name="Google Shape;1347;p9"/>
          <p:cNvGrpSpPr/>
          <p:nvPr/>
        </p:nvGrpSpPr>
        <p:grpSpPr>
          <a:xfrm rot="10800000">
            <a:off x="8511572" y="4550915"/>
            <a:ext cx="157401" cy="28668"/>
            <a:chOff x="8474575" y="615525"/>
            <a:chExt cx="327850" cy="59700"/>
          </a:xfrm>
        </p:grpSpPr>
        <p:sp>
          <p:nvSpPr>
            <p:cNvPr id="1348" name="Google Shape;1348;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0" name="Google Shape;1350;p9"/>
          <p:cNvSpPr/>
          <p:nvPr/>
        </p:nvSpPr>
        <p:spPr>
          <a:xfrm rot="10800000">
            <a:off x="8575824" y="450159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1" name="Google Shape;1351;p9"/>
          <p:cNvGrpSpPr/>
          <p:nvPr/>
        </p:nvGrpSpPr>
        <p:grpSpPr>
          <a:xfrm rot="10800000">
            <a:off x="8511572" y="4452565"/>
            <a:ext cx="157401" cy="28668"/>
            <a:chOff x="8474575" y="615525"/>
            <a:chExt cx="327850" cy="59700"/>
          </a:xfrm>
        </p:grpSpPr>
        <p:sp>
          <p:nvSpPr>
            <p:cNvPr id="1352" name="Google Shape;1352;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4" name="Google Shape;1354;p9"/>
          <p:cNvSpPr/>
          <p:nvPr/>
        </p:nvSpPr>
        <p:spPr>
          <a:xfrm rot="10800000">
            <a:off x="8575824" y="440324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5" name="Google Shape;1355;p9"/>
          <p:cNvGrpSpPr/>
          <p:nvPr/>
        </p:nvGrpSpPr>
        <p:grpSpPr>
          <a:xfrm rot="10800000">
            <a:off x="8511572" y="1486458"/>
            <a:ext cx="157401" cy="28668"/>
            <a:chOff x="8474575" y="615525"/>
            <a:chExt cx="327850" cy="59700"/>
          </a:xfrm>
        </p:grpSpPr>
        <p:sp>
          <p:nvSpPr>
            <p:cNvPr id="1356" name="Google Shape;1356;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8" name="Google Shape;1358;p9"/>
          <p:cNvSpPr/>
          <p:nvPr/>
        </p:nvSpPr>
        <p:spPr>
          <a:xfrm rot="10800000">
            <a:off x="8575804" y="14371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9" name="Google Shape;1359;p9"/>
          <p:cNvGrpSpPr/>
          <p:nvPr/>
        </p:nvGrpSpPr>
        <p:grpSpPr>
          <a:xfrm rot="10800000">
            <a:off x="8511497" y="709735"/>
            <a:ext cx="157401" cy="372875"/>
            <a:chOff x="8474575" y="615525"/>
            <a:chExt cx="327850" cy="776500"/>
          </a:xfrm>
        </p:grpSpPr>
        <p:grpSp>
          <p:nvGrpSpPr>
            <p:cNvPr id="1360" name="Google Shape;1360;p9"/>
            <p:cNvGrpSpPr/>
            <p:nvPr/>
          </p:nvGrpSpPr>
          <p:grpSpPr>
            <a:xfrm>
              <a:off x="8474575" y="615525"/>
              <a:ext cx="327850" cy="59700"/>
              <a:chOff x="8474575" y="615525"/>
              <a:chExt cx="327850" cy="59700"/>
            </a:xfrm>
          </p:grpSpPr>
          <p:sp>
            <p:nvSpPr>
              <p:cNvPr id="1361" name="Google Shape;1361;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3" name="Google Shape;1363;p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4" name="Google Shape;1364;p9"/>
            <p:cNvGrpSpPr/>
            <p:nvPr/>
          </p:nvGrpSpPr>
          <p:grpSpPr>
            <a:xfrm>
              <a:off x="8474575" y="820325"/>
              <a:ext cx="327850" cy="59700"/>
              <a:chOff x="8474575" y="615525"/>
              <a:chExt cx="327850" cy="59700"/>
            </a:xfrm>
          </p:grpSpPr>
          <p:sp>
            <p:nvSpPr>
              <p:cNvPr id="1365" name="Google Shape;1365;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7" name="Google Shape;1367;p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8" name="Google Shape;1368;p9"/>
            <p:cNvGrpSpPr/>
            <p:nvPr/>
          </p:nvGrpSpPr>
          <p:grpSpPr>
            <a:xfrm>
              <a:off x="8474575" y="1025125"/>
              <a:ext cx="327850" cy="59700"/>
              <a:chOff x="8474575" y="615525"/>
              <a:chExt cx="327850" cy="59700"/>
            </a:xfrm>
          </p:grpSpPr>
          <p:sp>
            <p:nvSpPr>
              <p:cNvPr id="1369" name="Google Shape;1369;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1" name="Google Shape;1371;p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2" name="Google Shape;1372;p9"/>
            <p:cNvGrpSpPr/>
            <p:nvPr/>
          </p:nvGrpSpPr>
          <p:grpSpPr>
            <a:xfrm>
              <a:off x="8474575" y="1229925"/>
              <a:ext cx="327850" cy="59700"/>
              <a:chOff x="8474575" y="615525"/>
              <a:chExt cx="327850" cy="59700"/>
            </a:xfrm>
          </p:grpSpPr>
          <p:sp>
            <p:nvSpPr>
              <p:cNvPr id="1373" name="Google Shape;1373;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5" name="Google Shape;1375;p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6" name="Google Shape;1376;p9"/>
          <p:cNvGrpSpPr/>
          <p:nvPr/>
        </p:nvGrpSpPr>
        <p:grpSpPr>
          <a:xfrm rot="10800000">
            <a:off x="8511497" y="660555"/>
            <a:ext cx="157401" cy="28668"/>
            <a:chOff x="8474575" y="615525"/>
            <a:chExt cx="327850" cy="59700"/>
          </a:xfrm>
        </p:grpSpPr>
        <p:sp>
          <p:nvSpPr>
            <p:cNvPr id="1377" name="Google Shape;1377;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9"/>
          <p:cNvSpPr/>
          <p:nvPr/>
        </p:nvSpPr>
        <p:spPr>
          <a:xfrm rot="10800000">
            <a:off x="8575729" y="61125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0" name="Google Shape;1380;p9"/>
          <p:cNvGrpSpPr/>
          <p:nvPr/>
        </p:nvGrpSpPr>
        <p:grpSpPr>
          <a:xfrm rot="10800000">
            <a:off x="8511422" y="1373358"/>
            <a:ext cx="157401" cy="28668"/>
            <a:chOff x="8474575" y="615525"/>
            <a:chExt cx="327850" cy="59700"/>
          </a:xfrm>
        </p:grpSpPr>
        <p:sp>
          <p:nvSpPr>
            <p:cNvPr id="1381" name="Google Shape;1381;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3" name="Google Shape;1383;p9"/>
          <p:cNvSpPr/>
          <p:nvPr/>
        </p:nvSpPr>
        <p:spPr>
          <a:xfrm rot="10800000">
            <a:off x="8575654" y="13240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4" name="Google Shape;1384;p9"/>
          <p:cNvGrpSpPr/>
          <p:nvPr/>
        </p:nvGrpSpPr>
        <p:grpSpPr>
          <a:xfrm rot="10800000">
            <a:off x="8511572" y="1267483"/>
            <a:ext cx="157401" cy="28668"/>
            <a:chOff x="8474575" y="615525"/>
            <a:chExt cx="327850" cy="59700"/>
          </a:xfrm>
        </p:grpSpPr>
        <p:sp>
          <p:nvSpPr>
            <p:cNvPr id="1385" name="Google Shape;1385;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7" name="Google Shape;1387;p9"/>
          <p:cNvSpPr/>
          <p:nvPr/>
        </p:nvSpPr>
        <p:spPr>
          <a:xfrm rot="10800000">
            <a:off x="8575804" y="121817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8" name="Google Shape;1388;p9"/>
          <p:cNvGrpSpPr/>
          <p:nvPr/>
        </p:nvGrpSpPr>
        <p:grpSpPr>
          <a:xfrm rot="10800000">
            <a:off x="8511572" y="1165774"/>
            <a:ext cx="157401" cy="28668"/>
            <a:chOff x="8474575" y="615525"/>
            <a:chExt cx="327850" cy="59700"/>
          </a:xfrm>
        </p:grpSpPr>
        <p:sp>
          <p:nvSpPr>
            <p:cNvPr id="1389" name="Google Shape;1389;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1" name="Google Shape;1391;p9"/>
          <p:cNvSpPr/>
          <p:nvPr/>
        </p:nvSpPr>
        <p:spPr>
          <a:xfrm rot="10800000">
            <a:off x="8575804" y="111647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2" name="Shape 1392"/>
        <p:cNvGrpSpPr/>
        <p:nvPr/>
      </p:nvGrpSpPr>
      <p:grpSpPr>
        <a:xfrm>
          <a:off x="0" y="0"/>
          <a:ext cx="0" cy="0"/>
          <a:chOff x="0" y="0"/>
          <a:chExt cx="0" cy="0"/>
        </a:xfrm>
      </p:grpSpPr>
      <p:pic>
        <p:nvPicPr>
          <p:cNvPr id="1393" name="Google Shape;1393;p10"/>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1394" name="Google Shape;1394;p10"/>
          <p:cNvSpPr txBox="1"/>
          <p:nvPr>
            <p:ph type="title"/>
          </p:nvPr>
        </p:nvSpPr>
        <p:spPr>
          <a:xfrm>
            <a:off x="720000" y="4035800"/>
            <a:ext cx="7704000" cy="5727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4"/>
              </a:buClr>
              <a:buSzPts val="3500"/>
              <a:buFont typeface="Karantina"/>
              <a:buNone/>
              <a:defRPr sz="3500">
                <a:solidFill>
                  <a:schemeClr val="accent4"/>
                </a:solidFill>
                <a:latin typeface="Karantina"/>
                <a:ea typeface="Karantina"/>
                <a:cs typeface="Karantina"/>
                <a:sym typeface="Karantina"/>
              </a:defRPr>
            </a:lvl1pPr>
            <a:lvl2pPr lvl="1" rtl="0">
              <a:spcBef>
                <a:spcPts val="0"/>
              </a:spcBef>
              <a:spcAft>
                <a:spcPts val="0"/>
              </a:spcAft>
              <a:buClr>
                <a:schemeClr val="accent4"/>
              </a:buClr>
              <a:buSzPts val="3500"/>
              <a:buFont typeface="Antonio"/>
              <a:buNone/>
              <a:defRPr sz="3500">
                <a:solidFill>
                  <a:schemeClr val="accent4"/>
                </a:solidFill>
                <a:latin typeface="Antonio"/>
                <a:ea typeface="Antonio"/>
                <a:cs typeface="Antonio"/>
                <a:sym typeface="Antonio"/>
              </a:defRPr>
            </a:lvl2pPr>
            <a:lvl3pPr lvl="2" rtl="0">
              <a:spcBef>
                <a:spcPts val="0"/>
              </a:spcBef>
              <a:spcAft>
                <a:spcPts val="0"/>
              </a:spcAft>
              <a:buClr>
                <a:schemeClr val="accent4"/>
              </a:buClr>
              <a:buSzPts val="3500"/>
              <a:buFont typeface="Antonio"/>
              <a:buNone/>
              <a:defRPr sz="3500">
                <a:solidFill>
                  <a:schemeClr val="accent4"/>
                </a:solidFill>
                <a:latin typeface="Antonio"/>
                <a:ea typeface="Antonio"/>
                <a:cs typeface="Antonio"/>
                <a:sym typeface="Antonio"/>
              </a:defRPr>
            </a:lvl3pPr>
            <a:lvl4pPr lvl="3" rtl="0">
              <a:spcBef>
                <a:spcPts val="0"/>
              </a:spcBef>
              <a:spcAft>
                <a:spcPts val="0"/>
              </a:spcAft>
              <a:buClr>
                <a:schemeClr val="accent4"/>
              </a:buClr>
              <a:buSzPts val="3500"/>
              <a:buFont typeface="Antonio"/>
              <a:buNone/>
              <a:defRPr sz="3500">
                <a:solidFill>
                  <a:schemeClr val="accent4"/>
                </a:solidFill>
                <a:latin typeface="Antonio"/>
                <a:ea typeface="Antonio"/>
                <a:cs typeface="Antonio"/>
                <a:sym typeface="Antonio"/>
              </a:defRPr>
            </a:lvl4pPr>
            <a:lvl5pPr lvl="4" rtl="0">
              <a:spcBef>
                <a:spcPts val="0"/>
              </a:spcBef>
              <a:spcAft>
                <a:spcPts val="0"/>
              </a:spcAft>
              <a:buClr>
                <a:schemeClr val="accent4"/>
              </a:buClr>
              <a:buSzPts val="3500"/>
              <a:buFont typeface="Antonio"/>
              <a:buNone/>
              <a:defRPr sz="3500">
                <a:solidFill>
                  <a:schemeClr val="accent4"/>
                </a:solidFill>
                <a:latin typeface="Antonio"/>
                <a:ea typeface="Antonio"/>
                <a:cs typeface="Antonio"/>
                <a:sym typeface="Antonio"/>
              </a:defRPr>
            </a:lvl5pPr>
            <a:lvl6pPr lvl="5" rtl="0">
              <a:spcBef>
                <a:spcPts val="0"/>
              </a:spcBef>
              <a:spcAft>
                <a:spcPts val="0"/>
              </a:spcAft>
              <a:buClr>
                <a:schemeClr val="accent4"/>
              </a:buClr>
              <a:buSzPts val="3500"/>
              <a:buFont typeface="Antonio"/>
              <a:buNone/>
              <a:defRPr sz="3500">
                <a:solidFill>
                  <a:schemeClr val="accent4"/>
                </a:solidFill>
                <a:latin typeface="Antonio"/>
                <a:ea typeface="Antonio"/>
                <a:cs typeface="Antonio"/>
                <a:sym typeface="Antonio"/>
              </a:defRPr>
            </a:lvl6pPr>
            <a:lvl7pPr lvl="6" rtl="0">
              <a:spcBef>
                <a:spcPts val="0"/>
              </a:spcBef>
              <a:spcAft>
                <a:spcPts val="0"/>
              </a:spcAft>
              <a:buClr>
                <a:schemeClr val="accent4"/>
              </a:buClr>
              <a:buSzPts val="3500"/>
              <a:buFont typeface="Antonio"/>
              <a:buNone/>
              <a:defRPr sz="3500">
                <a:solidFill>
                  <a:schemeClr val="accent4"/>
                </a:solidFill>
                <a:latin typeface="Antonio"/>
                <a:ea typeface="Antonio"/>
                <a:cs typeface="Antonio"/>
                <a:sym typeface="Antonio"/>
              </a:defRPr>
            </a:lvl7pPr>
            <a:lvl8pPr lvl="7" rtl="0">
              <a:spcBef>
                <a:spcPts val="0"/>
              </a:spcBef>
              <a:spcAft>
                <a:spcPts val="0"/>
              </a:spcAft>
              <a:buClr>
                <a:schemeClr val="accent4"/>
              </a:buClr>
              <a:buSzPts val="3500"/>
              <a:buFont typeface="Antonio"/>
              <a:buNone/>
              <a:defRPr sz="3500">
                <a:solidFill>
                  <a:schemeClr val="accent4"/>
                </a:solidFill>
                <a:latin typeface="Antonio"/>
                <a:ea typeface="Antonio"/>
                <a:cs typeface="Antonio"/>
                <a:sym typeface="Antonio"/>
              </a:defRPr>
            </a:lvl8pPr>
            <a:lvl9pPr lvl="8" rtl="0">
              <a:spcBef>
                <a:spcPts val="0"/>
              </a:spcBef>
              <a:spcAft>
                <a:spcPts val="0"/>
              </a:spcAft>
              <a:buClr>
                <a:schemeClr val="accent4"/>
              </a:buClr>
              <a:buSzPts val="3500"/>
              <a:buFont typeface="Antonio"/>
              <a:buNone/>
              <a:defRPr sz="3500">
                <a:solidFill>
                  <a:schemeClr val="accent4"/>
                </a:solidFill>
                <a:latin typeface="Antonio"/>
                <a:ea typeface="Antonio"/>
                <a:cs typeface="Antonio"/>
                <a:sym typeface="Antoni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4"/>
              </a:buClr>
              <a:buSzPts val="1400"/>
              <a:buFont typeface="Advent Pro Medium"/>
              <a:buChar char="●"/>
              <a:defRPr>
                <a:solidFill>
                  <a:schemeClr val="accent4"/>
                </a:solidFill>
                <a:latin typeface="Advent Pro Medium"/>
                <a:ea typeface="Advent Pro Medium"/>
                <a:cs typeface="Advent Pro Medium"/>
                <a:sym typeface="Advent Pro Medium"/>
              </a:defRPr>
            </a:lvl1pPr>
            <a:lvl2pPr indent="-317500" lvl="1" marL="914400">
              <a:lnSpc>
                <a:spcPct val="115000"/>
              </a:lnSpc>
              <a:spcBef>
                <a:spcPts val="1600"/>
              </a:spcBef>
              <a:spcAft>
                <a:spcPts val="0"/>
              </a:spcAft>
              <a:buClr>
                <a:schemeClr val="accent4"/>
              </a:buClr>
              <a:buSzPts val="1400"/>
              <a:buFont typeface="Advent Pro Medium"/>
              <a:buChar char="○"/>
              <a:defRPr>
                <a:solidFill>
                  <a:schemeClr val="accent4"/>
                </a:solidFill>
                <a:latin typeface="Advent Pro Medium"/>
                <a:ea typeface="Advent Pro Medium"/>
                <a:cs typeface="Advent Pro Medium"/>
                <a:sym typeface="Advent Pro Medium"/>
              </a:defRPr>
            </a:lvl2pPr>
            <a:lvl3pPr indent="-317500" lvl="2" marL="1371600">
              <a:lnSpc>
                <a:spcPct val="115000"/>
              </a:lnSpc>
              <a:spcBef>
                <a:spcPts val="1600"/>
              </a:spcBef>
              <a:spcAft>
                <a:spcPts val="0"/>
              </a:spcAft>
              <a:buClr>
                <a:schemeClr val="accent4"/>
              </a:buClr>
              <a:buSzPts val="1400"/>
              <a:buFont typeface="Advent Pro Medium"/>
              <a:buChar char="■"/>
              <a:defRPr>
                <a:solidFill>
                  <a:schemeClr val="accent4"/>
                </a:solidFill>
                <a:latin typeface="Advent Pro Medium"/>
                <a:ea typeface="Advent Pro Medium"/>
                <a:cs typeface="Advent Pro Medium"/>
                <a:sym typeface="Advent Pro Medium"/>
              </a:defRPr>
            </a:lvl3pPr>
            <a:lvl4pPr indent="-317500" lvl="3" marL="1828800">
              <a:lnSpc>
                <a:spcPct val="115000"/>
              </a:lnSpc>
              <a:spcBef>
                <a:spcPts val="1600"/>
              </a:spcBef>
              <a:spcAft>
                <a:spcPts val="0"/>
              </a:spcAft>
              <a:buClr>
                <a:schemeClr val="accent4"/>
              </a:buClr>
              <a:buSzPts val="1400"/>
              <a:buFont typeface="Advent Pro Medium"/>
              <a:buChar char="●"/>
              <a:defRPr>
                <a:solidFill>
                  <a:schemeClr val="accent4"/>
                </a:solidFill>
                <a:latin typeface="Advent Pro Medium"/>
                <a:ea typeface="Advent Pro Medium"/>
                <a:cs typeface="Advent Pro Medium"/>
                <a:sym typeface="Advent Pro Medium"/>
              </a:defRPr>
            </a:lvl4pPr>
            <a:lvl5pPr indent="-317500" lvl="4" marL="2286000">
              <a:lnSpc>
                <a:spcPct val="115000"/>
              </a:lnSpc>
              <a:spcBef>
                <a:spcPts val="1600"/>
              </a:spcBef>
              <a:spcAft>
                <a:spcPts val="0"/>
              </a:spcAft>
              <a:buClr>
                <a:schemeClr val="accent4"/>
              </a:buClr>
              <a:buSzPts val="1400"/>
              <a:buFont typeface="Advent Pro Medium"/>
              <a:buChar char="○"/>
              <a:defRPr>
                <a:solidFill>
                  <a:schemeClr val="accent4"/>
                </a:solidFill>
                <a:latin typeface="Advent Pro Medium"/>
                <a:ea typeface="Advent Pro Medium"/>
                <a:cs typeface="Advent Pro Medium"/>
                <a:sym typeface="Advent Pro Medium"/>
              </a:defRPr>
            </a:lvl5pPr>
            <a:lvl6pPr indent="-317500" lvl="5" marL="2743200">
              <a:lnSpc>
                <a:spcPct val="115000"/>
              </a:lnSpc>
              <a:spcBef>
                <a:spcPts val="1600"/>
              </a:spcBef>
              <a:spcAft>
                <a:spcPts val="0"/>
              </a:spcAft>
              <a:buClr>
                <a:schemeClr val="accent4"/>
              </a:buClr>
              <a:buSzPts val="1400"/>
              <a:buFont typeface="Advent Pro Medium"/>
              <a:buChar char="■"/>
              <a:defRPr>
                <a:solidFill>
                  <a:schemeClr val="accent4"/>
                </a:solidFill>
                <a:latin typeface="Advent Pro Medium"/>
                <a:ea typeface="Advent Pro Medium"/>
                <a:cs typeface="Advent Pro Medium"/>
                <a:sym typeface="Advent Pro Medium"/>
              </a:defRPr>
            </a:lvl6pPr>
            <a:lvl7pPr indent="-317500" lvl="6" marL="3200400">
              <a:lnSpc>
                <a:spcPct val="115000"/>
              </a:lnSpc>
              <a:spcBef>
                <a:spcPts val="1600"/>
              </a:spcBef>
              <a:spcAft>
                <a:spcPts val="0"/>
              </a:spcAft>
              <a:buClr>
                <a:schemeClr val="accent4"/>
              </a:buClr>
              <a:buSzPts val="1400"/>
              <a:buFont typeface="Advent Pro Medium"/>
              <a:buChar char="●"/>
              <a:defRPr>
                <a:solidFill>
                  <a:schemeClr val="accent4"/>
                </a:solidFill>
                <a:latin typeface="Advent Pro Medium"/>
                <a:ea typeface="Advent Pro Medium"/>
                <a:cs typeface="Advent Pro Medium"/>
                <a:sym typeface="Advent Pro Medium"/>
              </a:defRPr>
            </a:lvl7pPr>
            <a:lvl8pPr indent="-317500" lvl="7" marL="3657600">
              <a:lnSpc>
                <a:spcPct val="115000"/>
              </a:lnSpc>
              <a:spcBef>
                <a:spcPts val="1600"/>
              </a:spcBef>
              <a:spcAft>
                <a:spcPts val="0"/>
              </a:spcAft>
              <a:buClr>
                <a:schemeClr val="accent4"/>
              </a:buClr>
              <a:buSzPts val="1400"/>
              <a:buFont typeface="Advent Pro Medium"/>
              <a:buChar char="○"/>
              <a:defRPr>
                <a:solidFill>
                  <a:schemeClr val="accent4"/>
                </a:solidFill>
                <a:latin typeface="Advent Pro Medium"/>
                <a:ea typeface="Advent Pro Medium"/>
                <a:cs typeface="Advent Pro Medium"/>
                <a:sym typeface="Advent Pro Medium"/>
              </a:defRPr>
            </a:lvl8pPr>
            <a:lvl9pPr indent="-317500" lvl="8" marL="4114800">
              <a:lnSpc>
                <a:spcPct val="115000"/>
              </a:lnSpc>
              <a:spcBef>
                <a:spcPts val="1600"/>
              </a:spcBef>
              <a:spcAft>
                <a:spcPts val="1600"/>
              </a:spcAft>
              <a:buClr>
                <a:schemeClr val="accent4"/>
              </a:buClr>
              <a:buSzPts val="1400"/>
              <a:buFont typeface="Advent Pro Medium"/>
              <a:buChar char="■"/>
              <a:defRPr>
                <a:solidFill>
                  <a:schemeClr val="accent4"/>
                </a:solidFill>
                <a:latin typeface="Advent Pro Medium"/>
                <a:ea typeface="Advent Pro Medium"/>
                <a:cs typeface="Advent Pro Medium"/>
                <a:sym typeface="Advent Pro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www.mdpi.com/2072-6643/16/3/346" TargetMode="External"/><Relationship Id="rId4" Type="http://schemas.openxmlformats.org/officeDocument/2006/relationships/hyperlink" Target="https://github.com/myselfshravan/AI-Meal-Planner" TargetMode="External"/><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7" name="Shape 3517"/>
        <p:cNvGrpSpPr/>
        <p:nvPr/>
      </p:nvGrpSpPr>
      <p:grpSpPr>
        <a:xfrm>
          <a:off x="0" y="0"/>
          <a:ext cx="0" cy="0"/>
          <a:chOff x="0" y="0"/>
          <a:chExt cx="0" cy="0"/>
        </a:xfrm>
      </p:grpSpPr>
      <p:sp>
        <p:nvSpPr>
          <p:cNvPr id="3518" name="Google Shape;3518;p25"/>
          <p:cNvSpPr txBox="1"/>
          <p:nvPr>
            <p:ph type="ctrTitle"/>
          </p:nvPr>
        </p:nvSpPr>
        <p:spPr>
          <a:xfrm>
            <a:off x="1491200" y="1344196"/>
            <a:ext cx="5804400" cy="21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t>F</a:t>
            </a:r>
            <a:r>
              <a:rPr lang="en" sz="4000">
                <a:solidFill>
                  <a:srgbClr val="666666"/>
                </a:solidFill>
              </a:rPr>
              <a:t>ood</a:t>
            </a:r>
            <a:endParaRPr sz="4000">
              <a:solidFill>
                <a:srgbClr val="666666"/>
              </a:solidFill>
            </a:endParaRPr>
          </a:p>
          <a:p>
            <a:pPr indent="0" lvl="0" marL="0" rtl="0" algn="ctr">
              <a:spcBef>
                <a:spcPts val="0"/>
              </a:spcBef>
              <a:spcAft>
                <a:spcPts val="0"/>
              </a:spcAft>
              <a:buNone/>
            </a:pPr>
            <a:r>
              <a:rPr lang="en" sz="7000"/>
              <a:t>   L</a:t>
            </a:r>
            <a:r>
              <a:rPr lang="en" sz="4000">
                <a:solidFill>
                  <a:srgbClr val="666666"/>
                </a:solidFill>
              </a:rPr>
              <a:t>ifestyle</a:t>
            </a:r>
            <a:endParaRPr sz="4000">
              <a:solidFill>
                <a:srgbClr val="666666"/>
              </a:solidFill>
            </a:endParaRPr>
          </a:p>
          <a:p>
            <a:pPr indent="0" lvl="0" marL="0" rtl="0" algn="ctr">
              <a:spcBef>
                <a:spcPts val="0"/>
              </a:spcBef>
              <a:spcAft>
                <a:spcPts val="0"/>
              </a:spcAft>
              <a:buNone/>
            </a:pPr>
            <a:r>
              <a:rPr lang="en" sz="7000"/>
              <a:t>   E</a:t>
            </a:r>
            <a:r>
              <a:rPr lang="en" sz="4000">
                <a:solidFill>
                  <a:srgbClr val="666666"/>
                </a:solidFill>
              </a:rPr>
              <a:t>xercise</a:t>
            </a:r>
            <a:endParaRPr sz="4000">
              <a:solidFill>
                <a:srgbClr val="666666"/>
              </a:solidFill>
            </a:endParaRPr>
          </a:p>
          <a:p>
            <a:pPr indent="0" lvl="0" marL="0" rtl="0" algn="ctr">
              <a:spcBef>
                <a:spcPts val="0"/>
              </a:spcBef>
              <a:spcAft>
                <a:spcPts val="0"/>
              </a:spcAft>
              <a:buNone/>
            </a:pPr>
            <a:r>
              <a:rPr lang="en" sz="4000"/>
              <a:t>      </a:t>
            </a:r>
            <a:r>
              <a:rPr lang="en" sz="4000">
                <a:solidFill>
                  <a:srgbClr val="666666"/>
                </a:solidFill>
              </a:rPr>
              <a:t>e</a:t>
            </a:r>
            <a:r>
              <a:rPr lang="en" sz="7000"/>
              <a:t>X</a:t>
            </a:r>
            <a:r>
              <a:rPr lang="en" sz="4000">
                <a:solidFill>
                  <a:srgbClr val="666666"/>
                </a:solidFill>
              </a:rPr>
              <a:t>perience</a:t>
            </a:r>
            <a:endParaRPr sz="4000">
              <a:solidFill>
                <a:srgbClr val="666666"/>
              </a:solidFill>
            </a:endParaRPr>
          </a:p>
        </p:txBody>
      </p:sp>
      <p:sp>
        <p:nvSpPr>
          <p:cNvPr id="3519" name="Google Shape;3519;p25"/>
          <p:cNvSpPr txBox="1"/>
          <p:nvPr>
            <p:ph idx="1" type="subTitle"/>
          </p:nvPr>
        </p:nvSpPr>
        <p:spPr>
          <a:xfrm>
            <a:off x="2392500" y="4292500"/>
            <a:ext cx="4359000" cy="40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Manu Gomez, 신재욱, 이지훈, 홍마노</a:t>
            </a:r>
            <a:endParaRPr/>
          </a:p>
        </p:txBody>
      </p:sp>
      <p:sp>
        <p:nvSpPr>
          <p:cNvPr id="3520" name="Google Shape;3520;p25"/>
          <p:cNvSpPr/>
          <p:nvPr/>
        </p:nvSpPr>
        <p:spPr>
          <a:xfrm>
            <a:off x="1337020" y="3066441"/>
            <a:ext cx="115897" cy="97070"/>
          </a:xfrm>
          <a:custGeom>
            <a:rect b="b" l="l" r="r" t="t"/>
            <a:pathLst>
              <a:path extrusionOk="0" h="1820" w="2173">
                <a:moveTo>
                  <a:pt x="919" y="0"/>
                </a:moveTo>
                <a:cubicBezTo>
                  <a:pt x="868" y="26"/>
                  <a:pt x="817" y="64"/>
                  <a:pt x="766" y="102"/>
                </a:cubicBezTo>
                <a:cubicBezTo>
                  <a:pt x="1" y="767"/>
                  <a:pt x="630" y="1819"/>
                  <a:pt x="1407" y="1819"/>
                </a:cubicBezTo>
                <a:cubicBezTo>
                  <a:pt x="1617" y="1819"/>
                  <a:pt x="1838" y="1742"/>
                  <a:pt x="2044" y="1560"/>
                </a:cubicBezTo>
                <a:cubicBezTo>
                  <a:pt x="2096" y="1522"/>
                  <a:pt x="2134" y="1483"/>
                  <a:pt x="2172" y="1432"/>
                </a:cubicBezTo>
                <a:lnTo>
                  <a:pt x="2172" y="1432"/>
                </a:lnTo>
                <a:cubicBezTo>
                  <a:pt x="2021" y="1520"/>
                  <a:pt x="1852" y="1563"/>
                  <a:pt x="1683" y="1563"/>
                </a:cubicBezTo>
                <a:cubicBezTo>
                  <a:pt x="1410" y="1563"/>
                  <a:pt x="1140" y="1449"/>
                  <a:pt x="957" y="1228"/>
                </a:cubicBezTo>
                <a:cubicBezTo>
                  <a:pt x="651" y="882"/>
                  <a:pt x="638" y="358"/>
                  <a:pt x="9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1" name="Google Shape;3521;p25"/>
          <p:cNvGrpSpPr/>
          <p:nvPr/>
        </p:nvGrpSpPr>
        <p:grpSpPr>
          <a:xfrm>
            <a:off x="-786282" y="2440331"/>
            <a:ext cx="2872259" cy="2740420"/>
            <a:chOff x="-786282" y="2440331"/>
            <a:chExt cx="2872259" cy="2740420"/>
          </a:xfrm>
        </p:grpSpPr>
        <p:sp>
          <p:nvSpPr>
            <p:cNvPr id="3522" name="Google Shape;3522;p25"/>
            <p:cNvSpPr/>
            <p:nvPr/>
          </p:nvSpPr>
          <p:spPr>
            <a:xfrm>
              <a:off x="1108560" y="2440331"/>
              <a:ext cx="225820" cy="395586"/>
            </a:xfrm>
            <a:custGeom>
              <a:rect b="b" l="l" r="r" t="t"/>
              <a:pathLst>
                <a:path extrusionOk="0" h="7417" w="4234">
                  <a:moveTo>
                    <a:pt x="1" y="0"/>
                  </a:moveTo>
                  <a:lnTo>
                    <a:pt x="1471" y="7417"/>
                  </a:lnTo>
                  <a:lnTo>
                    <a:pt x="3364" y="5959"/>
                  </a:lnTo>
                  <a:lnTo>
                    <a:pt x="4233" y="1113"/>
                  </a:lnTo>
                  <a:lnTo>
                    <a:pt x="2034" y="3261"/>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25"/>
            <p:cNvSpPr/>
            <p:nvPr/>
          </p:nvSpPr>
          <p:spPr>
            <a:xfrm>
              <a:off x="-771241" y="3135991"/>
              <a:ext cx="2365994" cy="1589170"/>
            </a:xfrm>
            <a:custGeom>
              <a:rect b="b" l="l" r="r" t="t"/>
              <a:pathLst>
                <a:path extrusionOk="0" h="29796" w="44361">
                  <a:moveTo>
                    <a:pt x="44002" y="0"/>
                  </a:moveTo>
                  <a:lnTo>
                    <a:pt x="0" y="27941"/>
                  </a:lnTo>
                  <a:lnTo>
                    <a:pt x="1215" y="29795"/>
                  </a:lnTo>
                  <a:lnTo>
                    <a:pt x="44360" y="537"/>
                  </a:lnTo>
                  <a:lnTo>
                    <a:pt x="440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25"/>
            <p:cNvSpPr/>
            <p:nvPr/>
          </p:nvSpPr>
          <p:spPr>
            <a:xfrm>
              <a:off x="-786282" y="3112790"/>
              <a:ext cx="2365994" cy="1589170"/>
            </a:xfrm>
            <a:custGeom>
              <a:rect b="b" l="l" r="r" t="t"/>
              <a:pathLst>
                <a:path extrusionOk="0" h="29796" w="44361">
                  <a:moveTo>
                    <a:pt x="44003" y="1"/>
                  </a:moveTo>
                  <a:lnTo>
                    <a:pt x="1" y="27941"/>
                  </a:lnTo>
                  <a:lnTo>
                    <a:pt x="1216" y="29796"/>
                  </a:lnTo>
                  <a:lnTo>
                    <a:pt x="44361" y="538"/>
                  </a:lnTo>
                  <a:lnTo>
                    <a:pt x="440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25"/>
            <p:cNvSpPr/>
            <p:nvPr/>
          </p:nvSpPr>
          <p:spPr>
            <a:xfrm>
              <a:off x="1121840" y="2729678"/>
              <a:ext cx="964137" cy="900348"/>
            </a:xfrm>
            <a:custGeom>
              <a:rect b="b" l="l" r="r" t="t"/>
              <a:pathLst>
                <a:path extrusionOk="0" h="16881" w="18077">
                  <a:moveTo>
                    <a:pt x="3321" y="1"/>
                  </a:moveTo>
                  <a:cubicBezTo>
                    <a:pt x="2842" y="1"/>
                    <a:pt x="2370" y="266"/>
                    <a:pt x="2143" y="752"/>
                  </a:cubicBezTo>
                  <a:lnTo>
                    <a:pt x="2066" y="739"/>
                  </a:lnTo>
                  <a:cubicBezTo>
                    <a:pt x="1977" y="723"/>
                    <a:pt x="1890" y="715"/>
                    <a:pt x="1806" y="715"/>
                  </a:cubicBezTo>
                  <a:cubicBezTo>
                    <a:pt x="499" y="715"/>
                    <a:pt x="1" y="2593"/>
                    <a:pt x="1299" y="3194"/>
                  </a:cubicBezTo>
                  <a:cubicBezTo>
                    <a:pt x="250" y="3884"/>
                    <a:pt x="353" y="5457"/>
                    <a:pt x="1504" y="5994"/>
                  </a:cubicBezTo>
                  <a:cubicBezTo>
                    <a:pt x="634" y="6595"/>
                    <a:pt x="813" y="7925"/>
                    <a:pt x="1811" y="8283"/>
                  </a:cubicBezTo>
                  <a:cubicBezTo>
                    <a:pt x="1082" y="8910"/>
                    <a:pt x="1261" y="10086"/>
                    <a:pt x="2156" y="10457"/>
                  </a:cubicBezTo>
                  <a:cubicBezTo>
                    <a:pt x="1572" y="11490"/>
                    <a:pt x="2340" y="12731"/>
                    <a:pt x="3483" y="12731"/>
                  </a:cubicBezTo>
                  <a:cubicBezTo>
                    <a:pt x="3542" y="12731"/>
                    <a:pt x="3603" y="12728"/>
                    <a:pt x="3665" y="12721"/>
                  </a:cubicBezTo>
                  <a:cubicBezTo>
                    <a:pt x="3684" y="13875"/>
                    <a:pt x="4637" y="14690"/>
                    <a:pt x="5669" y="14690"/>
                  </a:cubicBezTo>
                  <a:cubicBezTo>
                    <a:pt x="6009" y="14690"/>
                    <a:pt x="6357" y="14602"/>
                    <a:pt x="6683" y="14409"/>
                  </a:cubicBezTo>
                  <a:lnTo>
                    <a:pt x="6683" y="14409"/>
                  </a:lnTo>
                  <a:cubicBezTo>
                    <a:pt x="6605" y="15402"/>
                    <a:pt x="7403" y="16081"/>
                    <a:pt x="8233" y="16081"/>
                  </a:cubicBezTo>
                  <a:cubicBezTo>
                    <a:pt x="8631" y="16081"/>
                    <a:pt x="9036" y="15925"/>
                    <a:pt x="9355" y="15572"/>
                  </a:cubicBezTo>
                  <a:cubicBezTo>
                    <a:pt x="9668" y="16422"/>
                    <a:pt x="10447" y="16880"/>
                    <a:pt x="11235" y="16880"/>
                  </a:cubicBezTo>
                  <a:cubicBezTo>
                    <a:pt x="11833" y="16880"/>
                    <a:pt x="12438" y="16616"/>
                    <a:pt x="12846" y="16058"/>
                  </a:cubicBezTo>
                  <a:cubicBezTo>
                    <a:pt x="13249" y="16347"/>
                    <a:pt x="13689" y="16476"/>
                    <a:pt x="14116" y="16476"/>
                  </a:cubicBezTo>
                  <a:cubicBezTo>
                    <a:pt x="15371" y="16476"/>
                    <a:pt x="16518" y="15363"/>
                    <a:pt x="16299" y="13923"/>
                  </a:cubicBezTo>
                  <a:cubicBezTo>
                    <a:pt x="17424" y="13654"/>
                    <a:pt x="18076" y="12490"/>
                    <a:pt x="17744" y="11391"/>
                  </a:cubicBezTo>
                  <a:cubicBezTo>
                    <a:pt x="17475" y="10534"/>
                    <a:pt x="16678" y="9988"/>
                    <a:pt x="15831" y="9988"/>
                  </a:cubicBezTo>
                  <a:cubicBezTo>
                    <a:pt x="15591" y="9988"/>
                    <a:pt x="15347" y="10032"/>
                    <a:pt x="15110" y="10125"/>
                  </a:cubicBezTo>
                  <a:cubicBezTo>
                    <a:pt x="14924" y="8975"/>
                    <a:pt x="13943" y="8272"/>
                    <a:pt x="12927" y="8272"/>
                  </a:cubicBezTo>
                  <a:cubicBezTo>
                    <a:pt x="12407" y="8272"/>
                    <a:pt x="11877" y="8456"/>
                    <a:pt x="11440" y="8859"/>
                  </a:cubicBezTo>
                  <a:cubicBezTo>
                    <a:pt x="11051" y="8291"/>
                    <a:pt x="10431" y="7993"/>
                    <a:pt x="9800" y="7993"/>
                  </a:cubicBezTo>
                  <a:cubicBezTo>
                    <a:pt x="9393" y="7993"/>
                    <a:pt x="8982" y="8117"/>
                    <a:pt x="8626" y="8373"/>
                  </a:cubicBezTo>
                  <a:cubicBezTo>
                    <a:pt x="8616" y="7495"/>
                    <a:pt x="7897" y="6851"/>
                    <a:pt x="7088" y="6851"/>
                  </a:cubicBezTo>
                  <a:cubicBezTo>
                    <a:pt x="6896" y="6851"/>
                    <a:pt x="6698" y="6887"/>
                    <a:pt x="6504" y="6966"/>
                  </a:cubicBezTo>
                  <a:cubicBezTo>
                    <a:pt x="6631" y="5956"/>
                    <a:pt x="6005" y="5010"/>
                    <a:pt x="5033" y="4716"/>
                  </a:cubicBezTo>
                  <a:cubicBezTo>
                    <a:pt x="5506" y="3782"/>
                    <a:pt x="4995" y="2657"/>
                    <a:pt x="3984" y="2401"/>
                  </a:cubicBezTo>
                  <a:cubicBezTo>
                    <a:pt x="4726" y="1954"/>
                    <a:pt x="4828" y="905"/>
                    <a:pt x="4176" y="330"/>
                  </a:cubicBezTo>
                  <a:cubicBezTo>
                    <a:pt x="3929" y="107"/>
                    <a:pt x="3623" y="1"/>
                    <a:pt x="33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25"/>
            <p:cNvSpPr/>
            <p:nvPr/>
          </p:nvSpPr>
          <p:spPr>
            <a:xfrm>
              <a:off x="1635092" y="3450225"/>
              <a:ext cx="181499" cy="109177"/>
            </a:xfrm>
            <a:custGeom>
              <a:rect b="b" l="l" r="r" t="t"/>
              <a:pathLst>
                <a:path extrusionOk="0" h="2047" w="3403">
                  <a:moveTo>
                    <a:pt x="65" y="0"/>
                  </a:moveTo>
                  <a:cubicBezTo>
                    <a:pt x="39" y="102"/>
                    <a:pt x="26" y="218"/>
                    <a:pt x="26" y="320"/>
                  </a:cubicBezTo>
                  <a:cubicBezTo>
                    <a:pt x="1" y="1266"/>
                    <a:pt x="755" y="2046"/>
                    <a:pt x="1701" y="2046"/>
                  </a:cubicBezTo>
                  <a:cubicBezTo>
                    <a:pt x="2648" y="2046"/>
                    <a:pt x="3402" y="1266"/>
                    <a:pt x="3377" y="320"/>
                  </a:cubicBezTo>
                  <a:cubicBezTo>
                    <a:pt x="3377" y="218"/>
                    <a:pt x="3364" y="102"/>
                    <a:pt x="3351" y="0"/>
                  </a:cubicBezTo>
                  <a:cubicBezTo>
                    <a:pt x="3198" y="793"/>
                    <a:pt x="2507" y="1356"/>
                    <a:pt x="1701" y="1368"/>
                  </a:cubicBezTo>
                  <a:cubicBezTo>
                    <a:pt x="896" y="1356"/>
                    <a:pt x="205" y="793"/>
                    <a:pt x="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25"/>
            <p:cNvSpPr/>
            <p:nvPr/>
          </p:nvSpPr>
          <p:spPr>
            <a:xfrm>
              <a:off x="1306382" y="3142818"/>
              <a:ext cx="136431" cy="146565"/>
            </a:xfrm>
            <a:custGeom>
              <a:rect b="b" l="l" r="r" t="t"/>
              <a:pathLst>
                <a:path extrusionOk="0" h="2748" w="2558">
                  <a:moveTo>
                    <a:pt x="1061" y="0"/>
                  </a:moveTo>
                  <a:lnTo>
                    <a:pt x="1061" y="0"/>
                  </a:lnTo>
                  <a:cubicBezTo>
                    <a:pt x="985" y="26"/>
                    <a:pt x="895" y="77"/>
                    <a:pt x="819" y="115"/>
                  </a:cubicBezTo>
                  <a:cubicBezTo>
                    <a:pt x="179" y="550"/>
                    <a:pt x="0" y="1420"/>
                    <a:pt x="409" y="2072"/>
                  </a:cubicBezTo>
                  <a:cubicBezTo>
                    <a:pt x="682" y="2506"/>
                    <a:pt x="1152" y="2747"/>
                    <a:pt x="1632" y="2747"/>
                  </a:cubicBezTo>
                  <a:cubicBezTo>
                    <a:pt x="1874" y="2747"/>
                    <a:pt x="2118" y="2686"/>
                    <a:pt x="2340" y="2558"/>
                  </a:cubicBezTo>
                  <a:cubicBezTo>
                    <a:pt x="2417" y="2507"/>
                    <a:pt x="2494" y="2455"/>
                    <a:pt x="2558" y="2404"/>
                  </a:cubicBezTo>
                  <a:lnTo>
                    <a:pt x="2558" y="2404"/>
                  </a:lnTo>
                  <a:cubicBezTo>
                    <a:pt x="2392" y="2467"/>
                    <a:pt x="2219" y="2498"/>
                    <a:pt x="2049" y="2498"/>
                  </a:cubicBezTo>
                  <a:cubicBezTo>
                    <a:pt x="1564" y="2498"/>
                    <a:pt x="1093" y="2252"/>
                    <a:pt x="819" y="1816"/>
                  </a:cubicBezTo>
                  <a:cubicBezTo>
                    <a:pt x="460" y="1228"/>
                    <a:pt x="563" y="473"/>
                    <a:pt x="10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25"/>
            <p:cNvSpPr/>
            <p:nvPr/>
          </p:nvSpPr>
          <p:spPr>
            <a:xfrm>
              <a:off x="-385889" y="3301706"/>
              <a:ext cx="2149774" cy="1879045"/>
            </a:xfrm>
            <a:custGeom>
              <a:rect b="b" l="l" r="r" t="t"/>
              <a:pathLst>
                <a:path extrusionOk="0" h="35231" w="40307">
                  <a:moveTo>
                    <a:pt x="39884" y="1"/>
                  </a:moveTo>
                  <a:lnTo>
                    <a:pt x="0" y="33555"/>
                  </a:lnTo>
                  <a:lnTo>
                    <a:pt x="1445" y="35230"/>
                  </a:lnTo>
                  <a:lnTo>
                    <a:pt x="40306" y="487"/>
                  </a:lnTo>
                  <a:lnTo>
                    <a:pt x="398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25"/>
            <p:cNvSpPr/>
            <p:nvPr/>
          </p:nvSpPr>
          <p:spPr>
            <a:xfrm>
              <a:off x="-404344" y="3280584"/>
              <a:ext cx="2150467" cy="1879685"/>
            </a:xfrm>
            <a:custGeom>
              <a:rect b="b" l="l" r="r" t="t"/>
              <a:pathLst>
                <a:path extrusionOk="0" h="35243" w="40320">
                  <a:moveTo>
                    <a:pt x="39885" y="0"/>
                  </a:moveTo>
                  <a:lnTo>
                    <a:pt x="1" y="33568"/>
                  </a:lnTo>
                  <a:lnTo>
                    <a:pt x="1459" y="35243"/>
                  </a:lnTo>
                  <a:lnTo>
                    <a:pt x="40320" y="499"/>
                  </a:lnTo>
                  <a:lnTo>
                    <a:pt x="398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0" name="Google Shape;3530;p25"/>
          <p:cNvSpPr txBox="1"/>
          <p:nvPr/>
        </p:nvSpPr>
        <p:spPr>
          <a:xfrm>
            <a:off x="2321750" y="3708450"/>
            <a:ext cx="56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accent4"/>
              </a:solidFill>
              <a:latin typeface="Advent Pro Medium"/>
              <a:ea typeface="Advent Pro Medium"/>
              <a:cs typeface="Advent Pro Medium"/>
              <a:sym typeface="Advent Pro Medium"/>
            </a:endParaRPr>
          </a:p>
        </p:txBody>
      </p:sp>
      <p:sp>
        <p:nvSpPr>
          <p:cNvPr id="3531" name="Google Shape;3531;p25"/>
          <p:cNvSpPr txBox="1"/>
          <p:nvPr/>
        </p:nvSpPr>
        <p:spPr>
          <a:xfrm>
            <a:off x="479500" y="676800"/>
            <a:ext cx="30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accent4"/>
              </a:solidFill>
              <a:latin typeface="Advent Pro"/>
              <a:ea typeface="Advent Pro"/>
              <a:cs typeface="Advent Pro"/>
              <a:sym typeface="Advent Pro"/>
            </a:endParaRPr>
          </a:p>
        </p:txBody>
      </p:sp>
      <p:sp>
        <p:nvSpPr>
          <p:cNvPr id="3532" name="Google Shape;3532;p25"/>
          <p:cNvSpPr txBox="1"/>
          <p:nvPr/>
        </p:nvSpPr>
        <p:spPr>
          <a:xfrm>
            <a:off x="377450" y="0"/>
            <a:ext cx="616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accent4"/>
                </a:solidFill>
                <a:latin typeface="Advent Pro"/>
                <a:ea typeface="Advent Pro"/>
                <a:cs typeface="Advent Pro"/>
                <a:sym typeface="Advent Pro"/>
              </a:rPr>
              <a:t>Most Flexible diet &amp; </a:t>
            </a:r>
            <a:r>
              <a:rPr b="1" lang="en" sz="2800">
                <a:solidFill>
                  <a:schemeClr val="accent4"/>
                </a:solidFill>
                <a:latin typeface="Advent Pro"/>
                <a:ea typeface="Advent Pro"/>
                <a:cs typeface="Advent Pro"/>
                <a:sym typeface="Advent Pro"/>
              </a:rPr>
              <a:t>workout manager</a:t>
            </a:r>
            <a:endParaRPr b="1" sz="2800">
              <a:solidFill>
                <a:schemeClr val="accent4"/>
              </a:solidFill>
              <a:latin typeface="Advent Pro"/>
              <a:ea typeface="Advent Pro"/>
              <a:cs typeface="Advent Pro"/>
              <a:sym typeface="Advent Pro"/>
            </a:endParaRPr>
          </a:p>
        </p:txBody>
      </p:sp>
      <p:sp>
        <p:nvSpPr>
          <p:cNvPr id="3533" name="Google Shape;3533;p25"/>
          <p:cNvSpPr txBox="1"/>
          <p:nvPr/>
        </p:nvSpPr>
        <p:spPr>
          <a:xfrm>
            <a:off x="6595375" y="3023800"/>
            <a:ext cx="20991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4"/>
              </a:buClr>
              <a:buSzPts val="1300"/>
              <a:buFont typeface="Advent Pro"/>
              <a:buAutoNum type="arabicPeriod"/>
            </a:pPr>
            <a:r>
              <a:rPr lang="en" sz="1300">
                <a:solidFill>
                  <a:schemeClr val="accent4"/>
                </a:solidFill>
                <a:latin typeface="Advent Pro"/>
                <a:ea typeface="Advent Pro"/>
                <a:cs typeface="Advent Pro"/>
                <a:sym typeface="Advent Pro"/>
              </a:rPr>
              <a:t>Motivation</a:t>
            </a:r>
            <a:endParaRPr sz="1300">
              <a:solidFill>
                <a:schemeClr val="accent4"/>
              </a:solidFill>
              <a:latin typeface="Advent Pro"/>
              <a:ea typeface="Advent Pro"/>
              <a:cs typeface="Advent Pro"/>
              <a:sym typeface="Advent Pro"/>
            </a:endParaRPr>
          </a:p>
          <a:p>
            <a:pPr indent="-311150" lvl="0" marL="457200" rtl="0" algn="l">
              <a:spcBef>
                <a:spcPts val="0"/>
              </a:spcBef>
              <a:spcAft>
                <a:spcPts val="0"/>
              </a:spcAft>
              <a:buClr>
                <a:schemeClr val="accent4"/>
              </a:buClr>
              <a:buSzPts val="1300"/>
              <a:buFont typeface="Advent Pro"/>
              <a:buAutoNum type="arabicPeriod"/>
            </a:pPr>
            <a:r>
              <a:rPr lang="en" sz="1300">
                <a:solidFill>
                  <a:schemeClr val="accent4"/>
                </a:solidFill>
                <a:latin typeface="Advent Pro"/>
                <a:ea typeface="Advent Pro"/>
                <a:cs typeface="Advent Pro"/>
                <a:sym typeface="Advent Pro"/>
              </a:rPr>
              <a:t>Prior studies and works</a:t>
            </a:r>
            <a:endParaRPr sz="1300">
              <a:solidFill>
                <a:schemeClr val="accent4"/>
              </a:solidFill>
              <a:latin typeface="Advent Pro"/>
              <a:ea typeface="Advent Pro"/>
              <a:cs typeface="Advent Pro"/>
              <a:sym typeface="Advent Pro"/>
            </a:endParaRPr>
          </a:p>
          <a:p>
            <a:pPr indent="-311150" lvl="0" marL="457200" rtl="0" algn="l">
              <a:spcBef>
                <a:spcPts val="0"/>
              </a:spcBef>
              <a:spcAft>
                <a:spcPts val="0"/>
              </a:spcAft>
              <a:buClr>
                <a:schemeClr val="accent4"/>
              </a:buClr>
              <a:buSzPts val="1300"/>
              <a:buFont typeface="Advent Pro"/>
              <a:buAutoNum type="arabicPeriod"/>
            </a:pPr>
            <a:r>
              <a:rPr lang="en" sz="1300">
                <a:solidFill>
                  <a:schemeClr val="accent4"/>
                </a:solidFill>
                <a:latin typeface="Advent Pro"/>
                <a:ea typeface="Advent Pro"/>
                <a:cs typeface="Advent Pro"/>
                <a:sym typeface="Advent Pro"/>
              </a:rPr>
              <a:t>Key function</a:t>
            </a:r>
            <a:endParaRPr sz="1300">
              <a:solidFill>
                <a:schemeClr val="accent4"/>
              </a:solidFill>
              <a:latin typeface="Advent Pro"/>
              <a:ea typeface="Advent Pro"/>
              <a:cs typeface="Advent Pro"/>
              <a:sym typeface="Advent Pro"/>
            </a:endParaRPr>
          </a:p>
          <a:p>
            <a:pPr indent="-311150" lvl="0" marL="457200" rtl="0" algn="l">
              <a:spcBef>
                <a:spcPts val="0"/>
              </a:spcBef>
              <a:spcAft>
                <a:spcPts val="0"/>
              </a:spcAft>
              <a:buClr>
                <a:schemeClr val="accent4"/>
              </a:buClr>
              <a:buSzPts val="1300"/>
              <a:buFont typeface="Advent Pro"/>
              <a:buAutoNum type="arabicPeriod"/>
            </a:pPr>
            <a:r>
              <a:rPr lang="en" sz="1300">
                <a:solidFill>
                  <a:schemeClr val="accent4"/>
                </a:solidFill>
                <a:latin typeface="Advent Pro"/>
                <a:ea typeface="Advent Pro"/>
                <a:cs typeface="Advent Pro"/>
                <a:sym typeface="Advent Pro"/>
              </a:rPr>
              <a:t>Database</a:t>
            </a:r>
            <a:endParaRPr sz="1300">
              <a:solidFill>
                <a:schemeClr val="accent4"/>
              </a:solidFill>
              <a:latin typeface="Advent Pro"/>
              <a:ea typeface="Advent Pro"/>
              <a:cs typeface="Advent Pro"/>
              <a:sym typeface="Advent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7" name="Shape 3537"/>
        <p:cNvGrpSpPr/>
        <p:nvPr/>
      </p:nvGrpSpPr>
      <p:grpSpPr>
        <a:xfrm>
          <a:off x="0" y="0"/>
          <a:ext cx="0" cy="0"/>
          <a:chOff x="0" y="0"/>
          <a:chExt cx="0" cy="0"/>
        </a:xfrm>
      </p:grpSpPr>
      <p:sp>
        <p:nvSpPr>
          <p:cNvPr id="3538" name="Google Shape;3538;p26"/>
          <p:cNvSpPr txBox="1"/>
          <p:nvPr>
            <p:ph idx="15" type="title"/>
          </p:nvPr>
        </p:nvSpPr>
        <p:spPr>
          <a:xfrm>
            <a:off x="720000" y="569850"/>
            <a:ext cx="7704000" cy="58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3539" name="Google Shape;3539;p26"/>
          <p:cNvSpPr txBox="1"/>
          <p:nvPr>
            <p:ph type="title"/>
          </p:nvPr>
        </p:nvSpPr>
        <p:spPr>
          <a:xfrm>
            <a:off x="719975" y="1378750"/>
            <a:ext cx="1792200" cy="55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Increasing Health Issues </a:t>
            </a:r>
            <a:r>
              <a:rPr lang="en" sz="2000"/>
              <a:t>Related to Diet</a:t>
            </a:r>
            <a:endParaRPr sz="2000"/>
          </a:p>
        </p:txBody>
      </p:sp>
      <p:sp>
        <p:nvSpPr>
          <p:cNvPr id="3540" name="Google Shape;3540;p26"/>
          <p:cNvSpPr txBox="1"/>
          <p:nvPr>
            <p:ph idx="1" type="subTitle"/>
          </p:nvPr>
        </p:nvSpPr>
        <p:spPr>
          <a:xfrm>
            <a:off x="719975" y="1933775"/>
            <a:ext cx="1792200" cy="74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Obesity is growing ~1% each year</a:t>
            </a:r>
            <a:endParaRPr/>
          </a:p>
        </p:txBody>
      </p:sp>
      <p:sp>
        <p:nvSpPr>
          <p:cNvPr id="3541" name="Google Shape;3541;p26"/>
          <p:cNvSpPr txBox="1"/>
          <p:nvPr>
            <p:ph idx="2" type="title"/>
          </p:nvPr>
        </p:nvSpPr>
        <p:spPr>
          <a:xfrm>
            <a:off x="2885849" y="1378750"/>
            <a:ext cx="1907700" cy="55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Growing Interest in Health and Wellness</a:t>
            </a:r>
            <a:endParaRPr sz="2000"/>
          </a:p>
        </p:txBody>
      </p:sp>
      <p:sp>
        <p:nvSpPr>
          <p:cNvPr id="3542" name="Google Shape;3542;p26"/>
          <p:cNvSpPr txBox="1"/>
          <p:nvPr>
            <p:ph idx="3" type="subTitle"/>
          </p:nvPr>
        </p:nvSpPr>
        <p:spPr>
          <a:xfrm>
            <a:off x="2885850" y="1933775"/>
            <a:ext cx="1907700" cy="74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t>
            </a:r>
            <a:r>
              <a:rPr lang="en"/>
              <a:t>ack of knowledge</a:t>
            </a:r>
            <a:endParaRPr/>
          </a:p>
        </p:txBody>
      </p:sp>
      <p:sp>
        <p:nvSpPr>
          <p:cNvPr id="3543" name="Google Shape;3543;p26"/>
          <p:cNvSpPr txBox="1"/>
          <p:nvPr>
            <p:ph idx="4" type="title"/>
          </p:nvPr>
        </p:nvSpPr>
        <p:spPr>
          <a:xfrm>
            <a:off x="719975" y="3303975"/>
            <a:ext cx="1792200" cy="55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Not personalized in Workout &amp; Meal plan</a:t>
            </a:r>
            <a:endParaRPr sz="2000"/>
          </a:p>
        </p:txBody>
      </p:sp>
      <p:sp>
        <p:nvSpPr>
          <p:cNvPr id="3544" name="Google Shape;3544;p26"/>
          <p:cNvSpPr txBox="1"/>
          <p:nvPr>
            <p:ph idx="5" type="subTitle"/>
          </p:nvPr>
        </p:nvSpPr>
        <p:spPr>
          <a:xfrm>
            <a:off x="719975" y="3858975"/>
            <a:ext cx="1792200" cy="74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They recommend same thing for different people.</a:t>
            </a:r>
            <a:endParaRPr/>
          </a:p>
        </p:txBody>
      </p:sp>
      <p:sp>
        <p:nvSpPr>
          <p:cNvPr id="3545" name="Google Shape;3545;p26"/>
          <p:cNvSpPr txBox="1"/>
          <p:nvPr>
            <p:ph idx="6" type="title"/>
          </p:nvPr>
        </p:nvSpPr>
        <p:spPr>
          <a:xfrm>
            <a:off x="4867050" y="3303975"/>
            <a:ext cx="1907700" cy="1295700"/>
          </a:xfrm>
          <a:prstGeom prst="rect">
            <a:avLst/>
          </a:prstGeom>
          <a:solidFill>
            <a:srgbClr val="6D9EEB"/>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000"/>
              <a:t>Suggest Personalized </a:t>
            </a:r>
            <a:endParaRPr sz="2000"/>
          </a:p>
          <a:p>
            <a:pPr indent="0" lvl="0" marL="0" rtl="0" algn="ctr">
              <a:spcBef>
                <a:spcPts val="0"/>
              </a:spcBef>
              <a:spcAft>
                <a:spcPts val="0"/>
              </a:spcAft>
              <a:buNone/>
            </a:pPr>
            <a:r>
              <a:rPr lang="en" sz="2000"/>
              <a:t>Meal plan &amp; Workout plan</a:t>
            </a:r>
            <a:endParaRPr sz="2000"/>
          </a:p>
          <a:p>
            <a:pPr indent="0" lvl="0" marL="0" rtl="0" algn="ctr">
              <a:spcBef>
                <a:spcPts val="0"/>
              </a:spcBef>
              <a:spcAft>
                <a:spcPts val="0"/>
              </a:spcAft>
              <a:buNone/>
            </a:pPr>
            <a:r>
              <a:rPr lang="en" sz="2000"/>
              <a:t>By users needs. </a:t>
            </a:r>
            <a:endParaRPr sz="2000"/>
          </a:p>
        </p:txBody>
      </p:sp>
      <p:sp>
        <p:nvSpPr>
          <p:cNvPr id="3546" name="Google Shape;3546;p26"/>
          <p:cNvSpPr txBox="1"/>
          <p:nvPr>
            <p:ph idx="8" type="title"/>
          </p:nvPr>
        </p:nvSpPr>
        <p:spPr>
          <a:xfrm>
            <a:off x="6118525" y="1378750"/>
            <a:ext cx="2305500" cy="129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Many apps or video for how to Workout, or what to eat for diet.</a:t>
            </a:r>
            <a:endParaRPr sz="2000"/>
          </a:p>
          <a:p>
            <a:pPr indent="0" lvl="0" marL="0" rtl="0" algn="l">
              <a:spcBef>
                <a:spcPts val="0"/>
              </a:spcBef>
              <a:spcAft>
                <a:spcPts val="0"/>
              </a:spcAft>
              <a:buNone/>
            </a:pPr>
            <a:r>
              <a:rPr lang="en" sz="2000"/>
              <a:t>But there is nothing for just for  US.</a:t>
            </a:r>
            <a:endParaRPr sz="2000"/>
          </a:p>
        </p:txBody>
      </p:sp>
      <p:sp>
        <p:nvSpPr>
          <p:cNvPr id="3547" name="Google Shape;3547;p26"/>
          <p:cNvSpPr txBox="1"/>
          <p:nvPr/>
        </p:nvSpPr>
        <p:spPr>
          <a:xfrm>
            <a:off x="5085100" y="1654575"/>
            <a:ext cx="894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4"/>
                </a:solidFill>
                <a:latin typeface="Karantina"/>
                <a:ea typeface="Karantina"/>
                <a:cs typeface="Karantina"/>
                <a:sym typeface="Karantina"/>
              </a:rPr>
              <a:t>So now…, </a:t>
            </a:r>
            <a:endParaRPr>
              <a:solidFill>
                <a:schemeClr val="accent4"/>
              </a:solidFill>
              <a:latin typeface="Advent Pro Medium"/>
              <a:ea typeface="Advent Pro Medium"/>
              <a:cs typeface="Advent Pro Medium"/>
              <a:sym typeface="Advent Pro Medium"/>
            </a:endParaRPr>
          </a:p>
        </p:txBody>
      </p:sp>
      <p:cxnSp>
        <p:nvCxnSpPr>
          <p:cNvPr id="3548" name="Google Shape;3548;p26"/>
          <p:cNvCxnSpPr/>
          <p:nvPr/>
        </p:nvCxnSpPr>
        <p:spPr>
          <a:xfrm>
            <a:off x="4934275" y="2081150"/>
            <a:ext cx="1119600" cy="3000"/>
          </a:xfrm>
          <a:prstGeom prst="straightConnector1">
            <a:avLst/>
          </a:prstGeom>
          <a:noFill/>
          <a:ln cap="flat" cmpd="sng" w="28575">
            <a:solidFill>
              <a:schemeClr val="accent4"/>
            </a:solidFill>
            <a:prstDash val="solid"/>
            <a:round/>
            <a:headEnd len="med" w="med" type="none"/>
            <a:tailEnd len="med" w="med" type="triangle"/>
          </a:ln>
        </p:spPr>
      </p:cxnSp>
      <p:sp>
        <p:nvSpPr>
          <p:cNvPr id="3549" name="Google Shape;3549;p26"/>
          <p:cNvSpPr txBox="1"/>
          <p:nvPr/>
        </p:nvSpPr>
        <p:spPr>
          <a:xfrm>
            <a:off x="6772975" y="2712375"/>
            <a:ext cx="117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accent4"/>
              </a:solidFill>
              <a:latin typeface="Advent Pro Medium"/>
              <a:ea typeface="Advent Pro Medium"/>
              <a:cs typeface="Advent Pro Medium"/>
              <a:sym typeface="Advent Pro Medium"/>
            </a:endParaRPr>
          </a:p>
        </p:txBody>
      </p:sp>
      <p:cxnSp>
        <p:nvCxnSpPr>
          <p:cNvPr id="3550" name="Google Shape;3550;p26"/>
          <p:cNvCxnSpPr>
            <a:stCxn id="3543" idx="0"/>
            <a:endCxn id="3549" idx="0"/>
          </p:cNvCxnSpPr>
          <p:nvPr/>
        </p:nvCxnSpPr>
        <p:spPr>
          <a:xfrm rot="-5400000">
            <a:off x="4193375" y="135075"/>
            <a:ext cx="591600" cy="5746200"/>
          </a:xfrm>
          <a:prstGeom prst="curvedConnector3">
            <a:avLst>
              <a:gd fmla="val 25828" name="adj1"/>
            </a:avLst>
          </a:prstGeom>
          <a:noFill/>
          <a:ln cap="flat" cmpd="sng" w="28575">
            <a:solidFill>
              <a:schemeClr val="accent4"/>
            </a:solidFill>
            <a:prstDash val="solid"/>
            <a:round/>
            <a:headEnd len="med" w="med" type="none"/>
            <a:tailEnd len="med" w="med" type="none"/>
          </a:ln>
        </p:spPr>
      </p:cxnSp>
      <p:sp>
        <p:nvSpPr>
          <p:cNvPr id="3551" name="Google Shape;3551;p26"/>
          <p:cNvSpPr txBox="1"/>
          <p:nvPr/>
        </p:nvSpPr>
        <p:spPr>
          <a:xfrm>
            <a:off x="3177075" y="2666725"/>
            <a:ext cx="226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4"/>
                </a:solidFill>
                <a:latin typeface="Karantina"/>
                <a:ea typeface="Karantina"/>
                <a:cs typeface="Karantina"/>
                <a:sym typeface="Karantina"/>
              </a:rPr>
              <a:t>Problem in last apps &amp; videos</a:t>
            </a:r>
            <a:endParaRPr>
              <a:solidFill>
                <a:schemeClr val="accent4"/>
              </a:solidFill>
              <a:latin typeface="Advent Pro Medium"/>
              <a:ea typeface="Advent Pro Medium"/>
              <a:cs typeface="Advent Pro Medium"/>
              <a:sym typeface="Advent Pro Medium"/>
            </a:endParaRPr>
          </a:p>
        </p:txBody>
      </p:sp>
      <p:sp>
        <p:nvSpPr>
          <p:cNvPr id="3552" name="Google Shape;3552;p26"/>
          <p:cNvSpPr txBox="1"/>
          <p:nvPr/>
        </p:nvSpPr>
        <p:spPr>
          <a:xfrm>
            <a:off x="2663000" y="3638075"/>
            <a:ext cx="106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4"/>
                </a:solidFill>
                <a:latin typeface="Karantina"/>
                <a:ea typeface="Karantina"/>
                <a:cs typeface="Karantina"/>
                <a:sym typeface="Karantina"/>
              </a:rPr>
              <a:t>So, FLEX is</a:t>
            </a:r>
            <a:r>
              <a:rPr lang="en" sz="2000">
                <a:solidFill>
                  <a:schemeClr val="accent4"/>
                </a:solidFill>
                <a:latin typeface="Karantina"/>
                <a:ea typeface="Karantina"/>
                <a:cs typeface="Karantina"/>
                <a:sym typeface="Karantina"/>
              </a:rPr>
              <a:t> </a:t>
            </a:r>
            <a:endParaRPr>
              <a:solidFill>
                <a:schemeClr val="accent4"/>
              </a:solidFill>
              <a:latin typeface="Advent Pro Medium"/>
              <a:ea typeface="Advent Pro Medium"/>
              <a:cs typeface="Advent Pro Medium"/>
              <a:sym typeface="Advent Pro Medium"/>
            </a:endParaRPr>
          </a:p>
        </p:txBody>
      </p:sp>
      <p:cxnSp>
        <p:nvCxnSpPr>
          <p:cNvPr id="3553" name="Google Shape;3553;p26"/>
          <p:cNvCxnSpPr/>
          <p:nvPr/>
        </p:nvCxnSpPr>
        <p:spPr>
          <a:xfrm flipH="1" rot="10800000">
            <a:off x="2512175" y="4062550"/>
            <a:ext cx="2163000" cy="2100"/>
          </a:xfrm>
          <a:prstGeom prst="straightConnector1">
            <a:avLst/>
          </a:prstGeom>
          <a:noFill/>
          <a:ln cap="flat" cmpd="sng" w="28575">
            <a:solidFill>
              <a:schemeClr val="accent4"/>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7" name="Shape 3557"/>
        <p:cNvGrpSpPr/>
        <p:nvPr/>
      </p:nvGrpSpPr>
      <p:grpSpPr>
        <a:xfrm>
          <a:off x="0" y="0"/>
          <a:ext cx="0" cy="0"/>
          <a:chOff x="0" y="0"/>
          <a:chExt cx="0" cy="0"/>
        </a:xfrm>
      </p:grpSpPr>
      <p:sp>
        <p:nvSpPr>
          <p:cNvPr id="3558" name="Google Shape;3558;p27"/>
          <p:cNvSpPr txBox="1"/>
          <p:nvPr>
            <p:ph type="title"/>
          </p:nvPr>
        </p:nvSpPr>
        <p:spPr>
          <a:xfrm>
            <a:off x="720000" y="568075"/>
            <a:ext cx="7704000" cy="58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PRIOR STUDIES AND WORKS</a:t>
            </a:r>
            <a:endParaRPr/>
          </a:p>
        </p:txBody>
      </p:sp>
      <p:sp>
        <p:nvSpPr>
          <p:cNvPr id="3559" name="Google Shape;3559;p27"/>
          <p:cNvSpPr txBox="1"/>
          <p:nvPr/>
        </p:nvSpPr>
        <p:spPr>
          <a:xfrm>
            <a:off x="599900" y="1416275"/>
            <a:ext cx="6978300" cy="251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Delighting Palates with AI</a:t>
            </a:r>
            <a:endParaRPr sz="1100"/>
          </a:p>
          <a:p>
            <a:pPr indent="0" lvl="0" marL="0" rtl="0" algn="l">
              <a:spcBef>
                <a:spcPts val="0"/>
              </a:spcBef>
              <a:spcAft>
                <a:spcPts val="0"/>
              </a:spcAft>
              <a:buNone/>
            </a:pPr>
            <a:r>
              <a:t/>
            </a:r>
            <a:endParaRPr sz="1100" u="sng">
              <a:solidFill>
                <a:schemeClr val="hlink"/>
              </a:solidFill>
            </a:endParaRPr>
          </a:p>
          <a:p>
            <a:pPr indent="0" lvl="0" marL="0" rtl="0" algn="l">
              <a:lnSpc>
                <a:spcPct val="115000"/>
              </a:lnSpc>
              <a:spcBef>
                <a:spcPts val="0"/>
              </a:spcBef>
              <a:spcAft>
                <a:spcPts val="0"/>
              </a:spcAft>
              <a:buNone/>
            </a:pPr>
            <a:r>
              <a:rPr lang="en" sz="1100"/>
              <a:t>The cited paper presents a method combining reinforcement learning and collaborative filtering to create personalized meal plans that meet users' nutritional needs and preferences, aiming to enhance long-term adherence. However, it does not address exercise planning, which limits its effectiveness for users seeking both dietary and physical activity recommendations to meet health goals.</a:t>
            </a:r>
            <a:endParaRPr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rPr lang="en" sz="1100" u="sng">
                <a:solidFill>
                  <a:schemeClr val="accent4"/>
                </a:solidFill>
                <a:hlinkClick r:id="rId4">
                  <a:extLst>
                    <a:ext uri="{A12FA001-AC4F-418D-AE19-62706E023703}">
                      <ahyp:hlinkClr val="tx"/>
                    </a:ext>
                  </a:extLst>
                </a:hlinkClick>
              </a:rPr>
              <a:t>AI Meal Planner App</a:t>
            </a:r>
            <a:endParaRPr sz="1100"/>
          </a:p>
          <a:p>
            <a:pPr indent="0" lvl="0" marL="0" rtl="0" algn="l">
              <a:lnSpc>
                <a:spcPct val="115000"/>
              </a:lnSpc>
              <a:spcBef>
                <a:spcPts val="1200"/>
              </a:spcBef>
              <a:spcAft>
                <a:spcPts val="1200"/>
              </a:spcAft>
              <a:buNone/>
            </a:pPr>
            <a:r>
              <a:rPr lang="en" sz="1100"/>
              <a:t>This work generates meal plans suggestion based on a user's age,height, gender.                                        But it does not consider about exercise and users taste.                                                                                    </a:t>
            </a:r>
            <a:endParaRPr sz="1100"/>
          </a:p>
        </p:txBody>
      </p:sp>
      <p:pic>
        <p:nvPicPr>
          <p:cNvPr id="3560" name="Google Shape;3560;p27"/>
          <p:cNvPicPr preferRelativeResize="0"/>
          <p:nvPr/>
        </p:nvPicPr>
        <p:blipFill>
          <a:blip r:embed="rId5">
            <a:alphaModFix/>
          </a:blip>
          <a:stretch>
            <a:fillRect/>
          </a:stretch>
        </p:blipFill>
        <p:spPr>
          <a:xfrm>
            <a:off x="5980424" y="2423525"/>
            <a:ext cx="2476550" cy="1796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4" name="Shape 3564"/>
        <p:cNvGrpSpPr/>
        <p:nvPr/>
      </p:nvGrpSpPr>
      <p:grpSpPr>
        <a:xfrm>
          <a:off x="0" y="0"/>
          <a:ext cx="0" cy="0"/>
          <a:chOff x="0" y="0"/>
          <a:chExt cx="0" cy="0"/>
        </a:xfrm>
      </p:grpSpPr>
      <p:sp>
        <p:nvSpPr>
          <p:cNvPr id="3565" name="Google Shape;3565;p28"/>
          <p:cNvSpPr txBox="1"/>
          <p:nvPr>
            <p:ph type="title"/>
          </p:nvPr>
        </p:nvSpPr>
        <p:spPr>
          <a:xfrm>
            <a:off x="720000" y="568075"/>
            <a:ext cx="7704000" cy="58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 FUNCTION</a:t>
            </a:r>
            <a:endParaRPr/>
          </a:p>
        </p:txBody>
      </p:sp>
      <p:sp>
        <p:nvSpPr>
          <p:cNvPr id="3566" name="Google Shape;3566;p28"/>
          <p:cNvSpPr txBox="1"/>
          <p:nvPr/>
        </p:nvSpPr>
        <p:spPr>
          <a:xfrm>
            <a:off x="390122" y="1348475"/>
            <a:ext cx="7766700" cy="45330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SzPts val="1100"/>
              <a:buAutoNum type="arabicPeriod"/>
            </a:pPr>
            <a:r>
              <a:rPr b="1" lang="en" sz="1100"/>
              <a:t>Comprehensive Meal and Exercise Scheduling</a:t>
            </a:r>
            <a:r>
              <a:rPr lang="en" sz="1100"/>
              <a:t>:</a:t>
            </a:r>
            <a:endParaRPr sz="1100"/>
          </a:p>
          <a:p>
            <a:pPr indent="0" lvl="0" marL="457200" rtl="0" algn="l">
              <a:lnSpc>
                <a:spcPct val="150000"/>
              </a:lnSpc>
              <a:spcBef>
                <a:spcPts val="0"/>
              </a:spcBef>
              <a:spcAft>
                <a:spcPts val="0"/>
              </a:spcAft>
              <a:buNone/>
            </a:pPr>
            <a:r>
              <a:rPr lang="en" sz="1100"/>
              <a:t>→ Management of meal plans and exercise routines.</a:t>
            </a:r>
            <a:endParaRPr sz="1100"/>
          </a:p>
          <a:p>
            <a:pPr indent="0" lvl="0" marL="457200" rtl="0" algn="l">
              <a:lnSpc>
                <a:spcPct val="150000"/>
              </a:lnSpc>
              <a:spcBef>
                <a:spcPts val="0"/>
              </a:spcBef>
              <a:spcAft>
                <a:spcPts val="0"/>
              </a:spcAft>
              <a:buNone/>
            </a:pPr>
            <a:r>
              <a:rPr lang="en" sz="1100"/>
              <a:t>→ Analysis of individual preferences, dietary restrictions, and fitness goals.</a:t>
            </a:r>
            <a:endParaRPr sz="1100"/>
          </a:p>
          <a:p>
            <a:pPr indent="0" lvl="0" marL="457200" rtl="0" algn="l">
              <a:lnSpc>
                <a:spcPct val="150000"/>
              </a:lnSpc>
              <a:spcBef>
                <a:spcPts val="0"/>
              </a:spcBef>
              <a:spcAft>
                <a:spcPts val="0"/>
              </a:spcAft>
              <a:buNone/>
            </a:pPr>
            <a:r>
              <a:rPr lang="en" sz="1100"/>
              <a:t>→ Dynamic scheduling of balanced meals and workouts.</a:t>
            </a:r>
            <a:endParaRPr sz="1100"/>
          </a:p>
          <a:p>
            <a:pPr indent="0" lvl="0" marL="457200" rtl="0" algn="l">
              <a:lnSpc>
                <a:spcPct val="150000"/>
              </a:lnSpc>
              <a:spcBef>
                <a:spcPts val="0"/>
              </a:spcBef>
              <a:spcAft>
                <a:spcPts val="0"/>
              </a:spcAft>
              <a:buNone/>
            </a:pPr>
            <a:r>
              <a:rPr lang="en" sz="1100"/>
              <a:t>→ Easy adjustments to fit the lifestyle.</a:t>
            </a:r>
            <a:endParaRPr sz="1100"/>
          </a:p>
          <a:p>
            <a:pPr indent="0" lvl="0" marL="457200" rtl="0" algn="l">
              <a:lnSpc>
                <a:spcPct val="150000"/>
              </a:lnSpc>
              <a:spcBef>
                <a:spcPts val="0"/>
              </a:spcBef>
              <a:spcAft>
                <a:spcPts val="0"/>
              </a:spcAft>
              <a:buNone/>
            </a:pPr>
            <a:r>
              <a:rPr lang="en" sz="1100"/>
              <a:t>→ Combination of nutrition and physical activity for optimal health and wellness outcomes.</a:t>
            </a:r>
            <a:endParaRPr sz="1100"/>
          </a:p>
          <a:p>
            <a:pPr indent="0" lvl="0" marL="0" rtl="0" algn="l">
              <a:lnSpc>
                <a:spcPct val="150000"/>
              </a:lnSpc>
              <a:spcBef>
                <a:spcPts val="0"/>
              </a:spcBef>
              <a:spcAft>
                <a:spcPts val="0"/>
              </a:spcAft>
              <a:buNone/>
            </a:pPr>
            <a:r>
              <a:t/>
            </a:r>
            <a:endParaRPr sz="1100"/>
          </a:p>
          <a:p>
            <a:pPr indent="-298450" lvl="0" marL="457200" rtl="0" algn="l">
              <a:lnSpc>
                <a:spcPct val="150000"/>
              </a:lnSpc>
              <a:spcBef>
                <a:spcPts val="0"/>
              </a:spcBef>
              <a:spcAft>
                <a:spcPts val="0"/>
              </a:spcAft>
              <a:buSzPts val="1100"/>
              <a:buAutoNum type="arabicPeriod"/>
            </a:pPr>
            <a:r>
              <a:rPr b="1" lang="en" sz="1100"/>
              <a:t>Meal and Exercise Tracking with Social Sharing</a:t>
            </a:r>
            <a:r>
              <a:rPr lang="en" sz="1100"/>
              <a:t>:</a:t>
            </a:r>
            <a:endParaRPr sz="1100"/>
          </a:p>
          <a:p>
            <a:pPr indent="0" lvl="0" marL="457200" rtl="0" algn="l">
              <a:lnSpc>
                <a:spcPct val="150000"/>
              </a:lnSpc>
              <a:spcBef>
                <a:spcPts val="0"/>
              </a:spcBef>
              <a:spcAft>
                <a:spcPts val="0"/>
              </a:spcAft>
              <a:buNone/>
            </a:pPr>
            <a:r>
              <a:rPr lang="en" sz="1100"/>
              <a:t>→ Create a detailed health record.</a:t>
            </a:r>
            <a:endParaRPr sz="1100"/>
          </a:p>
          <a:p>
            <a:pPr indent="0" lvl="0" marL="457200" rtl="0" algn="l">
              <a:lnSpc>
                <a:spcPct val="150000"/>
              </a:lnSpc>
              <a:spcBef>
                <a:spcPts val="0"/>
              </a:spcBef>
              <a:spcAft>
                <a:spcPts val="0"/>
              </a:spcAft>
              <a:buNone/>
            </a:pPr>
            <a:r>
              <a:rPr lang="en" sz="1100"/>
              <a:t>→ Monitor progress and offers a social sharing feature.</a:t>
            </a:r>
            <a:endParaRPr sz="1100"/>
          </a:p>
          <a:p>
            <a:pPr indent="0" lvl="0" marL="457200" rtl="0" algn="l">
              <a:lnSpc>
                <a:spcPct val="150000"/>
              </a:lnSpc>
              <a:spcBef>
                <a:spcPts val="0"/>
              </a:spcBef>
              <a:spcAft>
                <a:spcPts val="0"/>
              </a:spcAft>
              <a:buNone/>
            </a:pPr>
            <a:r>
              <a:rPr lang="en" sz="1100"/>
              <a:t>→ Enables sharing of accomplishments with friends or fitness communities.</a:t>
            </a:r>
            <a:endParaRPr sz="1100"/>
          </a:p>
          <a:p>
            <a:pPr indent="0" lvl="0" marL="914400" rtl="0" algn="l">
              <a:lnSpc>
                <a:spcPct val="150000"/>
              </a:lnSpc>
              <a:spcBef>
                <a:spcPts val="0"/>
              </a:spcBef>
              <a:spcAft>
                <a:spcPts val="0"/>
              </a:spcAft>
              <a:buNone/>
            </a:pPr>
            <a:r>
              <a:rPr lang="en" sz="1100"/>
              <a:t>→ Promotes motivation to stay consistent with health goals.</a:t>
            </a:r>
            <a:endParaRPr sz="1100"/>
          </a:p>
          <a:p>
            <a:pPr indent="0" lvl="0" marL="457200" rtl="0" algn="l">
              <a:lnSpc>
                <a:spcPct val="150000"/>
              </a:lnSpc>
              <a:spcBef>
                <a:spcPts val="0"/>
              </a:spcBef>
              <a:spcAft>
                <a:spcPts val="0"/>
              </a:spcAft>
              <a:buNone/>
            </a:pPr>
            <a:r>
              <a:rPr lang="en" sz="1100"/>
              <a:t>→ Create community and support.</a:t>
            </a:r>
            <a:endParaRPr sz="1100"/>
          </a:p>
          <a:p>
            <a:pPr indent="0" lvl="0" marL="0" rtl="0" algn="l">
              <a:lnSpc>
                <a:spcPct val="150000"/>
              </a:lnSpc>
              <a:spcBef>
                <a:spcPts val="0"/>
              </a:spcBef>
              <a:spcAft>
                <a:spcPts val="0"/>
              </a:spcAft>
              <a:buNone/>
            </a:pPr>
            <a:r>
              <a:t/>
            </a:r>
            <a:endParaRPr sz="1100"/>
          </a:p>
          <a:p>
            <a:pPr indent="0" lvl="0" marL="0" rtl="0" algn="l">
              <a:lnSpc>
                <a:spcPct val="150000"/>
              </a:lnSpc>
              <a:spcBef>
                <a:spcPts val="0"/>
              </a:spcBef>
              <a:spcAft>
                <a:spcPts val="0"/>
              </a:spcAft>
              <a:buNone/>
            </a:pPr>
            <a:r>
              <a:t/>
            </a:r>
            <a:endParaRPr sz="1100"/>
          </a:p>
          <a:p>
            <a:pPr indent="0" lvl="0" marL="0" rtl="0" algn="l">
              <a:lnSpc>
                <a:spcPct val="150000"/>
              </a:lnSpc>
              <a:spcBef>
                <a:spcPts val="0"/>
              </a:spcBef>
              <a:spcAft>
                <a:spcPts val="0"/>
              </a:spcAft>
              <a:buNone/>
            </a:pPr>
            <a:r>
              <a:t/>
            </a:r>
            <a:endParaRPr>
              <a:solidFill>
                <a:schemeClr val="accent4"/>
              </a:solidFill>
              <a:latin typeface="Advent Pro Medium"/>
              <a:ea typeface="Advent Pro Medium"/>
              <a:cs typeface="Advent Pro Medium"/>
              <a:sym typeface="Advent Pro Medium"/>
            </a:endParaRPr>
          </a:p>
          <a:p>
            <a:pPr indent="0" lvl="0" marL="0" rtl="0" algn="l">
              <a:lnSpc>
                <a:spcPct val="150000"/>
              </a:lnSpc>
              <a:spcBef>
                <a:spcPts val="0"/>
              </a:spcBef>
              <a:spcAft>
                <a:spcPts val="0"/>
              </a:spcAft>
              <a:buNone/>
            </a:pPr>
            <a:r>
              <a:t/>
            </a:r>
            <a:endParaRPr>
              <a:solidFill>
                <a:schemeClr val="accent4"/>
              </a:solidFill>
              <a:latin typeface="Advent Pro Medium"/>
              <a:ea typeface="Advent Pro Medium"/>
              <a:cs typeface="Advent Pro Medium"/>
              <a:sym typeface="Advent Pro Medium"/>
            </a:endParaRPr>
          </a:p>
        </p:txBody>
      </p:sp>
      <p:pic>
        <p:nvPicPr>
          <p:cNvPr id="3567" name="Google Shape;3567;p28"/>
          <p:cNvPicPr preferRelativeResize="0"/>
          <p:nvPr/>
        </p:nvPicPr>
        <p:blipFill>
          <a:blip r:embed="rId3">
            <a:alphaModFix/>
          </a:blip>
          <a:stretch>
            <a:fillRect/>
          </a:stretch>
        </p:blipFill>
        <p:spPr>
          <a:xfrm>
            <a:off x="7248650" y="568075"/>
            <a:ext cx="1488701" cy="1497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1" name="Shape 3571"/>
        <p:cNvGrpSpPr/>
        <p:nvPr/>
      </p:nvGrpSpPr>
      <p:grpSpPr>
        <a:xfrm>
          <a:off x="0" y="0"/>
          <a:ext cx="0" cy="0"/>
          <a:chOff x="0" y="0"/>
          <a:chExt cx="0" cy="0"/>
        </a:xfrm>
      </p:grpSpPr>
      <p:sp>
        <p:nvSpPr>
          <p:cNvPr id="3572" name="Google Shape;3572;p29"/>
          <p:cNvSpPr txBox="1"/>
          <p:nvPr>
            <p:ph type="title"/>
          </p:nvPr>
        </p:nvSpPr>
        <p:spPr>
          <a:xfrm>
            <a:off x="720000" y="568075"/>
            <a:ext cx="7704000" cy="58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3573" name="Google Shape;3573;p29"/>
          <p:cNvSpPr txBox="1"/>
          <p:nvPr/>
        </p:nvSpPr>
        <p:spPr>
          <a:xfrm>
            <a:off x="599900" y="1416275"/>
            <a:ext cx="69783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accent4"/>
              </a:buClr>
              <a:buSzPts val="1400"/>
              <a:buChar char="●"/>
            </a:pPr>
            <a:r>
              <a:rPr b="1" lang="en">
                <a:solidFill>
                  <a:schemeClr val="accent4"/>
                </a:solidFill>
                <a:latin typeface="Advent Pro"/>
                <a:ea typeface="Advent Pro"/>
                <a:cs typeface="Advent Pro"/>
                <a:sym typeface="Advent Pro"/>
              </a:rPr>
              <a:t>EDAMAM - Food Database API</a:t>
            </a:r>
            <a:r>
              <a:rPr lang="en">
                <a:solidFill>
                  <a:schemeClr val="accent4"/>
                </a:solidFill>
                <a:latin typeface="Advent Pro Medium"/>
                <a:ea typeface="Advent Pro Medium"/>
                <a:cs typeface="Advent Pro Medium"/>
                <a:sym typeface="Advent Pro Medium"/>
              </a:rPr>
              <a:t> </a:t>
            </a:r>
            <a:endParaRPr>
              <a:solidFill>
                <a:schemeClr val="accent4"/>
              </a:solidFill>
              <a:latin typeface="Advent Pro Medium"/>
              <a:ea typeface="Advent Pro Medium"/>
              <a:cs typeface="Advent Pro Medium"/>
              <a:sym typeface="Advent Pro Medium"/>
            </a:endParaRPr>
          </a:p>
          <a:p>
            <a:pPr indent="-317500" lvl="1" marL="914400" rtl="0" algn="l">
              <a:lnSpc>
                <a:spcPct val="150000"/>
              </a:lnSpc>
              <a:spcBef>
                <a:spcPts val="0"/>
              </a:spcBef>
              <a:spcAft>
                <a:spcPts val="0"/>
              </a:spcAft>
              <a:buClr>
                <a:schemeClr val="accent4"/>
              </a:buClr>
              <a:buSzPts val="1400"/>
              <a:buFont typeface="Advent Pro Medium"/>
              <a:buChar char="○"/>
            </a:pPr>
            <a:r>
              <a:rPr lang="en">
                <a:solidFill>
                  <a:schemeClr val="accent4"/>
                </a:solidFill>
                <a:latin typeface="Advent Pro Medium"/>
                <a:ea typeface="Advent Pro Medium"/>
                <a:cs typeface="Advent Pro Medium"/>
                <a:sym typeface="Advent Pro Medium"/>
              </a:rPr>
              <a:t>Nutritional Data, Recipes, Health labels, Ingredient analysis…</a:t>
            </a:r>
            <a:endParaRPr>
              <a:solidFill>
                <a:schemeClr val="accent4"/>
              </a:solidFill>
              <a:latin typeface="Advent Pro Medium"/>
              <a:ea typeface="Advent Pro Medium"/>
              <a:cs typeface="Advent Pro Medium"/>
              <a:sym typeface="Advent Pro Medium"/>
            </a:endParaRPr>
          </a:p>
          <a:p>
            <a:pPr indent="-317500" lvl="1" marL="914400" rtl="0" algn="l">
              <a:lnSpc>
                <a:spcPct val="150000"/>
              </a:lnSpc>
              <a:spcBef>
                <a:spcPts val="0"/>
              </a:spcBef>
              <a:spcAft>
                <a:spcPts val="0"/>
              </a:spcAft>
              <a:buClr>
                <a:schemeClr val="accent4"/>
              </a:buClr>
              <a:buSzPts val="1400"/>
              <a:buFont typeface="Advent Pro Medium"/>
              <a:buChar char="○"/>
            </a:pPr>
            <a:r>
              <a:rPr lang="en">
                <a:solidFill>
                  <a:schemeClr val="accent4"/>
                </a:solidFill>
                <a:latin typeface="Advent Pro Medium"/>
                <a:ea typeface="Advent Pro Medium"/>
                <a:cs typeface="Advent Pro Medium"/>
                <a:sym typeface="Advent Pro Medium"/>
              </a:rPr>
              <a:t>Log their daily intake</a:t>
            </a:r>
            <a:endParaRPr>
              <a:solidFill>
                <a:schemeClr val="accent4"/>
              </a:solidFill>
              <a:latin typeface="Advent Pro Medium"/>
              <a:ea typeface="Advent Pro Medium"/>
              <a:cs typeface="Advent Pro Medium"/>
              <a:sym typeface="Advent Pro Medium"/>
            </a:endParaRPr>
          </a:p>
          <a:p>
            <a:pPr indent="-317500" lvl="1" marL="914400" rtl="0" algn="l">
              <a:lnSpc>
                <a:spcPct val="150000"/>
              </a:lnSpc>
              <a:spcBef>
                <a:spcPts val="0"/>
              </a:spcBef>
              <a:spcAft>
                <a:spcPts val="0"/>
              </a:spcAft>
              <a:buClr>
                <a:schemeClr val="accent4"/>
              </a:buClr>
              <a:buSzPts val="1400"/>
              <a:buFont typeface="Advent Pro Medium"/>
              <a:buChar char="○"/>
            </a:pPr>
            <a:r>
              <a:rPr lang="en">
                <a:solidFill>
                  <a:schemeClr val="accent4"/>
                </a:solidFill>
                <a:latin typeface="Advent Pro Medium"/>
                <a:ea typeface="Advent Pro Medium"/>
                <a:cs typeface="Advent Pro Medium"/>
                <a:sym typeface="Advent Pro Medium"/>
              </a:rPr>
              <a:t>Restrictions: Diet preferences, Allergies, Intolerances, Calorie Limits and Macronutrient Balances</a:t>
            </a:r>
            <a:endParaRPr>
              <a:solidFill>
                <a:schemeClr val="accent4"/>
              </a:solidFill>
              <a:latin typeface="Advent Pro Medium"/>
              <a:ea typeface="Advent Pro Medium"/>
              <a:cs typeface="Advent Pro Medium"/>
              <a:sym typeface="Advent Pro Medium"/>
            </a:endParaRPr>
          </a:p>
          <a:p>
            <a:pPr indent="-317500" lvl="0" marL="457200" rtl="0" algn="l">
              <a:lnSpc>
                <a:spcPct val="150000"/>
              </a:lnSpc>
              <a:spcBef>
                <a:spcPts val="0"/>
              </a:spcBef>
              <a:spcAft>
                <a:spcPts val="0"/>
              </a:spcAft>
              <a:buClr>
                <a:schemeClr val="accent4"/>
              </a:buClr>
              <a:buSzPts val="1400"/>
              <a:buFont typeface="Advent Pro"/>
              <a:buChar char="●"/>
            </a:pPr>
            <a:r>
              <a:rPr b="1" lang="en">
                <a:solidFill>
                  <a:schemeClr val="accent4"/>
                </a:solidFill>
                <a:latin typeface="Advent Pro"/>
                <a:ea typeface="Advent Pro"/>
                <a:cs typeface="Advent Pro"/>
                <a:sym typeface="Advent Pro"/>
              </a:rPr>
              <a:t>API Ninjas - Calories Burned API</a:t>
            </a:r>
            <a:endParaRPr b="1">
              <a:solidFill>
                <a:schemeClr val="accent4"/>
              </a:solidFill>
              <a:latin typeface="Advent Pro"/>
              <a:ea typeface="Advent Pro"/>
              <a:cs typeface="Advent Pro"/>
              <a:sym typeface="Advent Pro"/>
            </a:endParaRPr>
          </a:p>
          <a:p>
            <a:pPr indent="-317500" lvl="1" marL="914400" rtl="0" algn="l">
              <a:lnSpc>
                <a:spcPct val="150000"/>
              </a:lnSpc>
              <a:spcBef>
                <a:spcPts val="0"/>
              </a:spcBef>
              <a:spcAft>
                <a:spcPts val="0"/>
              </a:spcAft>
              <a:buClr>
                <a:schemeClr val="accent4"/>
              </a:buClr>
              <a:buSzPts val="1400"/>
              <a:buFont typeface="Advent Pro Medium"/>
              <a:buChar char="○"/>
            </a:pPr>
            <a:r>
              <a:rPr lang="en">
                <a:solidFill>
                  <a:schemeClr val="accent4"/>
                </a:solidFill>
                <a:latin typeface="Advent Pro Medium"/>
                <a:ea typeface="Advent Pro Medium"/>
                <a:cs typeface="Advent Pro Medium"/>
                <a:sym typeface="Advent Pro Medium"/>
              </a:rPr>
              <a:t>Calories burned for various activities</a:t>
            </a:r>
            <a:endParaRPr>
              <a:solidFill>
                <a:schemeClr val="accent4"/>
              </a:solidFill>
              <a:latin typeface="Advent Pro Medium"/>
              <a:ea typeface="Advent Pro Medium"/>
              <a:cs typeface="Advent Pro Medium"/>
              <a:sym typeface="Advent Pro Medium"/>
            </a:endParaRPr>
          </a:p>
          <a:p>
            <a:pPr indent="-317500" lvl="1" marL="914400" rtl="0" algn="l">
              <a:lnSpc>
                <a:spcPct val="150000"/>
              </a:lnSpc>
              <a:spcBef>
                <a:spcPts val="0"/>
              </a:spcBef>
              <a:spcAft>
                <a:spcPts val="0"/>
              </a:spcAft>
              <a:buClr>
                <a:schemeClr val="accent4"/>
              </a:buClr>
              <a:buSzPts val="1400"/>
              <a:buFont typeface="Advent Pro Medium"/>
              <a:buChar char="○"/>
            </a:pPr>
            <a:r>
              <a:rPr lang="en">
                <a:solidFill>
                  <a:schemeClr val="accent4"/>
                </a:solidFill>
                <a:latin typeface="Advent Pro Medium"/>
                <a:ea typeface="Advent Pro Medium"/>
                <a:cs typeface="Advent Pro Medium"/>
                <a:sym typeface="Advent Pro Medium"/>
              </a:rPr>
              <a:t>Based on activity types, weight and duration</a:t>
            </a:r>
            <a:endParaRPr>
              <a:solidFill>
                <a:schemeClr val="accent4"/>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a:solidFill>
                <a:schemeClr val="accent4"/>
              </a:solidFill>
              <a:latin typeface="Advent Pro Medium"/>
              <a:ea typeface="Advent Pro Medium"/>
              <a:cs typeface="Advent Pro Medium"/>
              <a:sym typeface="Advent Pro Medium"/>
            </a:endParaRPr>
          </a:p>
        </p:txBody>
      </p:sp>
      <p:pic>
        <p:nvPicPr>
          <p:cNvPr id="3574" name="Google Shape;3574;p29"/>
          <p:cNvPicPr preferRelativeResize="0"/>
          <p:nvPr/>
        </p:nvPicPr>
        <p:blipFill>
          <a:blip r:embed="rId3">
            <a:alphaModFix/>
          </a:blip>
          <a:stretch>
            <a:fillRect/>
          </a:stretch>
        </p:blipFill>
        <p:spPr>
          <a:xfrm>
            <a:off x="7178375" y="1278075"/>
            <a:ext cx="1245624" cy="652001"/>
          </a:xfrm>
          <a:prstGeom prst="rect">
            <a:avLst/>
          </a:prstGeom>
          <a:noFill/>
          <a:ln>
            <a:noFill/>
          </a:ln>
        </p:spPr>
      </p:pic>
      <p:pic>
        <p:nvPicPr>
          <p:cNvPr id="3575" name="Google Shape;3575;p29"/>
          <p:cNvPicPr preferRelativeResize="0"/>
          <p:nvPr/>
        </p:nvPicPr>
        <p:blipFill>
          <a:blip r:embed="rId4">
            <a:alphaModFix/>
          </a:blip>
          <a:stretch>
            <a:fillRect/>
          </a:stretch>
        </p:blipFill>
        <p:spPr>
          <a:xfrm>
            <a:off x="4924050" y="3940849"/>
            <a:ext cx="3499951" cy="752150"/>
          </a:xfrm>
          <a:prstGeom prst="rect">
            <a:avLst/>
          </a:prstGeom>
          <a:noFill/>
          <a:ln>
            <a:noFill/>
          </a:ln>
        </p:spPr>
      </p:pic>
      <p:pic>
        <p:nvPicPr>
          <p:cNvPr id="3576" name="Google Shape;3576;p29"/>
          <p:cNvPicPr preferRelativeResize="0"/>
          <p:nvPr/>
        </p:nvPicPr>
        <p:blipFill>
          <a:blip r:embed="rId5">
            <a:alphaModFix/>
          </a:blip>
          <a:stretch>
            <a:fillRect/>
          </a:stretch>
        </p:blipFill>
        <p:spPr>
          <a:xfrm>
            <a:off x="2691625" y="4141000"/>
            <a:ext cx="2027800" cy="55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0" name="Shape 3580"/>
        <p:cNvGrpSpPr/>
        <p:nvPr/>
      </p:nvGrpSpPr>
      <p:grpSpPr>
        <a:xfrm>
          <a:off x="0" y="0"/>
          <a:ext cx="0" cy="0"/>
          <a:chOff x="0" y="0"/>
          <a:chExt cx="0" cy="0"/>
        </a:xfrm>
      </p:grpSpPr>
      <p:sp>
        <p:nvSpPr>
          <p:cNvPr id="3581" name="Google Shape;3581;p30"/>
          <p:cNvSpPr txBox="1"/>
          <p:nvPr>
            <p:ph type="ctrTitle"/>
          </p:nvPr>
        </p:nvSpPr>
        <p:spPr>
          <a:xfrm>
            <a:off x="1491200" y="1344196"/>
            <a:ext cx="5804400" cy="21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t>THANK YOU</a:t>
            </a:r>
            <a:endParaRPr sz="4000">
              <a:solidFill>
                <a:srgbClr val="666666"/>
              </a:solidFill>
            </a:endParaRPr>
          </a:p>
        </p:txBody>
      </p:sp>
      <p:sp>
        <p:nvSpPr>
          <p:cNvPr id="3582" name="Google Shape;3582;p30"/>
          <p:cNvSpPr/>
          <p:nvPr/>
        </p:nvSpPr>
        <p:spPr>
          <a:xfrm>
            <a:off x="1337020" y="3066441"/>
            <a:ext cx="115897" cy="97070"/>
          </a:xfrm>
          <a:custGeom>
            <a:rect b="b" l="l" r="r" t="t"/>
            <a:pathLst>
              <a:path extrusionOk="0" h="1820" w="2173">
                <a:moveTo>
                  <a:pt x="919" y="0"/>
                </a:moveTo>
                <a:cubicBezTo>
                  <a:pt x="868" y="26"/>
                  <a:pt x="817" y="64"/>
                  <a:pt x="766" y="102"/>
                </a:cubicBezTo>
                <a:cubicBezTo>
                  <a:pt x="1" y="767"/>
                  <a:pt x="630" y="1819"/>
                  <a:pt x="1407" y="1819"/>
                </a:cubicBezTo>
                <a:cubicBezTo>
                  <a:pt x="1617" y="1819"/>
                  <a:pt x="1838" y="1742"/>
                  <a:pt x="2044" y="1560"/>
                </a:cubicBezTo>
                <a:cubicBezTo>
                  <a:pt x="2096" y="1522"/>
                  <a:pt x="2134" y="1483"/>
                  <a:pt x="2172" y="1432"/>
                </a:cubicBezTo>
                <a:lnTo>
                  <a:pt x="2172" y="1432"/>
                </a:lnTo>
                <a:cubicBezTo>
                  <a:pt x="2021" y="1520"/>
                  <a:pt x="1852" y="1563"/>
                  <a:pt x="1683" y="1563"/>
                </a:cubicBezTo>
                <a:cubicBezTo>
                  <a:pt x="1410" y="1563"/>
                  <a:pt x="1140" y="1449"/>
                  <a:pt x="957" y="1228"/>
                </a:cubicBezTo>
                <a:cubicBezTo>
                  <a:pt x="651" y="882"/>
                  <a:pt x="638" y="358"/>
                  <a:pt x="9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30"/>
          <p:cNvSpPr txBox="1"/>
          <p:nvPr/>
        </p:nvSpPr>
        <p:spPr>
          <a:xfrm>
            <a:off x="479500" y="676800"/>
            <a:ext cx="30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accent4"/>
              </a:solidFill>
              <a:latin typeface="Advent Pro"/>
              <a:ea typeface="Advent Pro"/>
              <a:cs typeface="Advent Pro"/>
              <a:sym typeface="Advent Pro"/>
            </a:endParaRPr>
          </a:p>
        </p:txBody>
      </p:sp>
      <p:sp>
        <p:nvSpPr>
          <p:cNvPr id="3584" name="Google Shape;3584;p30"/>
          <p:cNvSpPr txBox="1"/>
          <p:nvPr>
            <p:ph idx="1" type="subTitle"/>
          </p:nvPr>
        </p:nvSpPr>
        <p:spPr>
          <a:xfrm>
            <a:off x="2392500" y="4292500"/>
            <a:ext cx="4359000" cy="40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Manu Gomez, 신재욱, 이지훈, 홍마노</a:t>
            </a:r>
            <a:endParaRPr/>
          </a:p>
        </p:txBody>
      </p:sp>
      <p:grpSp>
        <p:nvGrpSpPr>
          <p:cNvPr id="3585" name="Google Shape;3585;p30"/>
          <p:cNvGrpSpPr/>
          <p:nvPr/>
        </p:nvGrpSpPr>
        <p:grpSpPr>
          <a:xfrm>
            <a:off x="7120301" y="2843209"/>
            <a:ext cx="2828549" cy="2342394"/>
            <a:chOff x="7120301" y="2843209"/>
            <a:chExt cx="2828549" cy="2342394"/>
          </a:xfrm>
        </p:grpSpPr>
        <p:sp>
          <p:nvSpPr>
            <p:cNvPr id="3586" name="Google Shape;3586;p30"/>
            <p:cNvSpPr/>
            <p:nvPr/>
          </p:nvSpPr>
          <p:spPr>
            <a:xfrm flipH="1">
              <a:off x="7567816" y="3140843"/>
              <a:ext cx="2365994" cy="1589170"/>
            </a:xfrm>
            <a:custGeom>
              <a:rect b="b" l="l" r="r" t="t"/>
              <a:pathLst>
                <a:path extrusionOk="0" h="29796" w="44361">
                  <a:moveTo>
                    <a:pt x="44002" y="0"/>
                  </a:moveTo>
                  <a:lnTo>
                    <a:pt x="0" y="27941"/>
                  </a:lnTo>
                  <a:lnTo>
                    <a:pt x="1215" y="29795"/>
                  </a:lnTo>
                  <a:lnTo>
                    <a:pt x="44360" y="537"/>
                  </a:lnTo>
                  <a:lnTo>
                    <a:pt x="440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30"/>
            <p:cNvSpPr/>
            <p:nvPr/>
          </p:nvSpPr>
          <p:spPr>
            <a:xfrm flipH="1">
              <a:off x="7582857" y="3117642"/>
              <a:ext cx="2365994" cy="1589170"/>
            </a:xfrm>
            <a:custGeom>
              <a:rect b="b" l="l" r="r" t="t"/>
              <a:pathLst>
                <a:path extrusionOk="0" h="29796" w="44361">
                  <a:moveTo>
                    <a:pt x="44003" y="1"/>
                  </a:moveTo>
                  <a:lnTo>
                    <a:pt x="1" y="27941"/>
                  </a:lnTo>
                  <a:lnTo>
                    <a:pt x="1216" y="29796"/>
                  </a:lnTo>
                  <a:lnTo>
                    <a:pt x="44361" y="538"/>
                  </a:lnTo>
                  <a:lnTo>
                    <a:pt x="440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8" name="Google Shape;3588;p30"/>
            <p:cNvGrpSpPr/>
            <p:nvPr/>
          </p:nvGrpSpPr>
          <p:grpSpPr>
            <a:xfrm>
              <a:off x="7120301" y="2843209"/>
              <a:ext cx="803160" cy="893129"/>
              <a:chOff x="6999304" y="2334040"/>
              <a:chExt cx="879789" cy="978342"/>
            </a:xfrm>
          </p:grpSpPr>
          <p:sp>
            <p:nvSpPr>
              <p:cNvPr id="3589" name="Google Shape;3589;p30"/>
              <p:cNvSpPr/>
              <p:nvPr/>
            </p:nvSpPr>
            <p:spPr>
              <a:xfrm rot="-1424855">
                <a:off x="7183480" y="2648742"/>
                <a:ext cx="607519" cy="565245"/>
              </a:xfrm>
              <a:custGeom>
                <a:rect b="b" l="l" r="r" t="t"/>
                <a:pathLst>
                  <a:path extrusionOk="0" h="25779" w="27707">
                    <a:moveTo>
                      <a:pt x="12484" y="1"/>
                    </a:moveTo>
                    <a:cubicBezTo>
                      <a:pt x="11866" y="1"/>
                      <a:pt x="11251" y="296"/>
                      <a:pt x="10880" y="879"/>
                    </a:cubicBezTo>
                    <a:cubicBezTo>
                      <a:pt x="10498" y="470"/>
                      <a:pt x="9992" y="275"/>
                      <a:pt x="9490" y="275"/>
                    </a:cubicBezTo>
                    <a:cubicBezTo>
                      <a:pt x="8793" y="275"/>
                      <a:pt x="8105" y="653"/>
                      <a:pt x="7773" y="1361"/>
                    </a:cubicBezTo>
                    <a:cubicBezTo>
                      <a:pt x="7426" y="1075"/>
                      <a:pt x="6990" y="922"/>
                      <a:pt x="6551" y="922"/>
                    </a:cubicBezTo>
                    <a:cubicBezTo>
                      <a:pt x="6365" y="922"/>
                      <a:pt x="6179" y="949"/>
                      <a:pt x="5998" y="1006"/>
                    </a:cubicBezTo>
                    <a:cubicBezTo>
                      <a:pt x="5351" y="1221"/>
                      <a:pt x="4857" y="1766"/>
                      <a:pt x="4705" y="2426"/>
                    </a:cubicBezTo>
                    <a:cubicBezTo>
                      <a:pt x="4557" y="2347"/>
                      <a:pt x="4400" y="2318"/>
                      <a:pt x="4239" y="2318"/>
                    </a:cubicBezTo>
                    <a:cubicBezTo>
                      <a:pt x="3747" y="2318"/>
                      <a:pt x="3210" y="2591"/>
                      <a:pt x="2752" y="2591"/>
                    </a:cubicBezTo>
                    <a:cubicBezTo>
                      <a:pt x="2080" y="3022"/>
                      <a:pt x="1763" y="3833"/>
                      <a:pt x="1978" y="4594"/>
                    </a:cubicBezTo>
                    <a:cubicBezTo>
                      <a:pt x="1091" y="4658"/>
                      <a:pt x="368" y="5355"/>
                      <a:pt x="267" y="6243"/>
                    </a:cubicBezTo>
                    <a:cubicBezTo>
                      <a:pt x="191" y="6889"/>
                      <a:pt x="469" y="7536"/>
                      <a:pt x="989" y="7929"/>
                    </a:cubicBezTo>
                    <a:cubicBezTo>
                      <a:pt x="0" y="8690"/>
                      <a:pt x="0" y="10186"/>
                      <a:pt x="989" y="10947"/>
                    </a:cubicBezTo>
                    <a:cubicBezTo>
                      <a:pt x="508" y="11315"/>
                      <a:pt x="229" y="11885"/>
                      <a:pt x="254" y="12481"/>
                    </a:cubicBezTo>
                    <a:cubicBezTo>
                      <a:pt x="267" y="13153"/>
                      <a:pt x="634" y="13775"/>
                      <a:pt x="1218" y="14104"/>
                    </a:cubicBezTo>
                    <a:cubicBezTo>
                      <a:pt x="216" y="15157"/>
                      <a:pt x="710" y="16881"/>
                      <a:pt x="2118" y="17249"/>
                    </a:cubicBezTo>
                    <a:cubicBezTo>
                      <a:pt x="1801" y="17845"/>
                      <a:pt x="1814" y="18555"/>
                      <a:pt x="2156" y="19138"/>
                    </a:cubicBezTo>
                    <a:cubicBezTo>
                      <a:pt x="2524" y="19722"/>
                      <a:pt x="3170" y="20077"/>
                      <a:pt x="3855" y="20077"/>
                    </a:cubicBezTo>
                    <a:cubicBezTo>
                      <a:pt x="3703" y="20711"/>
                      <a:pt x="4451" y="21395"/>
                      <a:pt x="4451" y="21890"/>
                    </a:cubicBezTo>
                    <a:cubicBezTo>
                      <a:pt x="4781" y="22248"/>
                      <a:pt x="5236" y="22445"/>
                      <a:pt x="5703" y="22445"/>
                    </a:cubicBezTo>
                    <a:cubicBezTo>
                      <a:pt x="5865" y="22445"/>
                      <a:pt x="6028" y="22421"/>
                      <a:pt x="6188" y="22372"/>
                    </a:cubicBezTo>
                    <a:cubicBezTo>
                      <a:pt x="6188" y="23031"/>
                      <a:pt x="6442" y="23665"/>
                      <a:pt x="7038" y="24008"/>
                    </a:cubicBezTo>
                    <a:cubicBezTo>
                      <a:pt x="7330" y="24172"/>
                      <a:pt x="7656" y="24255"/>
                      <a:pt x="7983" y="24255"/>
                    </a:cubicBezTo>
                    <a:cubicBezTo>
                      <a:pt x="8309" y="24255"/>
                      <a:pt x="8636" y="24172"/>
                      <a:pt x="8927" y="24008"/>
                    </a:cubicBezTo>
                    <a:cubicBezTo>
                      <a:pt x="9175" y="24887"/>
                      <a:pt x="9963" y="25399"/>
                      <a:pt x="10769" y="25399"/>
                    </a:cubicBezTo>
                    <a:cubicBezTo>
                      <a:pt x="11240" y="25399"/>
                      <a:pt x="11718" y="25224"/>
                      <a:pt x="12097" y="24844"/>
                    </a:cubicBezTo>
                    <a:cubicBezTo>
                      <a:pt x="12461" y="25458"/>
                      <a:pt x="13095" y="25779"/>
                      <a:pt x="13735" y="25779"/>
                    </a:cubicBezTo>
                    <a:cubicBezTo>
                      <a:pt x="14232" y="25779"/>
                      <a:pt x="14733" y="25586"/>
                      <a:pt x="15115" y="25187"/>
                    </a:cubicBezTo>
                    <a:cubicBezTo>
                      <a:pt x="15446" y="25412"/>
                      <a:pt x="15817" y="25518"/>
                      <a:pt x="16182" y="25518"/>
                    </a:cubicBezTo>
                    <a:cubicBezTo>
                      <a:pt x="16967" y="25518"/>
                      <a:pt x="17725" y="25032"/>
                      <a:pt x="17994" y="24210"/>
                    </a:cubicBezTo>
                    <a:cubicBezTo>
                      <a:pt x="18317" y="24414"/>
                      <a:pt x="18667" y="24507"/>
                      <a:pt x="19007" y="24507"/>
                    </a:cubicBezTo>
                    <a:cubicBezTo>
                      <a:pt x="19960" y="24507"/>
                      <a:pt x="20845" y="23779"/>
                      <a:pt x="20910" y="22714"/>
                    </a:cubicBezTo>
                    <a:cubicBezTo>
                      <a:pt x="21103" y="22774"/>
                      <a:pt x="21294" y="22802"/>
                      <a:pt x="21481" y="22802"/>
                    </a:cubicBezTo>
                    <a:cubicBezTo>
                      <a:pt x="22632" y="22802"/>
                      <a:pt x="23583" y="21732"/>
                      <a:pt x="23332" y="20521"/>
                    </a:cubicBezTo>
                    <a:lnTo>
                      <a:pt x="23332" y="20521"/>
                    </a:lnTo>
                    <a:cubicBezTo>
                      <a:pt x="23356" y="20521"/>
                      <a:pt x="23379" y="20522"/>
                      <a:pt x="23403" y="20522"/>
                    </a:cubicBezTo>
                    <a:cubicBezTo>
                      <a:pt x="24809" y="20522"/>
                      <a:pt x="25744" y="19041"/>
                      <a:pt x="25120" y="17769"/>
                    </a:cubicBezTo>
                    <a:cubicBezTo>
                      <a:pt x="26527" y="17465"/>
                      <a:pt x="27098" y="15753"/>
                      <a:pt x="26147" y="14662"/>
                    </a:cubicBezTo>
                    <a:cubicBezTo>
                      <a:pt x="27377" y="14028"/>
                      <a:pt x="27555" y="12329"/>
                      <a:pt x="26464" y="11479"/>
                    </a:cubicBezTo>
                    <a:cubicBezTo>
                      <a:pt x="26933" y="11112"/>
                      <a:pt x="27212" y="10554"/>
                      <a:pt x="27212" y="9958"/>
                    </a:cubicBezTo>
                    <a:cubicBezTo>
                      <a:pt x="27212" y="9375"/>
                      <a:pt x="26946" y="8817"/>
                      <a:pt x="26477" y="8462"/>
                    </a:cubicBezTo>
                    <a:cubicBezTo>
                      <a:pt x="27707" y="7498"/>
                      <a:pt x="27314" y="5532"/>
                      <a:pt x="25805" y="5127"/>
                    </a:cubicBezTo>
                    <a:cubicBezTo>
                      <a:pt x="26375" y="3796"/>
                      <a:pt x="25335" y="2456"/>
                      <a:pt x="24056" y="2456"/>
                    </a:cubicBezTo>
                    <a:cubicBezTo>
                      <a:pt x="23800" y="2456"/>
                      <a:pt x="23533" y="2510"/>
                      <a:pt x="23269" y="2629"/>
                    </a:cubicBezTo>
                    <a:cubicBezTo>
                      <a:pt x="23096" y="1669"/>
                      <a:pt x="22263" y="1075"/>
                      <a:pt x="21397" y="1075"/>
                    </a:cubicBezTo>
                    <a:cubicBezTo>
                      <a:pt x="20993" y="1075"/>
                      <a:pt x="20581" y="1205"/>
                      <a:pt x="20225" y="1487"/>
                    </a:cubicBezTo>
                    <a:cubicBezTo>
                      <a:pt x="19901" y="755"/>
                      <a:pt x="19194" y="355"/>
                      <a:pt x="18477" y="355"/>
                    </a:cubicBezTo>
                    <a:cubicBezTo>
                      <a:pt x="17990" y="355"/>
                      <a:pt x="17498" y="540"/>
                      <a:pt x="17119" y="930"/>
                    </a:cubicBezTo>
                    <a:cubicBezTo>
                      <a:pt x="16789" y="397"/>
                      <a:pt x="16231" y="55"/>
                      <a:pt x="15610" y="29"/>
                    </a:cubicBezTo>
                    <a:cubicBezTo>
                      <a:pt x="15571" y="27"/>
                      <a:pt x="15532" y="26"/>
                      <a:pt x="15493" y="26"/>
                    </a:cubicBezTo>
                    <a:cubicBezTo>
                      <a:pt x="14913" y="26"/>
                      <a:pt x="14356" y="289"/>
                      <a:pt x="13999" y="752"/>
                    </a:cubicBezTo>
                    <a:cubicBezTo>
                      <a:pt x="13617" y="249"/>
                      <a:pt x="13050" y="1"/>
                      <a:pt x="12484" y="1"/>
                    </a:cubicBezTo>
                    <a:close/>
                  </a:path>
                </a:pathLst>
              </a:custGeom>
              <a:solidFill>
                <a:srgbClr val="ED6E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30"/>
              <p:cNvSpPr/>
              <p:nvPr/>
            </p:nvSpPr>
            <p:spPr>
              <a:xfrm rot="-1424855">
                <a:off x="7094024" y="2429706"/>
                <a:ext cx="600568" cy="596687"/>
              </a:xfrm>
              <a:custGeom>
                <a:rect b="b" l="l" r="r" t="t"/>
                <a:pathLst>
                  <a:path extrusionOk="0" h="27213" w="27390">
                    <a:moveTo>
                      <a:pt x="13728" y="0"/>
                    </a:moveTo>
                    <a:cubicBezTo>
                      <a:pt x="13083" y="0"/>
                      <a:pt x="12438" y="324"/>
                      <a:pt x="12072" y="974"/>
                    </a:cubicBezTo>
                    <a:cubicBezTo>
                      <a:pt x="11684" y="567"/>
                      <a:pt x="11188" y="379"/>
                      <a:pt x="10700" y="379"/>
                    </a:cubicBezTo>
                    <a:cubicBezTo>
                      <a:pt x="9880" y="379"/>
                      <a:pt x="9081" y="909"/>
                      <a:pt x="8851" y="1823"/>
                    </a:cubicBezTo>
                    <a:cubicBezTo>
                      <a:pt x="8536" y="1631"/>
                      <a:pt x="8200" y="1544"/>
                      <a:pt x="7872" y="1544"/>
                    </a:cubicBezTo>
                    <a:cubicBezTo>
                      <a:pt x="6878" y="1544"/>
                      <a:pt x="5963" y="2346"/>
                      <a:pt x="5972" y="3472"/>
                    </a:cubicBezTo>
                    <a:cubicBezTo>
                      <a:pt x="5789" y="3418"/>
                      <a:pt x="5607" y="3393"/>
                      <a:pt x="5430" y="3393"/>
                    </a:cubicBezTo>
                    <a:cubicBezTo>
                      <a:pt x="4227" y="3393"/>
                      <a:pt x="3260" y="4557"/>
                      <a:pt x="3614" y="5817"/>
                    </a:cubicBezTo>
                    <a:cubicBezTo>
                      <a:pt x="3602" y="5817"/>
                      <a:pt x="3591" y="5817"/>
                      <a:pt x="3579" y="5817"/>
                    </a:cubicBezTo>
                    <a:cubicBezTo>
                      <a:pt x="2116" y="5817"/>
                      <a:pt x="1185" y="7412"/>
                      <a:pt x="1940" y="8683"/>
                    </a:cubicBezTo>
                    <a:cubicBezTo>
                      <a:pt x="469" y="9026"/>
                      <a:pt x="0" y="10877"/>
                      <a:pt x="1116" y="11891"/>
                    </a:cubicBezTo>
                    <a:cubicBezTo>
                      <a:pt x="507" y="12234"/>
                      <a:pt x="152" y="12868"/>
                      <a:pt x="165" y="13552"/>
                    </a:cubicBezTo>
                    <a:lnTo>
                      <a:pt x="165" y="13603"/>
                    </a:lnTo>
                    <a:cubicBezTo>
                      <a:pt x="152" y="14288"/>
                      <a:pt x="507" y="14922"/>
                      <a:pt x="1103" y="15264"/>
                    </a:cubicBezTo>
                    <a:cubicBezTo>
                      <a:pt x="13" y="16291"/>
                      <a:pt x="482" y="18105"/>
                      <a:pt x="1927" y="18485"/>
                    </a:cubicBezTo>
                    <a:cubicBezTo>
                      <a:pt x="1170" y="19748"/>
                      <a:pt x="2085" y="21363"/>
                      <a:pt x="3571" y="21363"/>
                    </a:cubicBezTo>
                    <a:cubicBezTo>
                      <a:pt x="3577" y="21363"/>
                      <a:pt x="3583" y="21363"/>
                      <a:pt x="3589" y="21363"/>
                    </a:cubicBezTo>
                    <a:lnTo>
                      <a:pt x="3589" y="21363"/>
                    </a:lnTo>
                    <a:cubicBezTo>
                      <a:pt x="3233" y="22609"/>
                      <a:pt x="4204" y="23767"/>
                      <a:pt x="5415" y="23767"/>
                    </a:cubicBezTo>
                    <a:cubicBezTo>
                      <a:pt x="5584" y="23767"/>
                      <a:pt x="5759" y="23745"/>
                      <a:pt x="5934" y="23697"/>
                    </a:cubicBezTo>
                    <a:lnTo>
                      <a:pt x="5934" y="23697"/>
                    </a:lnTo>
                    <a:cubicBezTo>
                      <a:pt x="5915" y="24824"/>
                      <a:pt x="6832" y="25635"/>
                      <a:pt x="7834" y="25635"/>
                    </a:cubicBezTo>
                    <a:cubicBezTo>
                      <a:pt x="8161" y="25635"/>
                      <a:pt x="8497" y="25548"/>
                      <a:pt x="8813" y="25358"/>
                    </a:cubicBezTo>
                    <a:cubicBezTo>
                      <a:pt x="9037" y="26271"/>
                      <a:pt x="9839" y="26805"/>
                      <a:pt x="10665" y="26805"/>
                    </a:cubicBezTo>
                    <a:cubicBezTo>
                      <a:pt x="11145" y="26805"/>
                      <a:pt x="11634" y="26624"/>
                      <a:pt x="12021" y="26233"/>
                    </a:cubicBezTo>
                    <a:cubicBezTo>
                      <a:pt x="12382" y="26886"/>
                      <a:pt x="13032" y="27212"/>
                      <a:pt x="13682" y="27212"/>
                    </a:cubicBezTo>
                    <a:cubicBezTo>
                      <a:pt x="14332" y="27212"/>
                      <a:pt x="14982" y="26886"/>
                      <a:pt x="15343" y="26233"/>
                    </a:cubicBezTo>
                    <a:cubicBezTo>
                      <a:pt x="15729" y="26628"/>
                      <a:pt x="16219" y="26810"/>
                      <a:pt x="16702" y="26810"/>
                    </a:cubicBezTo>
                    <a:cubicBezTo>
                      <a:pt x="17521" y="26810"/>
                      <a:pt x="18320" y="26285"/>
                      <a:pt x="18551" y="25383"/>
                    </a:cubicBezTo>
                    <a:cubicBezTo>
                      <a:pt x="18852" y="25562"/>
                      <a:pt x="19188" y="25651"/>
                      <a:pt x="19526" y="25651"/>
                    </a:cubicBezTo>
                    <a:cubicBezTo>
                      <a:pt x="19857" y="25651"/>
                      <a:pt x="20190" y="25565"/>
                      <a:pt x="20491" y="25396"/>
                    </a:cubicBezTo>
                    <a:cubicBezTo>
                      <a:pt x="21100" y="25041"/>
                      <a:pt x="21442" y="24483"/>
                      <a:pt x="21442" y="23811"/>
                    </a:cubicBezTo>
                    <a:cubicBezTo>
                      <a:pt x="21633" y="23871"/>
                      <a:pt x="21828" y="23900"/>
                      <a:pt x="22022" y="23900"/>
                    </a:cubicBezTo>
                    <a:cubicBezTo>
                      <a:pt x="22485" y="23900"/>
                      <a:pt x="22940" y="23734"/>
                      <a:pt x="23306" y="23430"/>
                    </a:cubicBezTo>
                    <a:cubicBezTo>
                      <a:pt x="23814" y="22530"/>
                      <a:pt x="23966" y="22112"/>
                      <a:pt x="23776" y="21465"/>
                    </a:cubicBezTo>
                    <a:cubicBezTo>
                      <a:pt x="25284" y="21452"/>
                      <a:pt x="26210" y="19816"/>
                      <a:pt x="25449" y="18523"/>
                    </a:cubicBezTo>
                    <a:cubicBezTo>
                      <a:pt x="26895" y="18155"/>
                      <a:pt x="27389" y="16342"/>
                      <a:pt x="26312" y="15302"/>
                    </a:cubicBezTo>
                    <a:cubicBezTo>
                      <a:pt x="26920" y="14960"/>
                      <a:pt x="27301" y="14326"/>
                      <a:pt x="27301" y="13628"/>
                    </a:cubicBezTo>
                    <a:cubicBezTo>
                      <a:pt x="27301" y="12944"/>
                      <a:pt x="26920" y="12310"/>
                      <a:pt x="26324" y="11967"/>
                    </a:cubicBezTo>
                    <a:cubicBezTo>
                      <a:pt x="27389" y="10928"/>
                      <a:pt x="26908" y="9127"/>
                      <a:pt x="25475" y="8759"/>
                    </a:cubicBezTo>
                    <a:cubicBezTo>
                      <a:pt x="25830" y="8163"/>
                      <a:pt x="25830" y="7428"/>
                      <a:pt x="25487" y="6819"/>
                    </a:cubicBezTo>
                    <a:cubicBezTo>
                      <a:pt x="25156" y="6243"/>
                      <a:pt x="24541" y="5892"/>
                      <a:pt x="23882" y="5892"/>
                    </a:cubicBezTo>
                    <a:cubicBezTo>
                      <a:pt x="23859" y="5892"/>
                      <a:pt x="23837" y="5893"/>
                      <a:pt x="23814" y="5893"/>
                    </a:cubicBezTo>
                    <a:cubicBezTo>
                      <a:pt x="24016" y="5234"/>
                      <a:pt x="23826" y="4511"/>
                      <a:pt x="23332" y="4029"/>
                    </a:cubicBezTo>
                    <a:cubicBezTo>
                      <a:pt x="22952" y="3688"/>
                      <a:pt x="22437" y="3475"/>
                      <a:pt x="21925" y="3475"/>
                    </a:cubicBezTo>
                    <a:cubicBezTo>
                      <a:pt x="21771" y="3475"/>
                      <a:pt x="21617" y="3494"/>
                      <a:pt x="21468" y="3535"/>
                    </a:cubicBezTo>
                    <a:cubicBezTo>
                      <a:pt x="21497" y="2401"/>
                      <a:pt x="20571" y="1580"/>
                      <a:pt x="19564" y="1580"/>
                    </a:cubicBezTo>
                    <a:cubicBezTo>
                      <a:pt x="19242" y="1580"/>
                      <a:pt x="18912" y="1664"/>
                      <a:pt x="18602" y="1848"/>
                    </a:cubicBezTo>
                    <a:cubicBezTo>
                      <a:pt x="18378" y="937"/>
                      <a:pt x="17575" y="404"/>
                      <a:pt x="16752" y="404"/>
                    </a:cubicBezTo>
                    <a:cubicBezTo>
                      <a:pt x="16269" y="404"/>
                      <a:pt x="15778" y="588"/>
                      <a:pt x="15394" y="986"/>
                    </a:cubicBezTo>
                    <a:cubicBezTo>
                      <a:pt x="15031" y="330"/>
                      <a:pt x="14379" y="0"/>
                      <a:pt x="137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30"/>
              <p:cNvSpPr/>
              <p:nvPr/>
            </p:nvSpPr>
            <p:spPr>
              <a:xfrm rot="-1424855">
                <a:off x="7157841" y="2513219"/>
                <a:ext cx="473504" cy="431668"/>
              </a:xfrm>
              <a:custGeom>
                <a:rect b="b" l="l" r="r" t="t"/>
                <a:pathLst>
                  <a:path extrusionOk="0" h="19687" w="21595">
                    <a:moveTo>
                      <a:pt x="10797" y="1"/>
                    </a:moveTo>
                    <a:cubicBezTo>
                      <a:pt x="8280" y="1"/>
                      <a:pt x="5763" y="961"/>
                      <a:pt x="3842" y="2882"/>
                    </a:cubicBezTo>
                    <a:cubicBezTo>
                      <a:pt x="0" y="6724"/>
                      <a:pt x="0" y="12963"/>
                      <a:pt x="3842" y="16805"/>
                    </a:cubicBezTo>
                    <a:cubicBezTo>
                      <a:pt x="5763" y="18726"/>
                      <a:pt x="8280" y="19687"/>
                      <a:pt x="10797" y="19687"/>
                    </a:cubicBezTo>
                    <a:cubicBezTo>
                      <a:pt x="13314" y="19687"/>
                      <a:pt x="15831" y="18726"/>
                      <a:pt x="17752" y="16805"/>
                    </a:cubicBezTo>
                    <a:cubicBezTo>
                      <a:pt x="21595" y="12963"/>
                      <a:pt x="21595" y="6724"/>
                      <a:pt x="17752" y="2882"/>
                    </a:cubicBezTo>
                    <a:cubicBezTo>
                      <a:pt x="15831" y="961"/>
                      <a:pt x="13314" y="1"/>
                      <a:pt x="10797" y="1"/>
                    </a:cubicBezTo>
                    <a:close/>
                  </a:path>
                </a:pathLst>
              </a:custGeom>
              <a:solidFill>
                <a:schemeClr val="accen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2" name="Google Shape;3592;p30"/>
            <p:cNvSpPr/>
            <p:nvPr/>
          </p:nvSpPr>
          <p:spPr>
            <a:xfrm flipH="1">
              <a:off x="7398684" y="3306558"/>
              <a:ext cx="2149774" cy="1879045"/>
            </a:xfrm>
            <a:custGeom>
              <a:rect b="b" l="l" r="r" t="t"/>
              <a:pathLst>
                <a:path extrusionOk="0" h="35231" w="40307">
                  <a:moveTo>
                    <a:pt x="39884" y="1"/>
                  </a:moveTo>
                  <a:lnTo>
                    <a:pt x="0" y="33555"/>
                  </a:lnTo>
                  <a:lnTo>
                    <a:pt x="1445" y="35230"/>
                  </a:lnTo>
                  <a:lnTo>
                    <a:pt x="40306" y="487"/>
                  </a:lnTo>
                  <a:lnTo>
                    <a:pt x="398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30"/>
            <p:cNvSpPr/>
            <p:nvPr/>
          </p:nvSpPr>
          <p:spPr>
            <a:xfrm flipH="1">
              <a:off x="7416445" y="3285437"/>
              <a:ext cx="2150467" cy="1879685"/>
            </a:xfrm>
            <a:custGeom>
              <a:rect b="b" l="l" r="r" t="t"/>
              <a:pathLst>
                <a:path extrusionOk="0" h="35243" w="40320">
                  <a:moveTo>
                    <a:pt x="39885" y="0"/>
                  </a:moveTo>
                  <a:lnTo>
                    <a:pt x="1" y="33568"/>
                  </a:lnTo>
                  <a:lnTo>
                    <a:pt x="1459" y="35243"/>
                  </a:lnTo>
                  <a:lnTo>
                    <a:pt x="40320" y="499"/>
                  </a:lnTo>
                  <a:lnTo>
                    <a:pt x="398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Japanese Diet Benefits Breakthrough by Slidesgo">
  <a:themeElements>
    <a:clrScheme name="Simple Light">
      <a:dk1>
        <a:srgbClr val="F6B1AF"/>
      </a:dk1>
      <a:lt1>
        <a:srgbClr val="ED6E5F"/>
      </a:lt1>
      <a:dk2>
        <a:srgbClr val="FCD8C0"/>
      </a:dk2>
      <a:lt2>
        <a:srgbClr val="F49B51"/>
      </a:lt2>
      <a:accent1>
        <a:srgbClr val="FF8500"/>
      </a:accent1>
      <a:accent2>
        <a:srgbClr val="FFC500"/>
      </a:accent2>
      <a:accent3>
        <a:srgbClr val="ADBA80"/>
      </a:accent3>
      <a:accent4>
        <a:srgbClr val="191919"/>
      </a:accent4>
      <a:accent5>
        <a:srgbClr val="FEECD7"/>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