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029"/>
    <p:restoredTop sz="94658"/>
  </p:normalViewPr>
  <p:slideViewPr>
    <p:cSldViewPr snapToGrid="0">
      <p:cViewPr>
        <p:scale>
          <a:sx n="37" d="100"/>
          <a:sy n="37" d="100"/>
        </p:scale>
        <p:origin x="53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99CF1-5111-A0C4-11E0-6729F43D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6A9BD-4067-D272-D8B6-DBB522655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648C6-AF1F-FA02-485E-DB0E591C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9FA93-4D51-BC2A-C01E-501597DE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7B0A8-0DFC-919D-8C61-4F99A5F7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1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09248-B5EA-6BB5-1C70-A20B6E51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61CED-311D-1516-9E44-F30D93131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3F1FA-CCD9-CE36-E3AB-327AB29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A3203-5203-DFED-BEE2-C2CF0D7D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6C3C5-DEE4-2D9F-8B60-8D16C5E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7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3E0C48-4FEC-E51F-E21B-AC4E121E5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A1ABB-382C-AC93-0982-074E70CC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536C2-E94A-FAA0-8E32-960C446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0264A-BD30-2DDD-4A3C-DE176614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12F93-12A7-8F0A-975E-44AC173C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400D-4D01-64D9-CDAF-9D1BE8CF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477712-0293-AD57-45B9-2EA28337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98AD-8695-6735-E842-A730DF0F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63F8-2DAE-CDED-C23C-CE2965EF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0AA8F-1DDA-B4B9-9E60-6A3696ED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9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93F65-3B4D-CC05-8EBB-8568B77E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69581-C3BA-F4B9-6952-2BE58FD7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90DE1-F0FA-C9F0-120D-05943C88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48BEA-637B-F3ED-D17E-10AF5AAA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91B06-71E8-A635-4B88-B4F6B756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2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6F494-99C0-50A8-2FEF-8C64CBC7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20EDD-EBD3-D2B4-9141-ACA4D8E06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57D0A-649E-F847-464D-BB3D3F0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B3C6F-D348-9FA1-5744-DE8A4579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CF20D-4B3A-908E-A9F9-619B6CCF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24469-E83C-DC06-EA25-D1E6F75D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E095F-E140-1242-326C-928BE8F6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72E9D-E015-D4C1-9D99-60344210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DFD0D-CBEC-A075-36D4-1D8347BA1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22B66-1852-B17E-68C7-6B9B3A21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699816-0D6D-FF77-9C4A-F02D02320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0EBFE-C24A-869D-A3AD-E1A26A17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30247F-8DED-97A9-74AB-5F486038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B4A10-A583-D959-D70C-84CD7E4D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6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4A424-B72C-8388-B691-874A3D54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FB601-C77B-483E-BC5A-8CEA4FFD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EB5F9-7649-7971-2D4E-D808E9DE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79D30-DC60-A512-AD44-DD794792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04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DE8C0-421F-2C95-4A32-5FB17063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D3FB7-050A-0C04-F4CD-B7E1063E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9836A-B942-FBD4-3ABC-D5391DB3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3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A8173-BA2A-4E33-A0D2-5C11B52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709F8-3ED4-0972-D226-5921C921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9CC9C-4F27-CA62-C095-F22953B46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5048-7F0E-6AB7-0085-933854CA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E3A564-04E4-770E-FF4F-E5004F71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4840-D3C5-1EFD-76EC-38F3B4C0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339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C498E-4859-21B7-2170-103B4379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C9AE4-37F1-05BF-EBA5-EBCEB2134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E7860-DFE5-B823-860D-49C682FAF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68AFA-4753-4975-E645-6E134094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990DF-0FF1-B76B-6354-4840FDEF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B00D5-4C44-7B55-CFDC-DD901BC3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76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C52B-62DA-452E-F644-2372CF8A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4EAF0-DD74-B85D-D3B4-24333C93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8870-CD51-A1A4-5A8C-2E4841731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C8E5F-1187-7E48-ABB5-36625309E2FC}" type="datetimeFigureOut">
              <a:rPr kumimoji="1" lang="ko-KR" altLang="en-US" smtClean="0"/>
              <a:t>2024. 9. 20.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FA6AE-81BD-847F-F63E-D49B87CFF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EC921-3775-DE40-6845-44E9A4EE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4D43B-124B-D243-8B3B-B2D95041BC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64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집이(가) 표시된 사진&#10;&#10;자동 생성된 설명">
            <a:extLst>
              <a:ext uri="{FF2B5EF4-FFF2-40B4-BE49-F238E27FC236}">
                <a16:creationId xmlns:a16="http://schemas.microsoft.com/office/drawing/2014/main" id="{4DF7D08A-325E-2D55-A6BA-53A40BDA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38" y="0"/>
            <a:ext cx="10060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484E-61A1-B476-9217-A6694F84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E4AEB742-C2B0-43A6-3E9F-D38FC1863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49" y="1027905"/>
            <a:ext cx="11554746" cy="4880525"/>
          </a:xfrm>
        </p:spPr>
      </p:pic>
    </p:spTree>
    <p:extLst>
      <p:ext uri="{BB962C8B-B14F-4D97-AF65-F5344CB8AC3E}">
        <p14:creationId xmlns:p14="http://schemas.microsoft.com/office/powerpoint/2010/main" val="7099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1FA7-69C9-773A-D1D8-BE6BFE12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90FF0963-68B5-D4A4-F2AA-BDD993ED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08" y="365125"/>
            <a:ext cx="10182299" cy="6127750"/>
          </a:xfrm>
        </p:spPr>
      </p:pic>
    </p:spTree>
    <p:extLst>
      <p:ext uri="{BB962C8B-B14F-4D97-AF65-F5344CB8AC3E}">
        <p14:creationId xmlns:p14="http://schemas.microsoft.com/office/powerpoint/2010/main" val="120023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57FC-4332-4423-8556-931E831A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A3D22184-3C77-B8D7-BE32-B5F3F42A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772" y="30388"/>
            <a:ext cx="8396455" cy="6827612"/>
          </a:xfrm>
        </p:spPr>
      </p:pic>
    </p:spTree>
    <p:extLst>
      <p:ext uri="{BB962C8B-B14F-4D97-AF65-F5344CB8AC3E}">
        <p14:creationId xmlns:p14="http://schemas.microsoft.com/office/powerpoint/2010/main" val="7839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83B1-76EB-6CE7-CBFA-C9A6861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내용 개체 틀 4" descr="텍스트, 스크린샷, 폰트, 브랜드이(가) 표시된 사진&#10;&#10;자동 생성된 설명">
            <a:extLst>
              <a:ext uri="{FF2B5EF4-FFF2-40B4-BE49-F238E27FC236}">
                <a16:creationId xmlns:a16="http://schemas.microsoft.com/office/drawing/2014/main" id="{7BB1644D-4468-3AB0-9E65-23BBFADC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8485"/>
            <a:ext cx="10142239" cy="6741029"/>
          </a:xfrm>
        </p:spPr>
      </p:pic>
    </p:spTree>
    <p:extLst>
      <p:ext uri="{BB962C8B-B14F-4D97-AF65-F5344CB8AC3E}">
        <p14:creationId xmlns:p14="http://schemas.microsoft.com/office/powerpoint/2010/main" val="57840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Minsoo Kim</dc:creator>
  <cp:lastModifiedBy>Minsoo Kim</cp:lastModifiedBy>
  <cp:revision>1</cp:revision>
  <dcterms:created xsi:type="dcterms:W3CDTF">2024-09-20T03:32:53Z</dcterms:created>
  <dcterms:modified xsi:type="dcterms:W3CDTF">2024-09-20T03:34:15Z</dcterms:modified>
</cp:coreProperties>
</file>