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9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BMPlex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e0e9e7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e0e9e7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e0e9e7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5e0e9e7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5e0e9e7d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5e0e9e7d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5e0e9e7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5e0e9e7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e0e9e7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5e0e9e7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e0e9e7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5e0e9e7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5e0e9e7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5e0e9e7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5e0e9e7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5e0e9e7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odnotes.com/k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sa.gov/travel/security-screening/whatcanibring/al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91575" y="1171875"/>
            <a:ext cx="54264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33"/>
              <a:t>Perfect Studymate</a:t>
            </a:r>
            <a:endParaRPr sz="5533"/>
          </a:p>
        </p:txBody>
      </p:sp>
      <p:sp>
        <p:nvSpPr>
          <p:cNvPr id="55" name="Google Shape;55;p13"/>
          <p:cNvSpPr txBox="1"/>
          <p:nvPr/>
        </p:nvSpPr>
        <p:spPr>
          <a:xfrm>
            <a:off x="627750" y="2872550"/>
            <a:ext cx="78885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6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name: Kapstone</a:t>
            </a:r>
            <a:endParaRPr sz="2306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6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6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이주용</a:t>
            </a:r>
            <a:endParaRPr sz="1806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6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천예원</a:t>
            </a:r>
            <a:endParaRPr sz="1806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6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황지희</a:t>
            </a:r>
            <a:endParaRPr sz="1806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6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Jorge</a:t>
            </a:r>
            <a:endParaRPr sz="1806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Motivation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1. Students often struggle finding specific terminology or information from a large volume of lecture materials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/>
              <a:t>2. General ChatGPT may produce inaccuracies due to differing content and terminology from lectures students are taking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/>
              <a:t>3. Using ChatGPT with lecture materials incurs additional costs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/>
              <a:t>4</a:t>
            </a:r>
            <a:r>
              <a:rPr lang="ko" sz="1900"/>
              <a:t>. Using ChatGPT poses the danger of being biased towards its training data, and professors want answers based only on their material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158875" y="1169400"/>
            <a:ext cx="5800800" cy="25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86825" y="196075"/>
            <a:ext cx="8957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2. General ChatGPT may produce inaccuracies due to differing content and terminology from lectures students are taking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0" y="1241154"/>
            <a:ext cx="5650750" cy="23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21" y="2668600"/>
            <a:ext cx="1638575" cy="20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758650" y="3857025"/>
            <a:ext cx="5123100" cy="864900"/>
          </a:xfrm>
          <a:prstGeom prst="wedgeRoundRectCallout">
            <a:avLst>
              <a:gd fmla="val -61706" name="adj1"/>
              <a:gd fmla="val 6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want to know what network structure 4 is about!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58875" y="1169400"/>
            <a:ext cx="12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highlight>
                  <a:schemeClr val="dk2"/>
                </a:highlight>
              </a:rPr>
              <a:t> textbook    </a:t>
            </a:r>
            <a:endParaRPr sz="18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09425" y="1067600"/>
            <a:ext cx="4286700" cy="34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86825" y="196075"/>
            <a:ext cx="8957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2. General ChatGPT may produce inaccuracies due to differing content and terminology from lectures students are taking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75" y="1118625"/>
            <a:ext cx="4023101" cy="32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38" y="3072775"/>
            <a:ext cx="1855276" cy="18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127625" y="2292800"/>
            <a:ext cx="3797400" cy="1530900"/>
          </a:xfrm>
          <a:prstGeom prst="wedgeRoundRectCallout">
            <a:avLst>
              <a:gd fmla="val -42833" name="adj1"/>
              <a:gd fmla="val 6645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Hmm the results aren't very useful. ChatGPT is talking about different terms from what we learned in class.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About our service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project utilizes a Retrieval Augmented Generation (RAG) architecture, allowing users to upload course materials (slides, PDFs, etc.) to interact with a specialized chatbot. This chatbot assists in studying, generates sample quizzes and exams, and answers specific questions related to the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71" y="2674975"/>
            <a:ext cx="3930449" cy="18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Differentiation</a:t>
            </a:r>
            <a:r>
              <a:rPr b="1" lang="ko"/>
              <a:t> and Expectation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GoodNotes:  Widely used by students nowadays but lacks a search function for all course materials, requiring users to search through individual files one by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https://www.goodnotes.com/kr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It can enhance students' learning experience and allows them to spend their study time more 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Backup Ideas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PackRight(Working Title):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A luggage planner that provides legal information on prohibited items for specific airports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RecycleRight(Working Title):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 service that identifies recycling symbols from pictures user take and provides guidance on proper disposal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PackRight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50">
                <a:solidFill>
                  <a:schemeClr val="dk1"/>
                </a:solidFill>
              </a:rPr>
              <a:t>Why?</a:t>
            </a:r>
            <a:endParaRPr b="1" sz="2550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Each airport has its own regulation for check-in and carry-on</a:t>
            </a:r>
            <a:endParaRPr/>
          </a:p>
          <a:p>
            <a:pPr indent="-29083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Electric straightener allowed in Incheon Airport, but not in Kansai International Airport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Travelers often lose their item during security check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Beginners of traveling are especially prone to the problem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Certain items can be allowed based on kind of a product or customs regulations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550">
                <a:solidFill>
                  <a:schemeClr val="dk1"/>
                </a:solidFill>
              </a:rPr>
              <a:t>What?</a:t>
            </a:r>
            <a:endParaRPr b="1" sz="2550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Chatbot that trains data from airport websites and tells if a searched item is allowed when departing from specific airport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https://www.tsa.gov/travel/security-screening/whatcanibring/all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13" y="3543300"/>
            <a:ext cx="38004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RecycleRight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662100" y="1152475"/>
            <a:ext cx="54819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- </a:t>
            </a:r>
            <a:r>
              <a:rPr lang="ko" sz="1600"/>
              <a:t>Useful for foreigners unfamiliar with Korean language and recycling regulations.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- Complex recycling symbols that are not very effective.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- Continuously revised recycling symbols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- Different waste separation methods by local government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0" y="2318950"/>
            <a:ext cx="2998701" cy="23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1"/>
            <a:ext cx="1771144" cy="26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303500" y="3572325"/>
            <a:ext cx="48405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사실 분리배출표시를 봐도 정확히 어떻게 버려야 할지 방법을 모를겠을 정도로 표시 자체가 실효성이 높지 않았다.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역시나 환경부의 대국민 온라인 설문조사에서도 분리 배출표시 개선이 필요하다는 의견이 72.3%나 된다. 분리배출표시가 도움은 되나 실효성이 부족하다는 의견이 66.9%였다.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출처 : 포인트경제(https://www.pointe.co.kr)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