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/>
    <p:restoredTop sz="94740"/>
  </p:normalViewPr>
  <p:slideViewPr>
    <p:cSldViewPr snapToGrid="0">
      <p:cViewPr varScale="1">
        <p:scale>
          <a:sx n="112" d="100"/>
          <a:sy n="112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FEBD4-530B-BF41-872F-8AB29F5F8F21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4E36C-0A4E-2A4A-85C5-1A84873D08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63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4E36C-0A4E-2A4A-85C5-1A84873D086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99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D914-AF54-824A-9C55-F299DDC29C7B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5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03AE-4B14-5648-8EB8-B9438B034E9C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9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36-2C46-0043-802C-ADE427E73F68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554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73D2-176A-1841-B46B-A2F5CD2C758A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45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FDD1-6F37-5540-8CAB-500B8B85C594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334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59A7-4B9F-1C47-873C-40FA03C0E88D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68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C414-AF9F-794F-9C4D-81C30BF6DB48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42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1DA-6323-7B47-A0B0-5673355AFF7B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46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5349-5764-4B49-BE49-1118BCFCD807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3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A6C9-8DB6-4943-9A21-920719CF3974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35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005-0CCB-4447-9EC3-2212AAF5791A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8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DC84B4-08F6-544A-9297-DC7440BB59EA}" type="datetime1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B9E588-E230-A04C-98B8-BE241E8CC7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853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2204195" y="2625210"/>
            <a:ext cx="4374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SKKU TAXI</a:t>
            </a:r>
            <a:endParaRPr kumimoji="1" lang="ko-KR" altLang="en-US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3D1AA-4A78-E65F-CB84-2DC1932FBBCB}"/>
              </a:ext>
            </a:extLst>
          </p:cNvPr>
          <p:cNvSpPr txBox="1"/>
          <p:nvPr/>
        </p:nvSpPr>
        <p:spPr>
          <a:xfrm>
            <a:off x="2455018" y="3456207"/>
            <a:ext cx="604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~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율전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캠퍼스 간 택시 합승 모바일 어플리케이션 서비스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5F88C-64B5-29FA-9E80-A950B929A8E4}"/>
              </a:ext>
            </a:extLst>
          </p:cNvPr>
          <p:cNvSpPr txBox="1"/>
          <p:nvPr/>
        </p:nvSpPr>
        <p:spPr>
          <a:xfrm>
            <a:off x="6944140" y="6053632"/>
            <a:ext cx="503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MG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세대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(G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권우진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김재현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박지수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이채은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래픽 10" descr="택시 단색으로 채워진">
            <a:extLst>
              <a:ext uri="{FF2B5EF4-FFF2-40B4-BE49-F238E27FC236}">
                <a16:creationId xmlns:a16="http://schemas.microsoft.com/office/drawing/2014/main" id="{2F294A9E-6D53-D3E1-303C-3F1AACEE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52" y="2334616"/>
            <a:ext cx="1874538" cy="18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7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-524135" y="752703"/>
            <a:ext cx="437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Problems</a:t>
            </a:r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3D1AA-4A78-E65F-CB84-2DC1932FBBCB}"/>
              </a:ext>
            </a:extLst>
          </p:cNvPr>
          <p:cNvSpPr txBox="1"/>
          <p:nvPr/>
        </p:nvSpPr>
        <p:spPr>
          <a:xfrm>
            <a:off x="977461" y="1508270"/>
            <a:ext cx="9890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/>
              <a:t>There is demand for transportation between campuses during times when shuttle service is unavailable or late hours.</a:t>
            </a:r>
          </a:p>
          <a:p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While public transportation is available during certain hours, it often requires long travel times and transfers, making it less convenient compared to using the campus shuttle service.</a:t>
            </a: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However, taking a taxi alone can be expensive, and some students may feel uneasy about riding a taxi by themselves late at night.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래픽 1" descr="시내 전차 단색으로 채워진">
            <a:extLst>
              <a:ext uri="{FF2B5EF4-FFF2-40B4-BE49-F238E27FC236}">
                <a16:creationId xmlns:a16="http://schemas.microsoft.com/office/drawing/2014/main" id="{FCFFF4C7-5FAF-0409-BBE5-26E0E9AF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066" y="4864109"/>
            <a:ext cx="1241188" cy="1241188"/>
          </a:xfrm>
          <a:prstGeom prst="rect">
            <a:avLst/>
          </a:prstGeom>
        </p:spPr>
      </p:pic>
      <p:pic>
        <p:nvPicPr>
          <p:cNvPr id="3" name="그래픽 2" descr="버스 단색으로 채워진">
            <a:extLst>
              <a:ext uri="{FF2B5EF4-FFF2-40B4-BE49-F238E27FC236}">
                <a16:creationId xmlns:a16="http://schemas.microsoft.com/office/drawing/2014/main" id="{FE5497D6-8446-2FC4-BEB2-68003AB2E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311" y="5089044"/>
            <a:ext cx="1241188" cy="124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2DE2E-E468-6519-98C8-2C1D91CD50A6}"/>
              </a:ext>
            </a:extLst>
          </p:cNvPr>
          <p:cNvSpPr txBox="1"/>
          <p:nvPr/>
        </p:nvSpPr>
        <p:spPr>
          <a:xfrm>
            <a:off x="11595653" y="6196437"/>
            <a:ext cx="37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16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-451945" y="752703"/>
            <a:ext cx="437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Solving</a:t>
            </a:r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3D1AA-4A78-E65F-CB84-2DC1932FBBCB}"/>
              </a:ext>
            </a:extLst>
          </p:cNvPr>
          <p:cNvSpPr txBox="1"/>
          <p:nvPr/>
        </p:nvSpPr>
        <p:spPr>
          <a:xfrm>
            <a:off x="1009545" y="1468164"/>
            <a:ext cx="693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Develop an application that allows students to schedule rides in advance for transportation between campuses using taxis.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9" name="그래픽 8" descr="사용자 네트워크 단색으로 채워진">
            <a:extLst>
              <a:ext uri="{FF2B5EF4-FFF2-40B4-BE49-F238E27FC236}">
                <a16:creationId xmlns:a16="http://schemas.microsoft.com/office/drawing/2014/main" id="{1DD07965-50DF-193E-8BB2-A19859C4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145" y="2998425"/>
            <a:ext cx="2095041" cy="2095041"/>
          </a:xfrm>
          <a:prstGeom prst="rect">
            <a:avLst/>
          </a:prstGeom>
        </p:spPr>
      </p:pic>
      <p:pic>
        <p:nvPicPr>
          <p:cNvPr id="12" name="그래픽 11" descr="스마트폰 단색으로 채워진">
            <a:extLst>
              <a:ext uri="{FF2B5EF4-FFF2-40B4-BE49-F238E27FC236}">
                <a16:creationId xmlns:a16="http://schemas.microsoft.com/office/drawing/2014/main" id="{B35E9AA4-9151-FFDC-F9C2-4287DF5F9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3880" y="3588746"/>
            <a:ext cx="914400" cy="914400"/>
          </a:xfrm>
          <a:prstGeom prst="rect">
            <a:avLst/>
          </a:prstGeom>
        </p:spPr>
      </p:pic>
      <p:pic>
        <p:nvPicPr>
          <p:cNvPr id="13" name="그래픽 12" descr="스마트폰 단색으로 채워진">
            <a:extLst>
              <a:ext uri="{FF2B5EF4-FFF2-40B4-BE49-F238E27FC236}">
                <a16:creationId xmlns:a16="http://schemas.microsoft.com/office/drawing/2014/main" id="{E36970AD-C952-ECC3-806E-F06CEB3F5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5052" y="358874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41F0B3-71AC-F40E-4688-25BA4780E04F}"/>
              </a:ext>
            </a:extLst>
          </p:cNvPr>
          <p:cNvSpPr txBox="1"/>
          <p:nvPr/>
        </p:nvSpPr>
        <p:spPr>
          <a:xfrm>
            <a:off x="11595653" y="6196437"/>
            <a:ext cx="37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99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-275482" y="752703"/>
            <a:ext cx="437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Functions</a:t>
            </a:r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3D1AA-4A78-E65F-CB84-2DC1932FBBCB}"/>
              </a:ext>
            </a:extLst>
          </p:cNvPr>
          <p:cNvSpPr txBox="1"/>
          <p:nvPr/>
        </p:nvSpPr>
        <p:spPr>
          <a:xfrm>
            <a:off x="969440" y="1337478"/>
            <a:ext cx="9890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Post a recruitment message containing the taxi pick-up time, meeting location, and travel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Other users with similar travel needs join the recruitment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safety, users are required to complete identity verification during the registration process.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D7757-F0B7-5B52-1E3E-DD5E672D1A02}"/>
              </a:ext>
            </a:extLst>
          </p:cNvPr>
          <p:cNvSpPr txBox="1"/>
          <p:nvPr/>
        </p:nvSpPr>
        <p:spPr>
          <a:xfrm>
            <a:off x="11595653" y="6196437"/>
            <a:ext cx="37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0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363302" y="752703"/>
            <a:ext cx="238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Specs</a:t>
            </a:r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0E8EF5-0053-1D15-BC5A-E59EA5810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93470"/>
              </p:ext>
            </p:extLst>
          </p:nvPr>
        </p:nvGraphicFramePr>
        <p:xfrm>
          <a:off x="1080265" y="2036303"/>
          <a:ext cx="10031470" cy="1294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6265">
                  <a:extLst>
                    <a:ext uri="{9D8B030D-6E8A-4147-A177-3AD203B41FA5}">
                      <a16:colId xmlns:a16="http://schemas.microsoft.com/office/drawing/2014/main" val="3608269302"/>
                    </a:ext>
                  </a:extLst>
                </a:gridCol>
                <a:gridCol w="3051673">
                  <a:extLst>
                    <a:ext uri="{9D8B030D-6E8A-4147-A177-3AD203B41FA5}">
                      <a16:colId xmlns:a16="http://schemas.microsoft.com/office/drawing/2014/main" val="3640587334"/>
                    </a:ext>
                  </a:extLst>
                </a:gridCol>
                <a:gridCol w="3613532">
                  <a:extLst>
                    <a:ext uri="{9D8B030D-6E8A-4147-A177-3AD203B41FA5}">
                      <a16:colId xmlns:a16="http://schemas.microsoft.com/office/drawing/2014/main" val="3714637186"/>
                    </a:ext>
                  </a:extLst>
                </a:gridCol>
              </a:tblGrid>
              <a:tr h="431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Frameworks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52405"/>
                  </a:ext>
                </a:extLst>
              </a:tr>
              <a:tr h="431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, Typescript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Nestjs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92438"/>
                  </a:ext>
                </a:extLst>
              </a:tr>
              <a:tr h="431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Frontend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(application)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Flutter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8438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A3D0A8-E316-50FE-700F-6164ED9FD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42"/>
              </p:ext>
            </p:extLst>
          </p:nvPr>
        </p:nvGraphicFramePr>
        <p:xfrm>
          <a:off x="1080265" y="4261343"/>
          <a:ext cx="10031470" cy="1294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66265">
                  <a:extLst>
                    <a:ext uri="{9D8B030D-6E8A-4147-A177-3AD203B41FA5}">
                      <a16:colId xmlns:a16="http://schemas.microsoft.com/office/drawing/2014/main" val="3608269302"/>
                    </a:ext>
                  </a:extLst>
                </a:gridCol>
                <a:gridCol w="3051673">
                  <a:extLst>
                    <a:ext uri="{9D8B030D-6E8A-4147-A177-3AD203B41FA5}">
                      <a16:colId xmlns:a16="http://schemas.microsoft.com/office/drawing/2014/main" val="3640587334"/>
                    </a:ext>
                  </a:extLst>
                </a:gridCol>
                <a:gridCol w="3613532">
                  <a:extLst>
                    <a:ext uri="{9D8B030D-6E8A-4147-A177-3AD203B41FA5}">
                      <a16:colId xmlns:a16="http://schemas.microsoft.com/office/drawing/2014/main" val="3714637186"/>
                    </a:ext>
                  </a:extLst>
                </a:gridCol>
              </a:tblGrid>
              <a:tr h="431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52405"/>
                  </a:ext>
                </a:extLst>
              </a:tr>
              <a:tr h="431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AWS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LINC 3.0</a:t>
                      </a:r>
                      <a:r>
                        <a:rPr lang="ko-KR" altLang="en-US" dirty="0"/>
                        <a:t> 지원금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792438"/>
                  </a:ext>
                </a:extLst>
              </a:tr>
              <a:tr h="431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Frontend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(application)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Marketplace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843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265A37-215C-C941-3E9D-DD492D1B7836}"/>
              </a:ext>
            </a:extLst>
          </p:cNvPr>
          <p:cNvSpPr txBox="1"/>
          <p:nvPr/>
        </p:nvSpPr>
        <p:spPr>
          <a:xfrm>
            <a:off x="750986" y="1570214"/>
            <a:ext cx="14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Develop</a:t>
            </a:r>
            <a:endParaRPr kumimoji="1" lang="ko-KR" altLang="en-US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8B24C-22ED-9C68-A58A-6D0BE00705F2}"/>
              </a:ext>
            </a:extLst>
          </p:cNvPr>
          <p:cNvSpPr txBox="1"/>
          <p:nvPr/>
        </p:nvSpPr>
        <p:spPr>
          <a:xfrm>
            <a:off x="919428" y="3768782"/>
            <a:ext cx="14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Production</a:t>
            </a:r>
            <a:endParaRPr kumimoji="1" lang="ko-KR" altLang="en-US" sz="2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2A68F-7551-0918-732D-7164D33E5BBB}"/>
              </a:ext>
            </a:extLst>
          </p:cNvPr>
          <p:cNvSpPr txBox="1"/>
          <p:nvPr/>
        </p:nvSpPr>
        <p:spPr>
          <a:xfrm>
            <a:off x="11595653" y="6196437"/>
            <a:ext cx="37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0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99A08FA-94D0-FB88-1E85-2E7E3D6D94E8}"/>
              </a:ext>
            </a:extLst>
          </p:cNvPr>
          <p:cNvSpPr/>
          <p:nvPr/>
        </p:nvSpPr>
        <p:spPr>
          <a:xfrm>
            <a:off x="1041250" y="1473200"/>
            <a:ext cx="9951870" cy="45516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153981" y="715172"/>
            <a:ext cx="585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Infrastructure</a:t>
            </a:r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Blueprint</a:t>
            </a:r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스크린샷, 멀티미디어 소프트웨어, 텍스트, 소프트웨어이(가) 표시된 사진&#10;&#10;자동 생성된 설명">
            <a:extLst>
              <a:ext uri="{FF2B5EF4-FFF2-40B4-BE49-F238E27FC236}">
                <a16:creationId xmlns:a16="http://schemas.microsoft.com/office/drawing/2014/main" id="{758E009C-0FE8-761D-A334-F835CA34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97" y="1717040"/>
            <a:ext cx="5855307" cy="3970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85223-5988-22CF-BEEC-34C24864DEDA}"/>
              </a:ext>
            </a:extLst>
          </p:cNvPr>
          <p:cNvSpPr txBox="1"/>
          <p:nvPr/>
        </p:nvSpPr>
        <p:spPr>
          <a:xfrm>
            <a:off x="11595653" y="6196437"/>
            <a:ext cx="37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99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491FC-3FAF-A1AE-2920-E7D9BE516D36}"/>
              </a:ext>
            </a:extLst>
          </p:cNvPr>
          <p:cNvSpPr txBox="1"/>
          <p:nvPr/>
        </p:nvSpPr>
        <p:spPr>
          <a:xfrm>
            <a:off x="3908854" y="2921168"/>
            <a:ext cx="4374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Thank you</a:t>
            </a:r>
            <a:endParaRPr kumimoji="1" lang="ko-KR" altLang="en-US" sz="6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9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207</Words>
  <Application>Microsoft Macintosh PowerPoint</Application>
  <PresentationFormat>와이드스크린</PresentationFormat>
  <Paragraphs>45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Apple SD Gothic Neo</vt:lpstr>
      <vt:lpstr>Apple SD Gothic Neo Medium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박지수</dc:creator>
  <cp:lastModifiedBy>박지수</cp:lastModifiedBy>
  <cp:revision>26</cp:revision>
  <dcterms:created xsi:type="dcterms:W3CDTF">2024-09-20T03:07:04Z</dcterms:created>
  <dcterms:modified xsi:type="dcterms:W3CDTF">2024-09-20T05:31:33Z</dcterms:modified>
</cp:coreProperties>
</file>