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onsolas" panose="020B0609020204030204" pitchFamily="49" charset="0"/>
      <p:regular r:id="rId31"/>
      <p:bold r:id="rId32"/>
      <p:italic r:id="rId33"/>
      <p:boldItalic r:id="rId34"/>
    </p:embeddedFont>
    <p:embeddedFont>
      <p:font typeface="Homemade Apple" panose="02000000000000000000" pitchFamily="2" charset="0"/>
      <p:regular r:id="rId35"/>
    </p:embeddedFont>
    <p:embeddedFont>
      <p:font typeface="Poppins" pitchFamily="2" charset="0"/>
      <p:regular r:id="rId36"/>
      <p:bold r:id="rId37"/>
      <p:italic r:id="rId38"/>
      <p:boldItalic r:id="rId39"/>
    </p:embeddedFont>
    <p:embeddedFont>
      <p:font typeface="Poppins ExtraBold" panose="020B0604020202020204" pitchFamily="34" charset="0"/>
      <p:bold r:id="rId40"/>
      <p:italic r:id="rId41"/>
      <p:boldItalic r:id="rId42"/>
    </p:embeddedFont>
    <p:embeddedFont>
      <p:font typeface="Poppins Light" panose="020B0604020202020204" pitchFamily="34" charset="0"/>
      <p:regular r:id="rId43"/>
      <p:bold r:id="rId44"/>
      <p:italic r:id="rId45"/>
      <p:boldItalic r:id="rId46"/>
    </p:embeddedFont>
    <p:embeddedFont>
      <p:font typeface="Poppins SemiBold" panose="020B0604020202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F05AC-F7D9-4A51-BCFC-86319DA042BB}">
  <a:tblStyle styleId="{83EF05AC-F7D9-4A51-BCFC-86319DA042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994E9B-9E15-42E4-9E20-499B8F00825E}"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46"/>
    <p:restoredTop sz="60376"/>
  </p:normalViewPr>
  <p:slideViewPr>
    <p:cSldViewPr snapToGrid="0">
      <p:cViewPr varScale="1">
        <p:scale>
          <a:sx n="60" d="100"/>
          <a:sy n="60" d="100"/>
        </p:scale>
        <p:origin x="184" y="8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this is </a:t>
            </a:r>
            <a:r>
              <a:rPr lang="en" dirty="0" err="1"/>
              <a:t>geonwoo</a:t>
            </a:r>
            <a:r>
              <a:rPr lang="en" dirty="0"/>
              <a:t> in team H, developing </a:t>
            </a:r>
            <a:r>
              <a:rPr lang="en" dirty="0" err="1"/>
              <a:t>iSKKUBot</a:t>
            </a:r>
            <a:r>
              <a:rPr lang="en" dirty="0"/>
              <a:t>, a RAG-based Multilingual Chatbot for Exchange Students at SKKU.</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1ace7d63a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1ace7d63a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go over how we manage message states.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So, we decided to go with the Context API for managing the message states, and here’s why:</a:t>
            </a:r>
          </a:p>
          <a:p>
            <a:pPr marL="0" lvl="0" indent="0" algn="l" rtl="0">
              <a:spcBef>
                <a:spcPts val="0"/>
              </a:spcBef>
              <a:spcAft>
                <a:spcPts val="0"/>
              </a:spcAft>
              <a:buNone/>
            </a:pPr>
            <a:r>
              <a:rPr lang="en" dirty="0"/>
              <a:t>First off, using </a:t>
            </a:r>
            <a:r>
              <a:rPr lang="en" dirty="0" err="1"/>
              <a:t>useState</a:t>
            </a:r>
            <a:r>
              <a:rPr lang="en" dirty="0"/>
              <a:t> for this would’ve been way too complicated. We had to manage a lot of different states—like the entire message list, the current chat’s messages, and even speaker info for each message. On top of that, the logic for updating these states—things like message input, sending messages, and starting new chats—gets pretty tricky. </a:t>
            </a:r>
          </a:p>
          <a:p>
            <a:pPr marL="0" lvl="0" indent="0" algn="l" rtl="0">
              <a:spcBef>
                <a:spcPts val="0"/>
              </a:spcBef>
              <a:spcAft>
                <a:spcPts val="0"/>
              </a:spcAft>
              <a:buNone/>
            </a:pPr>
            <a:r>
              <a:rPr lang="en" dirty="0"/>
              <a:t>Trying to handle all that directly in the UI components would’ve been messy and error-prone. The Context API let us separate the states and their update logic from the UI, which made everything way cleaner and more manageable.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Another reason is that multiple components, including deeply nested ones, needed access to these states. If we used </a:t>
            </a:r>
            <a:r>
              <a:rPr lang="en" dirty="0" err="1"/>
              <a:t>useState</a:t>
            </a:r>
            <a:r>
              <a:rPr lang="en" dirty="0"/>
              <a:t>, we’d have to pass states down through props, which can get really inefficient as the component structure gets more complex which is called props drilling problem. By using the Context API with a Provider, all the components can access the context state directly, no matter where they are in the hierarchy.</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Lastly, we didn’t think the states were complex enough to justify using external state management libraries like Recoil or </a:t>
            </a:r>
            <a:r>
              <a:rPr lang="en" dirty="0" err="1"/>
              <a:t>Zustand</a:t>
            </a:r>
            <a:r>
              <a:rPr lang="en" dirty="0"/>
              <a:t>. Since the Context API is built into React, it’s lightweight, easy to use, and perfect for what we needed. So, it just made sense to go with it.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1ace7d63a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1ace7d63a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Now, let’s talk about the third function, which is displaying the database update timestamp and creating new chats.</a:t>
            </a:r>
          </a:p>
          <a:p>
            <a:pPr marL="0" lvl="0" indent="0" algn="l" rtl="0">
              <a:spcBef>
                <a:spcPts val="1200"/>
              </a:spcBef>
              <a:spcAft>
                <a:spcPts val="0"/>
              </a:spcAft>
              <a:buNone/>
            </a:pPr>
            <a:endParaRPr lang="en" dirty="0"/>
          </a:p>
          <a:p>
            <a:pPr marL="0" lvl="0" indent="0" algn="l" rtl="0">
              <a:spcBef>
                <a:spcPts val="1200"/>
              </a:spcBef>
              <a:spcAft>
                <a:spcPts val="0"/>
              </a:spcAft>
              <a:buNone/>
            </a:pPr>
            <a:r>
              <a:rPr lang="en" dirty="0"/>
              <a:t>First, about the timestamp: our chatbot updates its web-scraped data once a day to make sure the information it provides is always up-to-date. To let users know how recent the data is, we display the last update timestamp at the bottom of the interface. It’s a simple way to add transparency and build user trust.</a:t>
            </a:r>
          </a:p>
          <a:p>
            <a:pPr marL="0" lvl="0" indent="0" algn="l" rtl="0">
              <a:spcBef>
                <a:spcPts val="1200"/>
              </a:spcBef>
              <a:spcAft>
                <a:spcPts val="0"/>
              </a:spcAft>
              <a:buNone/>
            </a:pPr>
            <a:endParaRPr lang="en" dirty="0"/>
          </a:p>
          <a:p>
            <a:pPr marL="0" lvl="0" indent="0" algn="l" rtl="0">
              <a:spcBef>
                <a:spcPts val="1200"/>
              </a:spcBef>
              <a:spcAft>
                <a:spcPts val="0"/>
              </a:spcAft>
              <a:buNone/>
            </a:pPr>
            <a:r>
              <a:rPr lang="en" dirty="0"/>
              <a:t>Next, for starting new conversations: users can click the New Chat button on the left to start a fresh chat. All previous conversations are still accessible through the sidebar menu, so users can easily revisit them. However, there’s one limitation—if the page is refreshed, all chat histories will be reset. So, we’re keeping it simple for now, but it’s something we could improve on later!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31ace7d63a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31ace7d63a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900"/>
              </a:spcAft>
              <a:buNone/>
            </a:pPr>
            <a:r>
              <a:rPr lang="en-US" altLang="ko-KR" sz="900" dirty="0">
                <a:solidFill>
                  <a:schemeClr val="dk1"/>
                </a:solidFill>
              </a:rPr>
              <a:t>L</a:t>
            </a:r>
            <a:r>
              <a:rPr lang="en" altLang="ko-KR" sz="900" dirty="0">
                <a:solidFill>
                  <a:schemeClr val="dk1"/>
                </a:solidFill>
              </a:rPr>
              <a:t>et me explain the API endpoints implemented in the backend.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1ace7d63a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1ace7d63a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 we have the POST endpoint for the chat functionality. As previously mentioned, this uses a streaming response format, where tokens are generated and sent to the front-end word by word.</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In addition to this, as explained earlier, we’ve integrated a feature that retrieves the source information from the metadata stored in the database. This ensures that the chatbot provides clear source references. The source information is also delivered to the front-end using the yield method, making it part of the streaming response.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31ace7d63a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31ace7d63a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is the GET endpoint for the </a:t>
            </a:r>
            <a:r>
              <a:rPr lang="en" dirty="0" err="1"/>
              <a:t>update_db</a:t>
            </a:r>
            <a:r>
              <a:rPr lang="en" dirty="0"/>
              <a:t> function. This endpoint is designed for updating the database. When this function is called, it triggers the </a:t>
            </a:r>
            <a:r>
              <a:rPr lang="en" dirty="0" err="1"/>
              <a:t>dbupdate</a:t>
            </a:r>
            <a:r>
              <a:rPr lang="en" dirty="0"/>
              <a:t> function on the server. This function re-crawls the web, identifies any changes, and overwrites only the updated parts in the vector database.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However, this functionality is restricted to administrators. The reason is that frequent update calls can result in significant resource wastage. To address the potential for excessive updates, we’ve proposed the following solution: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1ace7d63a0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1ace7d63a0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solution is an automatic database update using a scheduler.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Once the server is running and the </a:t>
            </a:r>
            <a:r>
              <a:rPr lang="en" dirty="0" err="1"/>
              <a:t>FastAPI</a:t>
            </a:r>
            <a:r>
              <a:rPr lang="en" dirty="0"/>
              <a:t> app starts, the scheduler is immediately activated. It is configured to trigger the </a:t>
            </a:r>
            <a:r>
              <a:rPr lang="en" dirty="0" err="1"/>
              <a:t>dbupdate</a:t>
            </a:r>
            <a:r>
              <a:rPr lang="en" dirty="0"/>
              <a:t> function every day at midnight on </a:t>
            </a:r>
            <a:r>
              <a:rPr lang="en" dirty="0" err="1"/>
              <a:t>korean</a:t>
            </a:r>
            <a:r>
              <a:rPr lang="en" dirty="0"/>
              <a:t> time zone.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setup ensures that the database is consistently updated daily, providing users with the most recent and accurate information. It’s a resource-efficient approach that keeps the system up-to-date without requiring manual intervention.</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31ace7d63a0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31ace7d63a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Finally, there’s the </a:t>
            </a:r>
            <a:r>
              <a:rPr lang="en" dirty="0" err="1"/>
              <a:t>last_update</a:t>
            </a:r>
            <a:r>
              <a:rPr lang="en" dirty="0"/>
              <a:t> endpoint.</a:t>
            </a:r>
          </a:p>
          <a:p>
            <a:pPr marL="0" lvl="0" indent="0" algn="l" rtl="0">
              <a:spcBef>
                <a:spcPts val="0"/>
              </a:spcBef>
              <a:spcAft>
                <a:spcPts val="0"/>
              </a:spcAft>
              <a:buNone/>
            </a:pPr>
            <a:r>
              <a:rPr lang="en" dirty="0"/>
              <a:t>This endpoint is designed to display the last database update time on the interface. It retrieves the timestamp recorded by the </a:t>
            </a:r>
            <a:r>
              <a:rPr lang="en" dirty="0" err="1"/>
              <a:t>dbupdate</a:t>
            </a:r>
            <a:r>
              <a:rPr lang="en" dirty="0"/>
              <a:t> function and sends it to the front-end.</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1ace7d63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1ace7d63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t>Since we’ve almost finished the front-end, back-end development, we decided to deploy it. The thing is, we don’t have our own server for deployment(not for RAG), so we went with </a:t>
            </a:r>
            <a:r>
              <a:rPr lang="en" dirty="0" err="1"/>
              <a:t>Vercel</a:t>
            </a:r>
            <a:r>
              <a:rPr lang="en" dirty="0"/>
              <a:t> as our deployment platform.</a:t>
            </a:r>
          </a:p>
          <a:p>
            <a:pPr marL="0" lvl="0" indent="0" algn="l" rtl="0">
              <a:lnSpc>
                <a:spcPct val="115000"/>
              </a:lnSpc>
              <a:spcBef>
                <a:spcPts val="1200"/>
              </a:spcBef>
              <a:spcAft>
                <a:spcPts val="0"/>
              </a:spcAft>
              <a:buClr>
                <a:schemeClr val="dk1"/>
              </a:buClr>
              <a:buSzPts val="1100"/>
              <a:buFont typeface="Arial"/>
              <a:buNone/>
            </a:pPr>
            <a:endParaRPr lang="en" dirty="0"/>
          </a:p>
          <a:p>
            <a:pPr marL="0" lvl="0" indent="0" algn="l" rtl="0">
              <a:lnSpc>
                <a:spcPct val="115000"/>
              </a:lnSpc>
              <a:spcBef>
                <a:spcPts val="1200"/>
              </a:spcBef>
              <a:spcAft>
                <a:spcPts val="0"/>
              </a:spcAft>
              <a:buClr>
                <a:schemeClr val="dk1"/>
              </a:buClr>
              <a:buSzPts val="1100"/>
              <a:buFont typeface="Arial"/>
              <a:buNone/>
            </a:pPr>
            <a:r>
              <a:rPr lang="en" dirty="0" err="1"/>
              <a:t>Vercel</a:t>
            </a:r>
            <a:r>
              <a:rPr lang="en" dirty="0"/>
              <a:t> is super convenient because it automatically redeploys the project every time we push code to our GitHub repository. This makes the CI/CD process smooth and hassle-free. Plus, they offer free credits, which is another big reason why we chose it. It’s efficient, cost-effective, and perfect for our needs right now.</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0942fa22c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0942fa22c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is Demo.</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317f2ede5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317f2ede5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We’ve prepared a demo, but unfortunately, it’s not running at the moment. Yesterday, due to a heavy snowfall, there was a power outage affecting my local desktop server. which is for RAG model. Since then, the network hasn’t been restored. I’m really sorry about this, and I’m working on getting someone to fix the issue as soon as possible.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However, frontend is still available. you can see this.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eb2014fd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eb2014fd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our team EQUIPO SASHIMI.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17f2ede5f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17f2ede5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dirty="0">
                <a:solidFill>
                  <a:schemeClr val="dk1"/>
                </a:solidFill>
              </a:rPr>
              <a:t>Finally, let’s take a look at the evaluation part.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17f2ede5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17f2ede5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ltLang="ko-KR" sz="1100" dirty="0">
                <a:solidFill>
                  <a:schemeClr val="dk1"/>
                </a:solidFill>
              </a:rPr>
              <a:t>We prepared evaluation dataset which contains context, question, and answer pair.</a:t>
            </a:r>
          </a:p>
          <a:p>
            <a:pPr marL="0" lvl="0" indent="0" algn="l" rtl="0">
              <a:lnSpc>
                <a:spcPct val="115000"/>
              </a:lnSpc>
              <a:spcBef>
                <a:spcPts val="0"/>
              </a:spcBef>
              <a:spcAft>
                <a:spcPts val="0"/>
              </a:spcAft>
              <a:buClr>
                <a:schemeClr val="dk1"/>
              </a:buClr>
              <a:buSzPts val="1100"/>
              <a:buFont typeface="Arial"/>
              <a:buNone/>
            </a:pPr>
            <a:r>
              <a:rPr lang="en" altLang="ko-KR" sz="1100" dirty="0">
                <a:solidFill>
                  <a:schemeClr val="dk1"/>
                </a:solidFill>
              </a:rPr>
              <a:t>And filtered them based on </a:t>
            </a:r>
            <a:r>
              <a:rPr lang="en" altLang="ko-KR" sz="1100" dirty="0" err="1">
                <a:solidFill>
                  <a:schemeClr val="dk1"/>
                </a:solidFill>
              </a:rPr>
              <a:t>groundedness</a:t>
            </a:r>
            <a:r>
              <a:rPr lang="en" altLang="ko-KR" sz="1100" dirty="0">
                <a:solidFill>
                  <a:schemeClr val="dk1"/>
                </a:solidFill>
              </a:rPr>
              <a:t> and relevance.</a:t>
            </a:r>
            <a:endParaRPr lang="en" altLang="ko-KR"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317f2ede5f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317f2ede5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Based on the generated evaluation dataset, we tried to evaluated our retriever model.</a:t>
            </a:r>
          </a:p>
          <a:p>
            <a:pPr marL="0" lvl="0" indent="0" algn="l" rtl="0">
              <a:spcBef>
                <a:spcPts val="0"/>
              </a:spcBef>
              <a:spcAft>
                <a:spcPts val="0"/>
              </a:spcAft>
              <a:buNone/>
            </a:pPr>
            <a:r>
              <a:rPr lang="en" dirty="0"/>
              <a:t>But as we implemented the evaluation, a critical issue came to our mind.</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That is, the query might be better answered with different context then the one used to generate the query, since there are many similar contexts.</a:t>
            </a:r>
          </a:p>
          <a:p>
            <a:pPr marL="0" lvl="0" indent="0" algn="l" rtl="0">
              <a:spcBef>
                <a:spcPts val="0"/>
              </a:spcBef>
              <a:spcAft>
                <a:spcPts val="0"/>
              </a:spcAft>
              <a:buNone/>
            </a:pPr>
            <a:r>
              <a:rPr lang="en" dirty="0"/>
              <a:t>However, even if the retriever retrieves relevant context but not the one used to generate the query, there is no way to mark it as correct.</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17f2ede5f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317f2ede5f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So, we concluded to evaluate the RAG model as a whole, not separately.</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Here’s the process we’re following:</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First, we created a synthetic evaluation dataset with QA pairs specifically about Sungkyunkwan University. This dataset serves as the foundation for our testing.</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Next, we needed to decide on a model to act as a judge for evaluating the system’s performance. We chose GPT 4o mini because of its excellent capabilities for this kind of task.</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Finally, we had to determine the evaluation metric. For RAG systems, there are several commonly used metrics, but in our case, we decided to focus on faithfulness. This metric measures how closely the generated answers align with the “ground truth,” ensuring that the responses are accurate and reliable.</a:t>
            </a: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1a289bcd3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1a289bcd3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To make this clearer, let me explain the evaluation prompt.</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In the prompt, we specify the evaluation method directly. This means we clearly define what we want the model to focus on while grading the answers.</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We also include score rubrics, which provide the model with guidelines on how to evaluate the answers. These rubrics outline specific criteria so the evaluation is consistent and objective.</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Lastly, we ask the model to provide feedback based on the rubric. This feedback helps us understand the reasoning behind the evaluation. and further more, it also helps GPT to assign more reasonable scores based on there thinking. After that, the model assigns a score on a scale from 1 to 5, giving us a quantitative measure of the answer’s quality.</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This structured approach ensures a thorough and reliable evaluation process.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1a289bcd3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1a289bcd3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The last part would be to actually evaluate the system using generated answers. We are working on it now and we should have the results soon. Sorry for late </a:t>
            </a:r>
            <a:r>
              <a:rPr lang="en" dirty="0" err="1">
                <a:solidFill>
                  <a:schemeClr val="dk1"/>
                </a:solidFill>
              </a:rPr>
              <a:t>cuz</a:t>
            </a:r>
            <a:r>
              <a:rPr lang="en" dirty="0">
                <a:solidFill>
                  <a:schemeClr val="dk1"/>
                </a:solidFill>
              </a:rPr>
              <a:t> of server network issue.</a:t>
            </a:r>
            <a:endParaRPr dirty="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fc59b0dce3_1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2fc59b0dce3_1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US" dirty="0"/>
              <a:t>And we’re planning to do debugging and testing too.</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fc59b0dce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2fc59b0dce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our references.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eb2014fdb4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chemeClr val="dk1"/>
                </a:solidFill>
              </a:rPr>
              <a:t>Today's presentation will cover the following topics.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07de2dd5b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07de2dd5b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rPr>
              <a:t>This is what have we done and our role assignment</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30b5cab25c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30b5cab25c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dirty="0">
                <a:solidFill>
                  <a:schemeClr val="dk1"/>
                </a:solidFill>
              </a:rPr>
              <a:t>We’re all done about constructing vector database and implementing RAG model, and we’re trying to serve it as much as we can, and also doing an evaluation</a:t>
            </a:r>
          </a:p>
          <a:p>
            <a:pPr marL="0" lvl="0" indent="0" algn="l" rtl="0">
              <a:lnSpc>
                <a:spcPct val="115000"/>
              </a:lnSpc>
              <a:spcBef>
                <a:spcPts val="0"/>
              </a:spcBef>
              <a:spcAft>
                <a:spcPts val="0"/>
              </a:spcAft>
              <a:buClr>
                <a:schemeClr val="dk1"/>
              </a:buClr>
              <a:buSzPts val="1100"/>
              <a:buFont typeface="Arial"/>
              <a:buNone/>
            </a:pPr>
            <a:endParaRPr sz="900"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Jiae</a:t>
            </a:r>
            <a:r>
              <a:rPr lang="en" dirty="0"/>
              <a:t> took frontend, and </a:t>
            </a:r>
            <a:r>
              <a:rPr lang="en" dirty="0" err="1"/>
              <a:t>i</a:t>
            </a:r>
            <a:r>
              <a:rPr lang="en" dirty="0"/>
              <a:t> took Back-end, and evaluation part is for </a:t>
            </a:r>
            <a:r>
              <a:rPr lang="en" dirty="0" err="1"/>
              <a:t>mikel</a:t>
            </a:r>
            <a:r>
              <a:rPr lang="en" dirty="0"/>
              <a:t> and </a:t>
            </a:r>
            <a:r>
              <a:rPr lang="en" dirty="0" err="1"/>
              <a:t>jungyoon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07de2dd5b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07de2dd5b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900"/>
              </a:spcAft>
              <a:buNone/>
            </a:pPr>
            <a:r>
              <a:rPr lang="en" sz="900" dirty="0">
                <a:solidFill>
                  <a:schemeClr val="dk1"/>
                </a:solidFill>
              </a:rPr>
              <a:t>Now, let's review what we have implemented so far.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1452091f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1452091f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for the frontend, we added some new functions to the UI components. One of them is the functions to send messages to the chatbot. Basically, users can type their questions into an input field and send them by pressing Enter or clicking the Send button.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here’s the thing—if someone sends a bunch of questions while the chatbot is still working on a response, it can cause some issues. Since we’re using streaming responses, if a new question comes in while the chatbot is mid-reply, the answers can get all jumbled up.</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avoid this problem, we made sure the Enter key and Send button don’t work while the chatbot is typing. We did this by adding a state called </a:t>
            </a:r>
            <a:r>
              <a:rPr lang="en" dirty="0" err="1"/>
              <a:t>isChatbotTyping</a:t>
            </a:r>
            <a:r>
              <a:rPr lang="en" dirty="0"/>
              <a:t>. When this state is false, the Enter key and Send button are enabled. When it’s true, they’re disabled. Pretty simple but super important for keeping things running smoothly.</a:t>
            </a:r>
          </a:p>
          <a:p>
            <a:pPr marL="0" lvl="0" indent="0" algn="l" rtl="0">
              <a:spcBef>
                <a:spcPts val="120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31ace7d63a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31ace7d63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Now, let’s talk about the second function, which is about receiving messages from the chatbot.</a:t>
            </a:r>
          </a:p>
          <a:p>
            <a:pPr marL="0" lvl="0" indent="0" algn="l" rtl="0">
              <a:spcBef>
                <a:spcPts val="1200"/>
              </a:spcBef>
              <a:spcAft>
                <a:spcPts val="0"/>
              </a:spcAft>
              <a:buNone/>
            </a:pPr>
            <a:r>
              <a:rPr lang="en" dirty="0"/>
              <a:t>Like we mentioned earlier, we’re using a streaming response to deliver the chatbot's answers.</a:t>
            </a:r>
          </a:p>
          <a:p>
            <a:pPr marL="0" lvl="0" indent="0" algn="l" rtl="0">
              <a:spcBef>
                <a:spcPts val="1200"/>
              </a:spcBef>
              <a:spcAft>
                <a:spcPts val="0"/>
              </a:spcAft>
              <a:buNone/>
            </a:pPr>
            <a:endParaRPr lang="en" dirty="0"/>
          </a:p>
          <a:p>
            <a:pPr marL="0" lvl="0" indent="0" algn="l" rtl="0">
              <a:spcBef>
                <a:spcPts val="1200"/>
              </a:spcBef>
              <a:spcAft>
                <a:spcPts val="0"/>
              </a:spcAft>
              <a:buNone/>
            </a:pPr>
            <a:r>
              <a:rPr lang="en" dirty="0"/>
              <a:t>What this means is that users can see the chatbot’s response appearing word by word, instead of having to wait for the whole message to be generated. The chatbot’s message gets updated in real time as each word comes in, so it feels a lot more dynamic and interactive.</a:t>
            </a:r>
          </a:p>
          <a:p>
            <a:pPr marL="0" lvl="0" indent="0" algn="l" rtl="0">
              <a:spcBef>
                <a:spcPts val="1200"/>
              </a:spcBef>
              <a:spcAft>
                <a:spcPts val="0"/>
              </a:spcAft>
              <a:buNone/>
            </a:pPr>
            <a:endParaRPr lang="en" dirty="0"/>
          </a:p>
          <a:p>
            <a:pPr marL="0" lvl="0" indent="0" algn="l" rtl="0">
              <a:spcBef>
                <a:spcPts val="1200"/>
              </a:spcBef>
              <a:spcAft>
                <a:spcPts val="0"/>
              </a:spcAft>
              <a:buNone/>
            </a:pPr>
            <a:r>
              <a:rPr lang="en" dirty="0"/>
              <a:t>Additionally, we added a feature to handle HTML tags in the chatbot's response. This allows the chatbot to show things like line breaks for better readability and even hyperlinks for source references. We think these features not only make the messages easier to read but also help build trust by linking to sources when needed.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9385913" y="516570"/>
            <a:ext cx="1752680" cy="1752686"/>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2" name="Google Shape;12;p2"/>
          <p:cNvGrpSpPr/>
          <p:nvPr/>
        </p:nvGrpSpPr>
        <p:grpSpPr>
          <a:xfrm>
            <a:off x="8185118" y="1780818"/>
            <a:ext cx="2597891" cy="2597879"/>
            <a:chOff x="4616075" y="1332525"/>
            <a:chExt cx="1915566" cy="1881022"/>
          </a:xfrm>
        </p:grpSpPr>
        <p:sp>
          <p:nvSpPr>
            <p:cNvPr id="13" name="Google Shape;13;p2"/>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7" name="Google Shape;27;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8" name="Google Shape;28;p2"/>
          <p:cNvGrpSpPr/>
          <p:nvPr/>
        </p:nvGrpSpPr>
        <p:grpSpPr>
          <a:xfrm>
            <a:off x="7971533" y="1305991"/>
            <a:ext cx="891613" cy="650098"/>
            <a:chOff x="4468725" y="937901"/>
            <a:chExt cx="656322" cy="478541"/>
          </a:xfrm>
        </p:grpSpPr>
        <p:sp>
          <p:nvSpPr>
            <p:cNvPr id="29" name="Google Shape;29;p2"/>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2" name="Google Shape;32;p2"/>
          <p:cNvGrpSpPr/>
          <p:nvPr/>
        </p:nvGrpSpPr>
        <p:grpSpPr>
          <a:xfrm>
            <a:off x="10945151" y="3433043"/>
            <a:ext cx="712775" cy="873752"/>
            <a:chOff x="6197557" y="3002680"/>
            <a:chExt cx="524678" cy="643174"/>
          </a:xfrm>
        </p:grpSpPr>
        <p:sp>
          <p:nvSpPr>
            <p:cNvPr id="33" name="Google Shape;33;p2"/>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6" name="Google Shape;36;p2"/>
          <p:cNvSpPr/>
          <p:nvPr/>
        </p:nvSpPr>
        <p:spPr>
          <a:xfrm>
            <a:off x="7221549" y="4687209"/>
            <a:ext cx="1991617" cy="1991628"/>
          </a:xfrm>
          <a:custGeom>
            <a:avLst/>
            <a:gdLst/>
            <a:ahLst/>
            <a:cxnLst/>
            <a:rect l="l" t="t" r="r" b="b"/>
            <a:pathLst>
              <a:path w="1467121" h="1467129" extrusionOk="0">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37" name="Google Shape;37;p2"/>
          <p:cNvSpPr/>
          <p:nvPr/>
        </p:nvSpPr>
        <p:spPr>
          <a:xfrm>
            <a:off x="6697526" y="66025"/>
            <a:ext cx="1425230" cy="1425228"/>
          </a:xfrm>
          <a:custGeom>
            <a:avLst/>
            <a:gdLst/>
            <a:ahLst/>
            <a:cxnLst/>
            <a:rect l="l" t="t" r="r" b="b"/>
            <a:pathLst>
              <a:path w="1049893" h="1049892" extrusionOk="0">
                <a:moveTo>
                  <a:pt x="0" y="524944"/>
                </a:moveTo>
                <a:cubicBezTo>
                  <a:pt x="0" y="235026"/>
                  <a:pt x="235026" y="0"/>
                  <a:pt x="524945" y="0"/>
                </a:cubicBezTo>
                <a:cubicBezTo>
                  <a:pt x="814863" y="0"/>
                  <a:pt x="1049894" y="235026"/>
                  <a:pt x="1049894" y="524944"/>
                </a:cubicBezTo>
                <a:cubicBezTo>
                  <a:pt x="1049894" y="814867"/>
                  <a:pt x="814863" y="1049893"/>
                  <a:pt x="524945" y="1049893"/>
                </a:cubicBezTo>
                <a:cubicBezTo>
                  <a:pt x="235026" y="1049893"/>
                  <a:pt x="0" y="814867"/>
                  <a:pt x="0" y="524944"/>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38" name="Google Shape;38;p2"/>
          <p:cNvSpPr/>
          <p:nvPr/>
        </p:nvSpPr>
        <p:spPr>
          <a:xfrm>
            <a:off x="-879675" y="-949152"/>
            <a:ext cx="2905255" cy="2905253"/>
          </a:xfrm>
          <a:custGeom>
            <a:avLst/>
            <a:gdLst/>
            <a:ahLst/>
            <a:cxnLst/>
            <a:rect l="l" t="t" r="r" b="b"/>
            <a:pathLst>
              <a:path w="2192645" h="2192644" extrusionOk="0">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9" name="Google Shape;39;p2"/>
          <p:cNvGrpSpPr/>
          <p:nvPr/>
        </p:nvGrpSpPr>
        <p:grpSpPr>
          <a:xfrm>
            <a:off x="8340475" y="2016975"/>
            <a:ext cx="2283267" cy="2289816"/>
            <a:chOff x="4593397" y="1441597"/>
            <a:chExt cx="1680726" cy="1685547"/>
          </a:xfrm>
        </p:grpSpPr>
        <p:sp>
          <p:nvSpPr>
            <p:cNvPr id="40" name="Google Shape;40;p2"/>
            <p:cNvSpPr/>
            <p:nvPr/>
          </p:nvSpPr>
          <p:spPr>
            <a:xfrm>
              <a:off x="4636901" y="1545112"/>
              <a:ext cx="1637222"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4593397" y="1441597"/>
              <a:ext cx="1442681" cy="1464465"/>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3" name="Google Shape;43;p2"/>
          <p:cNvGrpSpPr/>
          <p:nvPr/>
        </p:nvGrpSpPr>
        <p:grpSpPr>
          <a:xfrm>
            <a:off x="7971521" y="4845101"/>
            <a:ext cx="1668612" cy="1391255"/>
            <a:chOff x="3790450" y="2922745"/>
            <a:chExt cx="1228275" cy="1024111"/>
          </a:xfrm>
        </p:grpSpPr>
        <p:sp>
          <p:nvSpPr>
            <p:cNvPr id="44" name="Google Shape;44;p2"/>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7" name="Google Shape;47;p2"/>
          <p:cNvGrpSpPr/>
          <p:nvPr/>
        </p:nvGrpSpPr>
        <p:grpSpPr>
          <a:xfrm>
            <a:off x="10268618" y="251265"/>
            <a:ext cx="1847185" cy="1054735"/>
            <a:chOff x="6220591" y="624724"/>
            <a:chExt cx="1359724" cy="776397"/>
          </a:xfrm>
        </p:grpSpPr>
        <p:sp>
          <p:nvSpPr>
            <p:cNvPr id="48" name="Google Shape;48;p2"/>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51" name="Google Shape;51;p2"/>
          <p:cNvSpPr/>
          <p:nvPr/>
        </p:nvSpPr>
        <p:spPr>
          <a:xfrm>
            <a:off x="7407751" y="2547555"/>
            <a:ext cx="359399" cy="359389"/>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641469" y="859395"/>
            <a:ext cx="417626" cy="417632"/>
          </a:xfrm>
          <a:custGeom>
            <a:avLst/>
            <a:gdLst/>
            <a:ahLst/>
            <a:cxnLst/>
            <a:rect l="l" t="t" r="r" b="b"/>
            <a:pathLst>
              <a:path w="264739" h="264743" extrusionOk="0">
                <a:moveTo>
                  <a:pt x="0" y="132163"/>
                </a:moveTo>
                <a:lnTo>
                  <a:pt x="132580" y="0"/>
                </a:lnTo>
                <a:lnTo>
                  <a:pt x="264739" y="132580"/>
                </a:lnTo>
                <a:lnTo>
                  <a:pt x="132163"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190300" y="5603654"/>
            <a:ext cx="1138643" cy="1138662"/>
          </a:xfrm>
          <a:custGeom>
            <a:avLst/>
            <a:gdLst/>
            <a:ahLst/>
            <a:cxnLst/>
            <a:rect l="l" t="t" r="r" b="b"/>
            <a:pathLst>
              <a:path w="998810" h="998826" extrusionOk="0">
                <a:moveTo>
                  <a:pt x="0" y="498620"/>
                </a:moveTo>
                <a:lnTo>
                  <a:pt x="500190" y="0"/>
                </a:lnTo>
                <a:lnTo>
                  <a:pt x="998810" y="500194"/>
                </a:lnTo>
                <a:lnTo>
                  <a:pt x="498620" y="998826"/>
                </a:lnTo>
                <a:lnTo>
                  <a:pt x="0" y="498620"/>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9953410" y="335161"/>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 name="Google Shape;55;p2"/>
          <p:cNvSpPr txBox="1">
            <a:spLocks noGrp="1"/>
          </p:cNvSpPr>
          <p:nvPr>
            <p:ph type="ctrTitle"/>
          </p:nvPr>
        </p:nvSpPr>
        <p:spPr>
          <a:xfrm>
            <a:off x="912825" y="1753975"/>
            <a:ext cx="6504000" cy="2736900"/>
          </a:xfrm>
          <a:prstGeom prst="rect">
            <a:avLst/>
          </a:prstGeom>
        </p:spPr>
        <p:txBody>
          <a:bodyPr spcFirstLastPara="1" wrap="square" lIns="121900" tIns="121900" rIns="121900" bIns="121900" anchor="b" anchorCtr="0">
            <a:normAutofit/>
          </a:bodyPr>
          <a:lstStyle>
            <a:lvl1pPr lvl="0">
              <a:lnSpc>
                <a:spcPct val="90000"/>
              </a:lnSpc>
              <a:spcBef>
                <a:spcPts val="0"/>
              </a:spcBef>
              <a:spcAft>
                <a:spcPts val="0"/>
              </a:spcAft>
              <a:buSzPts val="6900"/>
              <a:buNone/>
              <a:defRPr sz="6010"/>
            </a:lvl1pPr>
            <a:lvl2pPr lvl="1">
              <a:spcBef>
                <a:spcPts val="0"/>
              </a:spcBef>
              <a:spcAft>
                <a:spcPts val="0"/>
              </a:spcAft>
              <a:buSzPts val="6900"/>
              <a:buNone/>
              <a:defRPr sz="6900"/>
            </a:lvl2pPr>
            <a:lvl3pPr lvl="2">
              <a:spcBef>
                <a:spcPts val="0"/>
              </a:spcBef>
              <a:spcAft>
                <a:spcPts val="0"/>
              </a:spcAft>
              <a:buSzPts val="6900"/>
              <a:buNone/>
              <a:defRPr sz="6900"/>
            </a:lvl3pPr>
            <a:lvl4pPr lvl="3">
              <a:spcBef>
                <a:spcPts val="0"/>
              </a:spcBef>
              <a:spcAft>
                <a:spcPts val="0"/>
              </a:spcAft>
              <a:buSzPts val="6900"/>
              <a:buNone/>
              <a:defRPr sz="6900"/>
            </a:lvl4pPr>
            <a:lvl5pPr lvl="4">
              <a:spcBef>
                <a:spcPts val="0"/>
              </a:spcBef>
              <a:spcAft>
                <a:spcPts val="0"/>
              </a:spcAft>
              <a:buSzPts val="6900"/>
              <a:buNone/>
              <a:defRPr sz="6900"/>
            </a:lvl5pPr>
            <a:lvl6pPr lvl="5">
              <a:spcBef>
                <a:spcPts val="0"/>
              </a:spcBef>
              <a:spcAft>
                <a:spcPts val="0"/>
              </a:spcAft>
              <a:buSzPts val="6900"/>
              <a:buNone/>
              <a:defRPr sz="6900"/>
            </a:lvl6pPr>
            <a:lvl7pPr lvl="6">
              <a:spcBef>
                <a:spcPts val="0"/>
              </a:spcBef>
              <a:spcAft>
                <a:spcPts val="0"/>
              </a:spcAft>
              <a:buSzPts val="6900"/>
              <a:buNone/>
              <a:defRPr sz="6900"/>
            </a:lvl7pPr>
            <a:lvl8pPr lvl="7">
              <a:spcBef>
                <a:spcPts val="0"/>
              </a:spcBef>
              <a:spcAft>
                <a:spcPts val="0"/>
              </a:spcAft>
              <a:buSzPts val="6900"/>
              <a:buNone/>
              <a:defRPr sz="6900"/>
            </a:lvl8pPr>
            <a:lvl9pPr lvl="8">
              <a:spcBef>
                <a:spcPts val="0"/>
              </a:spcBef>
              <a:spcAft>
                <a:spcPts val="0"/>
              </a:spcAft>
              <a:buSzPts val="6900"/>
              <a:buNone/>
              <a:defRPr sz="6900"/>
            </a:lvl9pPr>
          </a:lstStyle>
          <a:p>
            <a:endParaRPr/>
          </a:p>
        </p:txBody>
      </p:sp>
      <p:sp>
        <p:nvSpPr>
          <p:cNvPr id="56" name="Google Shape;56;p2"/>
          <p:cNvSpPr txBox="1">
            <a:spLocks noGrp="1"/>
          </p:cNvSpPr>
          <p:nvPr>
            <p:ph type="subTitle" idx="1"/>
          </p:nvPr>
        </p:nvSpPr>
        <p:spPr>
          <a:xfrm>
            <a:off x="912825" y="4540025"/>
            <a:ext cx="6504000" cy="5640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3700"/>
              <a:buNone/>
              <a:defRPr sz="2200"/>
            </a:lvl1pPr>
            <a:lvl2pPr lvl="1">
              <a:lnSpc>
                <a:spcPct val="100000"/>
              </a:lnSpc>
              <a:spcBef>
                <a:spcPts val="0"/>
              </a:spcBef>
              <a:spcAft>
                <a:spcPts val="0"/>
              </a:spcAft>
              <a:buSzPts val="3700"/>
              <a:buNone/>
              <a:defRPr sz="3700"/>
            </a:lvl2pPr>
            <a:lvl3pPr lvl="2">
              <a:lnSpc>
                <a:spcPct val="100000"/>
              </a:lnSpc>
              <a:spcBef>
                <a:spcPts val="0"/>
              </a:spcBef>
              <a:spcAft>
                <a:spcPts val="0"/>
              </a:spcAft>
              <a:buSzPts val="3700"/>
              <a:buNone/>
              <a:defRPr sz="3700"/>
            </a:lvl3pPr>
            <a:lvl4pPr lvl="3">
              <a:lnSpc>
                <a:spcPct val="100000"/>
              </a:lnSpc>
              <a:spcBef>
                <a:spcPts val="0"/>
              </a:spcBef>
              <a:spcAft>
                <a:spcPts val="0"/>
              </a:spcAft>
              <a:buSzPts val="3700"/>
              <a:buNone/>
              <a:defRPr sz="3700"/>
            </a:lvl4pPr>
            <a:lvl5pPr lvl="4">
              <a:lnSpc>
                <a:spcPct val="100000"/>
              </a:lnSpc>
              <a:spcBef>
                <a:spcPts val="0"/>
              </a:spcBef>
              <a:spcAft>
                <a:spcPts val="0"/>
              </a:spcAft>
              <a:buSzPts val="3700"/>
              <a:buNone/>
              <a:defRPr sz="3700"/>
            </a:lvl5pPr>
            <a:lvl6pPr lvl="5">
              <a:lnSpc>
                <a:spcPct val="100000"/>
              </a:lnSpc>
              <a:spcBef>
                <a:spcPts val="0"/>
              </a:spcBef>
              <a:spcAft>
                <a:spcPts val="0"/>
              </a:spcAft>
              <a:buSzPts val="3700"/>
              <a:buNone/>
              <a:defRPr sz="3700"/>
            </a:lvl6pPr>
            <a:lvl7pPr lvl="6">
              <a:lnSpc>
                <a:spcPct val="100000"/>
              </a:lnSpc>
              <a:spcBef>
                <a:spcPts val="0"/>
              </a:spcBef>
              <a:spcAft>
                <a:spcPts val="0"/>
              </a:spcAft>
              <a:buSzPts val="3700"/>
              <a:buNone/>
              <a:defRPr sz="3700"/>
            </a:lvl7pPr>
            <a:lvl8pPr lvl="7">
              <a:lnSpc>
                <a:spcPct val="100000"/>
              </a:lnSpc>
              <a:spcBef>
                <a:spcPts val="0"/>
              </a:spcBef>
              <a:spcAft>
                <a:spcPts val="0"/>
              </a:spcAft>
              <a:buSzPts val="3700"/>
              <a:buNone/>
              <a:defRPr sz="3700"/>
            </a:lvl8pPr>
            <a:lvl9pPr lvl="8">
              <a:lnSpc>
                <a:spcPct val="100000"/>
              </a:lnSpc>
              <a:spcBef>
                <a:spcPts val="0"/>
              </a:spcBef>
              <a:spcAft>
                <a:spcPts val="0"/>
              </a:spcAft>
              <a:buSzPts val="3700"/>
              <a:buNone/>
              <a:defRPr sz="3700"/>
            </a:lvl9pPr>
          </a:lstStyle>
          <a:p>
            <a:endParaRPr/>
          </a:p>
        </p:txBody>
      </p:sp>
      <p:grpSp>
        <p:nvGrpSpPr>
          <p:cNvPr id="57" name="Google Shape;57;p2"/>
          <p:cNvGrpSpPr/>
          <p:nvPr/>
        </p:nvGrpSpPr>
        <p:grpSpPr>
          <a:xfrm rot="3039638">
            <a:off x="10223506" y="5077234"/>
            <a:ext cx="1382219" cy="789242"/>
            <a:chOff x="6220591" y="624724"/>
            <a:chExt cx="1359724" cy="776397"/>
          </a:xfrm>
        </p:grpSpPr>
        <p:sp>
          <p:nvSpPr>
            <p:cNvPr id="58" name="Google Shape;58;p2"/>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61" name="Google Shape;61;p2"/>
          <p:cNvSpPr/>
          <p:nvPr/>
        </p:nvSpPr>
        <p:spPr>
          <a:xfrm>
            <a:off x="9951335" y="5808861"/>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11296601" y="6236355"/>
            <a:ext cx="359399" cy="359389"/>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9"/>
        <p:cNvGrpSpPr/>
        <p:nvPr/>
      </p:nvGrpSpPr>
      <p:grpSpPr>
        <a:xfrm>
          <a:off x="0" y="0"/>
          <a:ext cx="0" cy="0"/>
          <a:chOff x="0" y="0"/>
          <a:chExt cx="0" cy="0"/>
        </a:xfrm>
      </p:grpSpPr>
      <p:sp>
        <p:nvSpPr>
          <p:cNvPr id="330" name="Google Shape;330;p11"/>
          <p:cNvSpPr/>
          <p:nvPr/>
        </p:nvSpPr>
        <p:spPr>
          <a:xfrm flipH="1">
            <a:off x="11270114" y="232339"/>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 name="Google Shape;331;p11"/>
          <p:cNvSpPr/>
          <p:nvPr/>
        </p:nvSpPr>
        <p:spPr>
          <a:xfrm flipH="1">
            <a:off x="9890848" y="-461213"/>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332" name="Google Shape;332;p11"/>
          <p:cNvSpPr/>
          <p:nvPr/>
        </p:nvSpPr>
        <p:spPr>
          <a:xfrm>
            <a:off x="323750" y="241352"/>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3" name="Google Shape;333;p11"/>
          <p:cNvSpPr/>
          <p:nvPr/>
        </p:nvSpPr>
        <p:spPr>
          <a:xfrm flipH="1">
            <a:off x="159222" y="6172023"/>
            <a:ext cx="1090987" cy="109099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334" name="Google Shape;334;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335" name="Google Shape;335;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6"/>
        <p:cNvGrpSpPr/>
        <p:nvPr/>
      </p:nvGrpSpPr>
      <p:grpSpPr>
        <a:xfrm>
          <a:off x="0" y="0"/>
          <a:ext cx="0" cy="0"/>
          <a:chOff x="0" y="0"/>
          <a:chExt cx="0" cy="0"/>
        </a:xfrm>
      </p:grpSpPr>
      <p:sp>
        <p:nvSpPr>
          <p:cNvPr id="337" name="Google Shape;337;p12"/>
          <p:cNvSpPr/>
          <p:nvPr/>
        </p:nvSpPr>
        <p:spPr>
          <a:xfrm>
            <a:off x="6745299" y="4866384"/>
            <a:ext cx="1991617" cy="1991628"/>
          </a:xfrm>
          <a:custGeom>
            <a:avLst/>
            <a:gdLst/>
            <a:ahLst/>
            <a:cxnLst/>
            <a:rect l="l" t="t" r="r" b="b"/>
            <a:pathLst>
              <a:path w="1467121" h="1467129" extrusionOk="0">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338" name="Google Shape;338;p12"/>
          <p:cNvSpPr/>
          <p:nvPr/>
        </p:nvSpPr>
        <p:spPr>
          <a:xfrm>
            <a:off x="9241061" y="296553"/>
            <a:ext cx="2323996" cy="2324003"/>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339" name="Google Shape;339;p12"/>
          <p:cNvGrpSpPr/>
          <p:nvPr/>
        </p:nvGrpSpPr>
        <p:grpSpPr>
          <a:xfrm>
            <a:off x="7649791" y="1972199"/>
            <a:ext cx="3443231" cy="3443211"/>
            <a:chOff x="4616075" y="1332525"/>
            <a:chExt cx="1915566" cy="1881022"/>
          </a:xfrm>
        </p:grpSpPr>
        <p:sp>
          <p:nvSpPr>
            <p:cNvPr id="340" name="Google Shape;340;p12"/>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1" name="Google Shape;341;p12"/>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2" name="Google Shape;342;p12"/>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3" name="Google Shape;343;p12"/>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4" name="Google Shape;344;p12"/>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5" name="Google Shape;345;p12"/>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6" name="Google Shape;346;p12"/>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7" name="Google Shape;347;p12"/>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8" name="Google Shape;348;p12"/>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9" name="Google Shape;349;p12"/>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0" name="Google Shape;350;p12"/>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1" name="Google Shape;351;p12"/>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2" name="Google Shape;352;p12"/>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3" name="Google Shape;353;p12"/>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54" name="Google Shape;354;p12"/>
          <p:cNvGrpSpPr/>
          <p:nvPr/>
        </p:nvGrpSpPr>
        <p:grpSpPr>
          <a:xfrm>
            <a:off x="7366492" y="1342819"/>
            <a:ext cx="1181708" cy="861613"/>
            <a:chOff x="4468725" y="937901"/>
            <a:chExt cx="656322" cy="478541"/>
          </a:xfrm>
        </p:grpSpPr>
        <p:sp>
          <p:nvSpPr>
            <p:cNvPr id="355" name="Google Shape;355;p12"/>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6" name="Google Shape;356;p12"/>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7" name="Google Shape;357;p12"/>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58" name="Google Shape;358;p12"/>
          <p:cNvGrpSpPr/>
          <p:nvPr/>
        </p:nvGrpSpPr>
        <p:grpSpPr>
          <a:xfrm>
            <a:off x="11307604" y="4161927"/>
            <a:ext cx="944683" cy="1158035"/>
            <a:chOff x="6197557" y="3002680"/>
            <a:chExt cx="524678" cy="643174"/>
          </a:xfrm>
        </p:grpSpPr>
        <p:sp>
          <p:nvSpPr>
            <p:cNvPr id="359" name="Google Shape;359;p12"/>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0" name="Google Shape;360;p12"/>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1" name="Google Shape;361;p12"/>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62" name="Google Shape;362;p12"/>
          <p:cNvGrpSpPr/>
          <p:nvPr/>
        </p:nvGrpSpPr>
        <p:grpSpPr>
          <a:xfrm>
            <a:off x="10410953" y="-55071"/>
            <a:ext cx="2448183" cy="1397903"/>
            <a:chOff x="6220591" y="624724"/>
            <a:chExt cx="1359724" cy="776397"/>
          </a:xfrm>
        </p:grpSpPr>
        <p:sp>
          <p:nvSpPr>
            <p:cNvPr id="363" name="Google Shape;363;p12"/>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4" name="Google Shape;364;p12"/>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12"/>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66" name="Google Shape;366;p12"/>
          <p:cNvSpPr/>
          <p:nvPr/>
        </p:nvSpPr>
        <p:spPr>
          <a:xfrm>
            <a:off x="9993199" y="56121"/>
            <a:ext cx="805025" cy="805025"/>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7" name="Google Shape;367;p12"/>
          <p:cNvSpPr/>
          <p:nvPr/>
        </p:nvSpPr>
        <p:spPr>
          <a:xfrm>
            <a:off x="9951335" y="5808861"/>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8" name="Google Shape;368;p12"/>
          <p:cNvSpPr txBox="1">
            <a:spLocks noGrp="1"/>
          </p:cNvSpPr>
          <p:nvPr>
            <p:ph type="title"/>
          </p:nvPr>
        </p:nvSpPr>
        <p:spPr>
          <a:xfrm>
            <a:off x="1128763" y="1685375"/>
            <a:ext cx="58281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60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9" name="Google Shape;369;p12"/>
          <p:cNvSpPr txBox="1">
            <a:spLocks noGrp="1"/>
          </p:cNvSpPr>
          <p:nvPr>
            <p:ph type="body" idx="1"/>
          </p:nvPr>
        </p:nvSpPr>
        <p:spPr>
          <a:xfrm>
            <a:off x="1128763" y="2819125"/>
            <a:ext cx="5828100" cy="2353500"/>
          </a:xfrm>
          <a:prstGeom prst="rect">
            <a:avLst/>
          </a:prstGeom>
        </p:spPr>
        <p:txBody>
          <a:bodyPr spcFirstLastPara="1" wrap="square" lIns="121900" tIns="121900" rIns="121900" bIns="121900" anchor="t" anchorCtr="0">
            <a:normAutofit/>
          </a:bodyPr>
          <a:lstStyle>
            <a:lvl1pPr marL="457200" lvl="0" indent="-368300">
              <a:spcBef>
                <a:spcPts val="0"/>
              </a:spcBef>
              <a:spcAft>
                <a:spcPts val="0"/>
              </a:spcAft>
              <a:buSzPts val="2200"/>
              <a:buChar char="●"/>
              <a:defRPr/>
            </a:lvl1pPr>
            <a:lvl2pPr marL="914400" lvl="1" indent="-387350">
              <a:spcBef>
                <a:spcPts val="0"/>
              </a:spcBef>
              <a:spcAft>
                <a:spcPts val="0"/>
              </a:spcAft>
              <a:buSzPts val="2500"/>
              <a:buChar char="○"/>
              <a:defRPr sz="2500"/>
            </a:lvl2pPr>
            <a:lvl3pPr marL="1371600" lvl="2" indent="-387350">
              <a:spcBef>
                <a:spcPts val="0"/>
              </a:spcBef>
              <a:spcAft>
                <a:spcPts val="0"/>
              </a:spcAft>
              <a:buSzPts val="2500"/>
              <a:buChar char="■"/>
              <a:defRPr sz="2500"/>
            </a:lvl3pPr>
            <a:lvl4pPr marL="1828800" lvl="3" indent="-387350">
              <a:spcBef>
                <a:spcPts val="0"/>
              </a:spcBef>
              <a:spcAft>
                <a:spcPts val="0"/>
              </a:spcAft>
              <a:buSzPts val="2500"/>
              <a:buChar char="●"/>
              <a:defRPr sz="2500"/>
            </a:lvl4pPr>
            <a:lvl5pPr marL="2286000" lvl="4" indent="-387350">
              <a:spcBef>
                <a:spcPts val="0"/>
              </a:spcBef>
              <a:spcAft>
                <a:spcPts val="0"/>
              </a:spcAft>
              <a:buSzPts val="2500"/>
              <a:buChar char="○"/>
              <a:defRPr sz="2500"/>
            </a:lvl5pPr>
            <a:lvl6pPr marL="2743200" lvl="5" indent="-387350">
              <a:spcBef>
                <a:spcPts val="0"/>
              </a:spcBef>
              <a:spcAft>
                <a:spcPts val="0"/>
              </a:spcAft>
              <a:buSzPts val="2500"/>
              <a:buChar char="■"/>
              <a:defRPr sz="2500"/>
            </a:lvl6pPr>
            <a:lvl7pPr marL="3200400" lvl="6" indent="-387350">
              <a:spcBef>
                <a:spcPts val="0"/>
              </a:spcBef>
              <a:spcAft>
                <a:spcPts val="0"/>
              </a:spcAft>
              <a:buSzPts val="2500"/>
              <a:buChar char="●"/>
              <a:defRPr sz="2500"/>
            </a:lvl7pPr>
            <a:lvl8pPr marL="3657600" lvl="7" indent="-387350">
              <a:spcBef>
                <a:spcPts val="0"/>
              </a:spcBef>
              <a:spcAft>
                <a:spcPts val="0"/>
              </a:spcAft>
              <a:buSzPts val="2500"/>
              <a:buChar char="○"/>
              <a:defRPr sz="2500"/>
            </a:lvl8pPr>
            <a:lvl9pPr marL="4114800" lvl="8" indent="-387350">
              <a:spcBef>
                <a:spcPts val="0"/>
              </a:spcBef>
              <a:spcAft>
                <a:spcPts val="0"/>
              </a:spcAft>
              <a:buSzPts val="2500"/>
              <a:buChar char="■"/>
              <a:defRPr sz="2500"/>
            </a:lvl9pPr>
          </a:lstStyle>
          <a:p>
            <a:endParaRPr/>
          </a:p>
        </p:txBody>
      </p:sp>
      <p:sp>
        <p:nvSpPr>
          <p:cNvPr id="370" name="Google Shape;370;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71" name="Google Shape;371;p12"/>
          <p:cNvSpPr>
            <a:spLocks noGrp="1"/>
          </p:cNvSpPr>
          <p:nvPr>
            <p:ph type="pic" idx="2"/>
          </p:nvPr>
        </p:nvSpPr>
        <p:spPr>
          <a:xfrm>
            <a:off x="7551600" y="1874000"/>
            <a:ext cx="3639600" cy="3639600"/>
          </a:xfrm>
          <a:prstGeom prst="rect">
            <a:avLst/>
          </a:prstGeom>
          <a:noFill/>
          <a:ln>
            <a:noFill/>
          </a:ln>
        </p:spPr>
      </p:sp>
      <p:sp>
        <p:nvSpPr>
          <p:cNvPr id="372" name="Google Shape;372;p12"/>
          <p:cNvSpPr/>
          <p:nvPr/>
        </p:nvSpPr>
        <p:spPr>
          <a:xfrm>
            <a:off x="-777152" y="5319949"/>
            <a:ext cx="2072230" cy="2072236"/>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373" name="Google Shape;373;p12"/>
          <p:cNvSpPr/>
          <p:nvPr/>
        </p:nvSpPr>
        <p:spPr>
          <a:xfrm>
            <a:off x="323750" y="241352"/>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4" name="Google Shape;374;p12"/>
          <p:cNvSpPr/>
          <p:nvPr/>
        </p:nvSpPr>
        <p:spPr>
          <a:xfrm>
            <a:off x="1128774" y="-452200"/>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375" name="Google Shape;375;p12"/>
          <p:cNvGrpSpPr/>
          <p:nvPr/>
        </p:nvGrpSpPr>
        <p:grpSpPr>
          <a:xfrm>
            <a:off x="7383002" y="4540325"/>
            <a:ext cx="2181048" cy="1818514"/>
            <a:chOff x="3790450" y="2922745"/>
            <a:chExt cx="1228275" cy="1024111"/>
          </a:xfrm>
        </p:grpSpPr>
        <p:sp>
          <p:nvSpPr>
            <p:cNvPr id="376" name="Google Shape;376;p12"/>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7" name="Google Shape;377;p12"/>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8" name="Google Shape;378;p12"/>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79" name="Google Shape;379;p1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and image left">
  <p:cSld name="ONE_COLUMN_TEXT_1">
    <p:spTree>
      <p:nvGrpSpPr>
        <p:cNvPr id="1" name="Shape 380"/>
        <p:cNvGrpSpPr/>
        <p:nvPr/>
      </p:nvGrpSpPr>
      <p:grpSpPr>
        <a:xfrm>
          <a:off x="0" y="0"/>
          <a:ext cx="0" cy="0"/>
          <a:chOff x="0" y="0"/>
          <a:chExt cx="0" cy="0"/>
        </a:xfrm>
      </p:grpSpPr>
      <p:sp>
        <p:nvSpPr>
          <p:cNvPr id="381" name="Google Shape;381;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2" name="Google Shape;382;p13"/>
          <p:cNvSpPr/>
          <p:nvPr/>
        </p:nvSpPr>
        <p:spPr>
          <a:xfrm flipH="1">
            <a:off x="11270114" y="232339"/>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3" name="Google Shape;383;p13"/>
          <p:cNvSpPr/>
          <p:nvPr/>
        </p:nvSpPr>
        <p:spPr>
          <a:xfrm flipH="1">
            <a:off x="9890848" y="-461213"/>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384" name="Google Shape;384;p13"/>
          <p:cNvGrpSpPr/>
          <p:nvPr/>
        </p:nvGrpSpPr>
        <p:grpSpPr>
          <a:xfrm flipH="1">
            <a:off x="11521659" y="4785465"/>
            <a:ext cx="770785" cy="561999"/>
            <a:chOff x="4468725" y="937901"/>
            <a:chExt cx="656322" cy="478541"/>
          </a:xfrm>
        </p:grpSpPr>
        <p:sp>
          <p:nvSpPr>
            <p:cNvPr id="385" name="Google Shape;385;p13"/>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6" name="Google Shape;386;p13"/>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7" name="Google Shape;387;p13"/>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88" name="Google Shape;388;p13"/>
          <p:cNvGrpSpPr/>
          <p:nvPr/>
        </p:nvGrpSpPr>
        <p:grpSpPr>
          <a:xfrm flipH="1">
            <a:off x="10315651" y="5347469"/>
            <a:ext cx="1976801" cy="1979513"/>
            <a:chOff x="4593392" y="1441589"/>
            <a:chExt cx="1683243" cy="1685552"/>
          </a:xfrm>
        </p:grpSpPr>
        <p:sp>
          <p:nvSpPr>
            <p:cNvPr id="389" name="Google Shape;389;p13"/>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0" name="Google Shape;390;p13"/>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1" name="Google Shape;391;p13"/>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92" name="Google Shape;392;p13"/>
          <p:cNvSpPr txBox="1">
            <a:spLocks noGrp="1"/>
          </p:cNvSpPr>
          <p:nvPr>
            <p:ph type="title"/>
          </p:nvPr>
        </p:nvSpPr>
        <p:spPr>
          <a:xfrm>
            <a:off x="7393350" y="509800"/>
            <a:ext cx="4200000" cy="46794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3200"/>
              <a:buNone/>
              <a:defRPr sz="6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393" name="Google Shape;393;p13"/>
          <p:cNvSpPr txBox="1">
            <a:spLocks noGrp="1"/>
          </p:cNvSpPr>
          <p:nvPr>
            <p:ph type="body" idx="1"/>
          </p:nvPr>
        </p:nvSpPr>
        <p:spPr>
          <a:xfrm>
            <a:off x="598650" y="5491100"/>
            <a:ext cx="9555000" cy="10620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94" name="Google Shape;394;p13"/>
          <p:cNvSpPr txBox="1">
            <a:spLocks noGrp="1"/>
          </p:cNvSpPr>
          <p:nvPr>
            <p:ph type="sldNum" idx="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95" name="Google Shape;395;p13"/>
          <p:cNvSpPr>
            <a:spLocks noGrp="1"/>
          </p:cNvSpPr>
          <p:nvPr>
            <p:ph type="pic" idx="3"/>
          </p:nvPr>
        </p:nvSpPr>
        <p:spPr>
          <a:xfrm>
            <a:off x="598650" y="509800"/>
            <a:ext cx="6469500" cy="4679400"/>
          </a:xfrm>
          <a:prstGeom prst="rect">
            <a:avLst/>
          </a:prstGeom>
          <a:noFill/>
          <a:ln w="28575" cap="flat" cmpd="sng">
            <a:solidFill>
              <a:schemeClr val="accent1"/>
            </a:solidFill>
            <a:prstDash val="solid"/>
            <a:round/>
            <a:headEnd type="none" w="sm" len="sm"/>
            <a:tailEnd type="none" w="sm" len="sm"/>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and image right">
  <p:cSld name="ONE_COLUMN_TEXT_1_1">
    <p:spTree>
      <p:nvGrpSpPr>
        <p:cNvPr id="1" name="Shape 396"/>
        <p:cNvGrpSpPr/>
        <p:nvPr/>
      </p:nvGrpSpPr>
      <p:grpSpPr>
        <a:xfrm>
          <a:off x="0" y="0"/>
          <a:ext cx="0" cy="0"/>
          <a:chOff x="0" y="0"/>
          <a:chExt cx="0" cy="0"/>
        </a:xfrm>
      </p:grpSpPr>
      <p:sp>
        <p:nvSpPr>
          <p:cNvPr id="397" name="Google Shape;397;p14"/>
          <p:cNvSpPr txBox="1">
            <a:spLocks noGrp="1"/>
          </p:cNvSpPr>
          <p:nvPr>
            <p:ph type="title"/>
          </p:nvPr>
        </p:nvSpPr>
        <p:spPr>
          <a:xfrm>
            <a:off x="636150" y="772250"/>
            <a:ext cx="5745600" cy="2332800"/>
          </a:xfrm>
          <a:prstGeom prst="rect">
            <a:avLst/>
          </a:prstGeom>
        </p:spPr>
        <p:txBody>
          <a:bodyPr spcFirstLastPara="1" wrap="square" lIns="121900" tIns="121900" rIns="121900" bIns="121900" anchor="ctr" anchorCtr="0">
            <a:normAutofit/>
          </a:bodyPr>
          <a:lstStyle>
            <a:lvl1pPr lvl="0" rtl="0">
              <a:lnSpc>
                <a:spcPct val="80000"/>
              </a:lnSpc>
              <a:spcBef>
                <a:spcPts val="0"/>
              </a:spcBef>
              <a:spcAft>
                <a:spcPts val="0"/>
              </a:spcAft>
              <a:buSzPts val="3200"/>
              <a:buNone/>
              <a:defRPr sz="7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398" name="Google Shape;398;p14"/>
          <p:cNvSpPr txBox="1">
            <a:spLocks noGrp="1"/>
          </p:cNvSpPr>
          <p:nvPr>
            <p:ph type="body" idx="1"/>
          </p:nvPr>
        </p:nvSpPr>
        <p:spPr>
          <a:xfrm>
            <a:off x="636150" y="2971800"/>
            <a:ext cx="5745600" cy="2724300"/>
          </a:xfrm>
          <a:prstGeom prst="rect">
            <a:avLst/>
          </a:prstGeom>
        </p:spPr>
        <p:txBody>
          <a:bodyPr spcFirstLastPara="1" wrap="square" lIns="121900" tIns="121900" rIns="121900" bIns="121900" anchor="t" anchorCtr="0">
            <a:normAutofit/>
          </a:bodyPr>
          <a:lstStyle>
            <a:lvl1pPr marL="457200" lvl="0" indent="-355600" rtl="0">
              <a:spcBef>
                <a:spcPts val="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99" name="Google Shape;399;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00" name="Google Shape;400;p14"/>
          <p:cNvSpPr txBox="1">
            <a:spLocks noGrp="1"/>
          </p:cNvSpPr>
          <p:nvPr>
            <p:ph type="sldNum" idx="2"/>
          </p:nvPr>
        </p:nvSpPr>
        <p:spPr>
          <a:xfrm flipH="1">
            <a:off x="20389"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01" name="Google Shape;401;p14"/>
          <p:cNvSpPr/>
          <p:nvPr/>
        </p:nvSpPr>
        <p:spPr>
          <a:xfrm>
            <a:off x="247663" y="232339"/>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4"/>
          <p:cNvSpPr/>
          <p:nvPr/>
        </p:nvSpPr>
        <p:spPr>
          <a:xfrm>
            <a:off x="1052687" y="-461213"/>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403" name="Google Shape;403;p14"/>
          <p:cNvGrpSpPr/>
          <p:nvPr/>
        </p:nvGrpSpPr>
        <p:grpSpPr>
          <a:xfrm>
            <a:off x="-167544" y="4785465"/>
            <a:ext cx="770785" cy="561999"/>
            <a:chOff x="4468725" y="937901"/>
            <a:chExt cx="656322" cy="478541"/>
          </a:xfrm>
        </p:grpSpPr>
        <p:sp>
          <p:nvSpPr>
            <p:cNvPr id="404" name="Google Shape;404;p14"/>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5" name="Google Shape;405;p14"/>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6" name="Google Shape;406;p14"/>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07" name="Google Shape;407;p14"/>
          <p:cNvGrpSpPr/>
          <p:nvPr/>
        </p:nvGrpSpPr>
        <p:grpSpPr>
          <a:xfrm>
            <a:off x="-167552" y="5347469"/>
            <a:ext cx="1976801" cy="1979513"/>
            <a:chOff x="4593392" y="1441589"/>
            <a:chExt cx="1683243" cy="1685552"/>
          </a:xfrm>
        </p:grpSpPr>
        <p:sp>
          <p:nvSpPr>
            <p:cNvPr id="408" name="Google Shape;408;p14"/>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14"/>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11" name="Google Shape;411;p14"/>
          <p:cNvSpPr>
            <a:spLocks noGrp="1"/>
          </p:cNvSpPr>
          <p:nvPr>
            <p:ph type="pic" idx="3"/>
          </p:nvPr>
        </p:nvSpPr>
        <p:spPr>
          <a:xfrm>
            <a:off x="6809375" y="320850"/>
            <a:ext cx="4984500" cy="6216300"/>
          </a:xfrm>
          <a:prstGeom prst="rect">
            <a:avLst/>
          </a:prstGeom>
          <a:noFill/>
          <a:ln w="28575" cap="flat" cmpd="sng">
            <a:solidFill>
              <a:schemeClr val="accent1"/>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MAIN_POINT">
    <p:spTree>
      <p:nvGrpSpPr>
        <p:cNvPr id="1" name="Shape 412"/>
        <p:cNvGrpSpPr/>
        <p:nvPr/>
      </p:nvGrpSpPr>
      <p:grpSpPr>
        <a:xfrm>
          <a:off x="0" y="0"/>
          <a:ext cx="0" cy="0"/>
          <a:chOff x="0" y="0"/>
          <a:chExt cx="0" cy="0"/>
        </a:xfrm>
      </p:grpSpPr>
      <p:sp>
        <p:nvSpPr>
          <p:cNvPr id="413" name="Google Shape;413;p15"/>
          <p:cNvSpPr txBox="1">
            <a:spLocks noGrp="1"/>
          </p:cNvSpPr>
          <p:nvPr>
            <p:ph type="title"/>
          </p:nvPr>
        </p:nvSpPr>
        <p:spPr>
          <a:xfrm>
            <a:off x="683250" y="2674975"/>
            <a:ext cx="10825500" cy="28851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48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4" name="Google Shape;414;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5" name="Google Shape;415;p15"/>
          <p:cNvSpPr txBox="1">
            <a:spLocks noGrp="1"/>
          </p:cNvSpPr>
          <p:nvPr>
            <p:ph type="subTitle" idx="1"/>
          </p:nvPr>
        </p:nvSpPr>
        <p:spPr>
          <a:xfrm>
            <a:off x="683250" y="5560063"/>
            <a:ext cx="10825500" cy="731700"/>
          </a:xfrm>
          <a:prstGeom prst="rect">
            <a:avLst/>
          </a:prstGeom>
        </p:spPr>
        <p:txBody>
          <a:bodyPr spcFirstLastPara="1" wrap="square" lIns="121900" tIns="121900" rIns="121900" bIns="121900" anchor="t" anchorCtr="0">
            <a:norm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2200"/>
              <a:buNone/>
              <a:defRPr sz="2200"/>
            </a:lvl2pPr>
            <a:lvl3pPr lvl="2" algn="r" rtl="0">
              <a:lnSpc>
                <a:spcPct val="100000"/>
              </a:lnSpc>
              <a:spcBef>
                <a:spcPts val="0"/>
              </a:spcBef>
              <a:spcAft>
                <a:spcPts val="0"/>
              </a:spcAft>
              <a:buSzPts val="2200"/>
              <a:buNone/>
              <a:defRPr sz="2200"/>
            </a:lvl3pPr>
            <a:lvl4pPr lvl="3" algn="r" rtl="0">
              <a:lnSpc>
                <a:spcPct val="100000"/>
              </a:lnSpc>
              <a:spcBef>
                <a:spcPts val="0"/>
              </a:spcBef>
              <a:spcAft>
                <a:spcPts val="0"/>
              </a:spcAft>
              <a:buSzPts val="2200"/>
              <a:buNone/>
              <a:defRPr sz="2200"/>
            </a:lvl4pPr>
            <a:lvl5pPr lvl="4" algn="r" rtl="0">
              <a:lnSpc>
                <a:spcPct val="100000"/>
              </a:lnSpc>
              <a:spcBef>
                <a:spcPts val="0"/>
              </a:spcBef>
              <a:spcAft>
                <a:spcPts val="0"/>
              </a:spcAft>
              <a:buSzPts val="2200"/>
              <a:buNone/>
              <a:defRPr sz="2200"/>
            </a:lvl5pPr>
            <a:lvl6pPr lvl="5" algn="r" rtl="0">
              <a:lnSpc>
                <a:spcPct val="100000"/>
              </a:lnSpc>
              <a:spcBef>
                <a:spcPts val="0"/>
              </a:spcBef>
              <a:spcAft>
                <a:spcPts val="0"/>
              </a:spcAft>
              <a:buSzPts val="2200"/>
              <a:buNone/>
              <a:defRPr sz="2200"/>
            </a:lvl6pPr>
            <a:lvl7pPr lvl="6" algn="r" rtl="0">
              <a:lnSpc>
                <a:spcPct val="100000"/>
              </a:lnSpc>
              <a:spcBef>
                <a:spcPts val="0"/>
              </a:spcBef>
              <a:spcAft>
                <a:spcPts val="0"/>
              </a:spcAft>
              <a:buSzPts val="2200"/>
              <a:buNone/>
              <a:defRPr sz="2200"/>
            </a:lvl7pPr>
            <a:lvl8pPr lvl="7" algn="r" rtl="0">
              <a:lnSpc>
                <a:spcPct val="100000"/>
              </a:lnSpc>
              <a:spcBef>
                <a:spcPts val="0"/>
              </a:spcBef>
              <a:spcAft>
                <a:spcPts val="0"/>
              </a:spcAft>
              <a:buSzPts val="2200"/>
              <a:buNone/>
              <a:defRPr sz="2200"/>
            </a:lvl8pPr>
            <a:lvl9pPr lvl="8" algn="r" rtl="0">
              <a:lnSpc>
                <a:spcPct val="100000"/>
              </a:lnSpc>
              <a:spcBef>
                <a:spcPts val="0"/>
              </a:spcBef>
              <a:spcAft>
                <a:spcPts val="0"/>
              </a:spcAft>
              <a:buSzPts val="2200"/>
              <a:buNone/>
              <a:defRPr sz="2200"/>
            </a:lvl9pPr>
          </a:lstStyle>
          <a:p>
            <a:endParaRPr/>
          </a:p>
        </p:txBody>
      </p:sp>
      <p:grpSp>
        <p:nvGrpSpPr>
          <p:cNvPr id="416" name="Google Shape;416;p15"/>
          <p:cNvGrpSpPr/>
          <p:nvPr/>
        </p:nvGrpSpPr>
        <p:grpSpPr>
          <a:xfrm flipH="1">
            <a:off x="9698297" y="237744"/>
            <a:ext cx="2245810" cy="2245752"/>
            <a:chOff x="4616075" y="1332525"/>
            <a:chExt cx="1915566" cy="1881022"/>
          </a:xfrm>
        </p:grpSpPr>
        <p:sp>
          <p:nvSpPr>
            <p:cNvPr id="417" name="Google Shape;417;p15"/>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8" name="Google Shape;418;p15"/>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15"/>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0" name="Google Shape;420;p15"/>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1" name="Google Shape;421;p15"/>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2" name="Google Shape;422;p15"/>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3" name="Google Shape;423;p15"/>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4" name="Google Shape;424;p15"/>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5" name="Google Shape;425;p15"/>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6" name="Google Shape;426;p15"/>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7" name="Google Shape;427;p15"/>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8" name="Google Shape;428;p15"/>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9" name="Google Shape;429;p15"/>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0" name="Google Shape;430;p15"/>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31" name="Google Shape;431;p15"/>
          <p:cNvSpPr/>
          <p:nvPr/>
        </p:nvSpPr>
        <p:spPr>
          <a:xfrm flipH="1">
            <a:off x="10430470" y="-361799"/>
            <a:ext cx="1019976" cy="101997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432" name="Google Shape;432;p15"/>
          <p:cNvGrpSpPr/>
          <p:nvPr/>
        </p:nvGrpSpPr>
        <p:grpSpPr>
          <a:xfrm flipH="1">
            <a:off x="11173259" y="950815"/>
            <a:ext cx="770785" cy="561999"/>
            <a:chOff x="4468725" y="937901"/>
            <a:chExt cx="656322" cy="478541"/>
          </a:xfrm>
        </p:grpSpPr>
        <p:sp>
          <p:nvSpPr>
            <p:cNvPr id="433" name="Google Shape;433;p15"/>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4" name="Google Shape;434;p15"/>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5" name="Google Shape;435;p15"/>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36" name="Google Shape;436;p15"/>
          <p:cNvGrpSpPr/>
          <p:nvPr/>
        </p:nvGrpSpPr>
        <p:grpSpPr>
          <a:xfrm flipH="1">
            <a:off x="8759551" y="242069"/>
            <a:ext cx="1976801" cy="1979513"/>
            <a:chOff x="4593392" y="1441589"/>
            <a:chExt cx="1683243" cy="1685552"/>
          </a:xfrm>
        </p:grpSpPr>
        <p:sp>
          <p:nvSpPr>
            <p:cNvPr id="437" name="Google Shape;437;p15"/>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8" name="Google Shape;438;p15"/>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9" name="Google Shape;439;p15"/>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_1">
    <p:bg>
      <p:bgPr>
        <a:solidFill>
          <a:schemeClr val="dk1"/>
        </a:solidFill>
        <a:effectLst/>
      </p:bgPr>
    </p:bg>
    <p:spTree>
      <p:nvGrpSpPr>
        <p:cNvPr id="1" name="Shape 440"/>
        <p:cNvGrpSpPr/>
        <p:nvPr/>
      </p:nvGrpSpPr>
      <p:grpSpPr>
        <a:xfrm>
          <a:off x="0" y="0"/>
          <a:ext cx="0" cy="0"/>
          <a:chOff x="0" y="0"/>
          <a:chExt cx="0" cy="0"/>
        </a:xfrm>
      </p:grpSpPr>
      <p:grpSp>
        <p:nvGrpSpPr>
          <p:cNvPr id="441" name="Google Shape;441;p16"/>
          <p:cNvGrpSpPr/>
          <p:nvPr/>
        </p:nvGrpSpPr>
        <p:grpSpPr>
          <a:xfrm flipH="1">
            <a:off x="9469697" y="466344"/>
            <a:ext cx="2245810" cy="2245752"/>
            <a:chOff x="4616075" y="1332525"/>
            <a:chExt cx="1915566" cy="1881022"/>
          </a:xfrm>
        </p:grpSpPr>
        <p:sp>
          <p:nvSpPr>
            <p:cNvPr id="442" name="Google Shape;442;p16"/>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3" name="Google Shape;443;p16"/>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4" name="Google Shape;444;p16"/>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5" name="Google Shape;445;p16"/>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6" name="Google Shape;446;p16"/>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7" name="Google Shape;447;p16"/>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8" name="Google Shape;448;p16"/>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9" name="Google Shape;449;p16"/>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0" name="Google Shape;450;p16"/>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1" name="Google Shape;451;p16"/>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2" name="Google Shape;452;p16"/>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3" name="Google Shape;453;p16"/>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4" name="Google Shape;454;p16"/>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5" name="Google Shape;455;p16"/>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56" name="Google Shape;456;p16"/>
          <p:cNvSpPr/>
          <p:nvPr/>
        </p:nvSpPr>
        <p:spPr>
          <a:xfrm flipH="1">
            <a:off x="10201870" y="-133199"/>
            <a:ext cx="1019976" cy="101997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457" name="Google Shape;457;p16"/>
          <p:cNvGrpSpPr/>
          <p:nvPr/>
        </p:nvGrpSpPr>
        <p:grpSpPr>
          <a:xfrm flipH="1">
            <a:off x="10944659" y="1179415"/>
            <a:ext cx="770785" cy="561999"/>
            <a:chOff x="4468725" y="937901"/>
            <a:chExt cx="656322" cy="478541"/>
          </a:xfrm>
        </p:grpSpPr>
        <p:sp>
          <p:nvSpPr>
            <p:cNvPr id="458" name="Google Shape;458;p16"/>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9" name="Google Shape;459;p16"/>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0" name="Google Shape;460;p16"/>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61" name="Google Shape;461;p16"/>
          <p:cNvGrpSpPr/>
          <p:nvPr/>
        </p:nvGrpSpPr>
        <p:grpSpPr>
          <a:xfrm>
            <a:off x="8530951" y="470669"/>
            <a:ext cx="1976801" cy="1979513"/>
            <a:chOff x="8530951" y="470669"/>
            <a:chExt cx="1976801" cy="1979513"/>
          </a:xfrm>
        </p:grpSpPr>
        <p:sp>
          <p:nvSpPr>
            <p:cNvPr id="462" name="Google Shape;462;p16"/>
            <p:cNvSpPr/>
            <p:nvPr/>
          </p:nvSpPr>
          <p:spPr>
            <a:xfrm flipH="1">
              <a:off x="8530951" y="592244"/>
              <a:ext cx="1917899" cy="1857938"/>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3" name="Google Shape;463;p16"/>
            <p:cNvSpPr/>
            <p:nvPr/>
          </p:nvSpPr>
          <p:spPr>
            <a:xfrm flipH="1">
              <a:off x="9275512" y="924442"/>
              <a:ext cx="770923" cy="796295"/>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4" name="Google Shape;464;p16"/>
            <p:cNvSpPr/>
            <p:nvPr/>
          </p:nvSpPr>
          <p:spPr>
            <a:xfrm flipH="1">
              <a:off x="8813467" y="470669"/>
              <a:ext cx="1694285" cy="1707064"/>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65" name="Google Shape;465;p16"/>
          <p:cNvSpPr/>
          <p:nvPr/>
        </p:nvSpPr>
        <p:spPr>
          <a:xfrm flipH="1">
            <a:off x="9900616" y="4564864"/>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16"/>
          <p:cNvSpPr/>
          <p:nvPr/>
        </p:nvSpPr>
        <p:spPr>
          <a:xfrm flipH="1">
            <a:off x="10104690" y="6053869"/>
            <a:ext cx="1730086" cy="1730091"/>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467" name="Google Shape;467;p16"/>
          <p:cNvGrpSpPr/>
          <p:nvPr/>
        </p:nvGrpSpPr>
        <p:grpSpPr>
          <a:xfrm rot="-868522">
            <a:off x="9757601" y="2760294"/>
            <a:ext cx="1908525" cy="1591316"/>
            <a:chOff x="3790450" y="2922745"/>
            <a:chExt cx="1228275" cy="1024111"/>
          </a:xfrm>
        </p:grpSpPr>
        <p:sp>
          <p:nvSpPr>
            <p:cNvPr id="468" name="Google Shape;468;p16"/>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16"/>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16"/>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71" name="Google Shape;471;p16"/>
          <p:cNvSpPr/>
          <p:nvPr/>
        </p:nvSpPr>
        <p:spPr>
          <a:xfrm flipH="1">
            <a:off x="10755917" y="4564885"/>
            <a:ext cx="1148278" cy="1148278"/>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16"/>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12000">
                <a:solidFill>
                  <a:schemeClr val="lt1"/>
                </a:solidFill>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473" name="Google Shape;473;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image with Caption">
  <p:cSld name="CAPTION_ONLY">
    <p:spTree>
      <p:nvGrpSpPr>
        <p:cNvPr id="1" name="Shape 474"/>
        <p:cNvGrpSpPr/>
        <p:nvPr/>
      </p:nvGrpSpPr>
      <p:grpSpPr>
        <a:xfrm>
          <a:off x="0" y="0"/>
          <a:ext cx="0" cy="0"/>
          <a:chOff x="0" y="0"/>
          <a:chExt cx="0" cy="0"/>
        </a:xfrm>
      </p:grpSpPr>
      <p:sp>
        <p:nvSpPr>
          <p:cNvPr id="475" name="Google Shape;475;p17"/>
          <p:cNvSpPr>
            <a:spLocks noGrp="1"/>
          </p:cNvSpPr>
          <p:nvPr>
            <p:ph type="pic" idx="2"/>
          </p:nvPr>
        </p:nvSpPr>
        <p:spPr>
          <a:xfrm>
            <a:off x="18750" y="0"/>
            <a:ext cx="12192000" cy="6858000"/>
          </a:xfrm>
          <a:prstGeom prst="rect">
            <a:avLst/>
          </a:prstGeom>
          <a:noFill/>
          <a:ln>
            <a:noFill/>
          </a:ln>
        </p:spPr>
      </p:sp>
      <p:sp>
        <p:nvSpPr>
          <p:cNvPr id="476" name="Google Shape;476;p17"/>
          <p:cNvSpPr txBox="1">
            <a:spLocks noGrp="1"/>
          </p:cNvSpPr>
          <p:nvPr>
            <p:ph type="body" idx="1"/>
          </p:nvPr>
        </p:nvSpPr>
        <p:spPr>
          <a:xfrm>
            <a:off x="415600" y="4991107"/>
            <a:ext cx="7998300" cy="14565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200"/>
              <a:buNone/>
              <a:defRPr sz="4900">
                <a:solidFill>
                  <a:schemeClr val="accent2"/>
                </a:solidFill>
                <a:latin typeface="Poppins ExtraBold"/>
                <a:ea typeface="Poppins ExtraBold"/>
                <a:cs typeface="Poppins ExtraBold"/>
                <a:sym typeface="Poppins ExtraBold"/>
              </a:defRPr>
            </a:lvl1pPr>
          </a:lstStyle>
          <a:p>
            <a:endParaRPr/>
          </a:p>
        </p:txBody>
      </p:sp>
      <p:sp>
        <p:nvSpPr>
          <p:cNvPr id="477" name="Google Shape;477;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478"/>
        <p:cNvGrpSpPr/>
        <p:nvPr/>
      </p:nvGrpSpPr>
      <p:grpSpPr>
        <a:xfrm>
          <a:off x="0" y="0"/>
          <a:ext cx="0" cy="0"/>
          <a:chOff x="0" y="0"/>
          <a:chExt cx="0" cy="0"/>
        </a:xfrm>
      </p:grpSpPr>
      <p:sp>
        <p:nvSpPr>
          <p:cNvPr id="479" name="Google Shape;479;p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0" name="Google Shape;480;p18"/>
          <p:cNvSpPr/>
          <p:nvPr/>
        </p:nvSpPr>
        <p:spPr>
          <a:xfrm flipH="1">
            <a:off x="11270114" y="232339"/>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18"/>
          <p:cNvSpPr/>
          <p:nvPr/>
        </p:nvSpPr>
        <p:spPr>
          <a:xfrm flipH="1">
            <a:off x="9890848" y="-461213"/>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482" name="Google Shape;482;p18"/>
          <p:cNvSpPr/>
          <p:nvPr/>
        </p:nvSpPr>
        <p:spPr>
          <a:xfrm flipH="1">
            <a:off x="365415" y="5863369"/>
            <a:ext cx="1730086" cy="1730091"/>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483" name="Google Shape;483;p18"/>
          <p:cNvGrpSpPr/>
          <p:nvPr/>
        </p:nvGrpSpPr>
        <p:grpSpPr>
          <a:xfrm flipH="1">
            <a:off x="11521659" y="4785465"/>
            <a:ext cx="770785" cy="561999"/>
            <a:chOff x="4468725" y="937901"/>
            <a:chExt cx="656322" cy="478541"/>
          </a:xfrm>
        </p:grpSpPr>
        <p:sp>
          <p:nvSpPr>
            <p:cNvPr id="484" name="Google Shape;484;p18"/>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5" name="Google Shape;485;p18"/>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18"/>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87" name="Google Shape;487;p18"/>
          <p:cNvGrpSpPr/>
          <p:nvPr/>
        </p:nvGrpSpPr>
        <p:grpSpPr>
          <a:xfrm flipH="1">
            <a:off x="10315651" y="5347469"/>
            <a:ext cx="1976801" cy="1979513"/>
            <a:chOff x="4593392" y="1441589"/>
            <a:chExt cx="1683243" cy="1685552"/>
          </a:xfrm>
        </p:grpSpPr>
        <p:sp>
          <p:nvSpPr>
            <p:cNvPr id="488" name="Google Shape;488;p18"/>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9" name="Google Shape;489;p18"/>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0" name="Google Shape;490;p18"/>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91" name="Google Shape;491;p18"/>
          <p:cNvSpPr/>
          <p:nvPr/>
        </p:nvSpPr>
        <p:spPr>
          <a:xfrm>
            <a:off x="323750" y="241352"/>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2" name="Google Shape;492;p18"/>
          <p:cNvSpPr txBox="1">
            <a:spLocks noGrp="1"/>
          </p:cNvSpPr>
          <p:nvPr>
            <p:ph type="sldNum" idx="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93" name="Google Shape;493;p18"/>
          <p:cNvSpPr txBox="1">
            <a:spLocks noGrp="1"/>
          </p:cNvSpPr>
          <p:nvPr>
            <p:ph type="title" hasCustomPrompt="1"/>
          </p:nvPr>
        </p:nvSpPr>
        <p:spPr>
          <a:xfrm>
            <a:off x="415650" y="1171723"/>
            <a:ext cx="11360700" cy="33687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494" name="Google Shape;494;p18"/>
          <p:cNvSpPr txBox="1">
            <a:spLocks noGrp="1"/>
          </p:cNvSpPr>
          <p:nvPr>
            <p:ph type="body" idx="1"/>
          </p:nvPr>
        </p:nvSpPr>
        <p:spPr>
          <a:xfrm>
            <a:off x="415650" y="4681867"/>
            <a:ext cx="11360700" cy="1004400"/>
          </a:xfrm>
          <a:prstGeom prst="rect">
            <a:avLst/>
          </a:prstGeom>
        </p:spPr>
        <p:txBody>
          <a:bodyPr spcFirstLastPara="1" wrap="square" lIns="121900" tIns="121900" rIns="121900" bIns="121900" anchor="t" anchorCtr="0">
            <a:normAutofit/>
          </a:bodyPr>
          <a:lstStyle>
            <a:lvl1pPr marL="457200" lvl="0" indent="-368300" algn="ctr">
              <a:spcBef>
                <a:spcPts val="0"/>
              </a:spcBef>
              <a:spcAft>
                <a:spcPts val="0"/>
              </a:spcAft>
              <a:buClr>
                <a:schemeClr val="lt1"/>
              </a:buClr>
              <a:buSzPts val="2200"/>
              <a:buChar char="●"/>
              <a:defRPr>
                <a:solidFill>
                  <a:schemeClr val="lt1"/>
                </a:solidFill>
              </a:defRPr>
            </a:lvl1pPr>
            <a:lvl2pPr marL="914400" lvl="1" indent="-368300" algn="ctr">
              <a:spcBef>
                <a:spcPts val="0"/>
              </a:spcBef>
              <a:spcAft>
                <a:spcPts val="0"/>
              </a:spcAft>
              <a:buClr>
                <a:schemeClr val="lt1"/>
              </a:buClr>
              <a:buSzPts val="2200"/>
              <a:buChar char="○"/>
              <a:defRPr>
                <a:solidFill>
                  <a:schemeClr val="lt1"/>
                </a:solidFill>
              </a:defRPr>
            </a:lvl2pPr>
            <a:lvl3pPr marL="1371600" lvl="2" indent="-368300" algn="ctr">
              <a:spcBef>
                <a:spcPts val="0"/>
              </a:spcBef>
              <a:spcAft>
                <a:spcPts val="0"/>
              </a:spcAft>
              <a:buClr>
                <a:schemeClr val="lt1"/>
              </a:buClr>
              <a:buSzPts val="2200"/>
              <a:buChar char="■"/>
              <a:defRPr>
                <a:solidFill>
                  <a:schemeClr val="lt1"/>
                </a:solidFill>
              </a:defRPr>
            </a:lvl3pPr>
            <a:lvl4pPr marL="1828800" lvl="3" indent="-368300" algn="ctr">
              <a:spcBef>
                <a:spcPts val="0"/>
              </a:spcBef>
              <a:spcAft>
                <a:spcPts val="0"/>
              </a:spcAft>
              <a:buClr>
                <a:schemeClr val="lt1"/>
              </a:buClr>
              <a:buSzPts val="2200"/>
              <a:buChar char="●"/>
              <a:defRPr>
                <a:solidFill>
                  <a:schemeClr val="lt1"/>
                </a:solidFill>
              </a:defRPr>
            </a:lvl4pPr>
            <a:lvl5pPr marL="2286000" lvl="4" indent="-368300" algn="ctr">
              <a:spcBef>
                <a:spcPts val="0"/>
              </a:spcBef>
              <a:spcAft>
                <a:spcPts val="0"/>
              </a:spcAft>
              <a:buClr>
                <a:schemeClr val="lt1"/>
              </a:buClr>
              <a:buSzPts val="2200"/>
              <a:buChar char="○"/>
              <a:defRPr>
                <a:solidFill>
                  <a:schemeClr val="lt1"/>
                </a:solidFill>
              </a:defRPr>
            </a:lvl5pPr>
            <a:lvl6pPr marL="2743200" lvl="5" indent="-368300" algn="ctr">
              <a:spcBef>
                <a:spcPts val="0"/>
              </a:spcBef>
              <a:spcAft>
                <a:spcPts val="0"/>
              </a:spcAft>
              <a:buClr>
                <a:schemeClr val="lt1"/>
              </a:buClr>
              <a:buSzPts val="2200"/>
              <a:buChar char="■"/>
              <a:defRPr>
                <a:solidFill>
                  <a:schemeClr val="lt1"/>
                </a:solidFill>
              </a:defRPr>
            </a:lvl6pPr>
            <a:lvl7pPr marL="3200400" lvl="6" indent="-368300" algn="ctr">
              <a:spcBef>
                <a:spcPts val="0"/>
              </a:spcBef>
              <a:spcAft>
                <a:spcPts val="0"/>
              </a:spcAft>
              <a:buClr>
                <a:schemeClr val="lt1"/>
              </a:buClr>
              <a:buSzPts val="2200"/>
              <a:buChar char="●"/>
              <a:defRPr>
                <a:solidFill>
                  <a:schemeClr val="lt1"/>
                </a:solidFill>
              </a:defRPr>
            </a:lvl7pPr>
            <a:lvl8pPr marL="3657600" lvl="7" indent="-368300" algn="ctr">
              <a:spcBef>
                <a:spcPts val="0"/>
              </a:spcBef>
              <a:spcAft>
                <a:spcPts val="0"/>
              </a:spcAft>
              <a:buClr>
                <a:schemeClr val="lt1"/>
              </a:buClr>
              <a:buSzPts val="2200"/>
              <a:buChar char="○"/>
              <a:defRPr>
                <a:solidFill>
                  <a:schemeClr val="lt1"/>
                </a:solidFill>
              </a:defRPr>
            </a:lvl8pPr>
            <a:lvl9pPr marL="4114800" lvl="8" indent="-368300" algn="ctr">
              <a:spcBef>
                <a:spcPts val="0"/>
              </a:spcBef>
              <a:spcAft>
                <a:spcPts val="0"/>
              </a:spcAft>
              <a:buClr>
                <a:schemeClr val="lt1"/>
              </a:buClr>
              <a:buSzPts val="2200"/>
              <a:buChar char="■"/>
              <a:defRPr>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sp>
        <p:nvSpPr>
          <p:cNvPr id="496" name="Google Shape;496;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Z SlidesMania - Do not remove">
  <p:cSld name="BLANK_1">
    <p:spTree>
      <p:nvGrpSpPr>
        <p:cNvPr id="1" name="Shape 497"/>
        <p:cNvGrpSpPr/>
        <p:nvPr/>
      </p:nvGrpSpPr>
      <p:grpSpPr>
        <a:xfrm>
          <a:off x="0" y="0"/>
          <a:ext cx="0" cy="0"/>
          <a:chOff x="0" y="0"/>
          <a:chExt cx="0" cy="0"/>
        </a:xfrm>
      </p:grpSpPr>
      <p:sp>
        <p:nvSpPr>
          <p:cNvPr id="498" name="Google Shape;498;p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499" name="Google Shape;499;p20"/>
          <p:cNvGrpSpPr/>
          <p:nvPr/>
        </p:nvGrpSpPr>
        <p:grpSpPr>
          <a:xfrm>
            <a:off x="0" y="0"/>
            <a:ext cx="12192000" cy="6858000"/>
            <a:chOff x="0" y="0"/>
            <a:chExt cx="12192000" cy="6858000"/>
          </a:xfrm>
        </p:grpSpPr>
        <p:sp>
          <p:nvSpPr>
            <p:cNvPr id="500" name="Google Shape;500;p20"/>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502" name="Google Shape;502;p20"/>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503" name="Google Shape;503;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504" name="Google Shape;504;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505" name="Google Shape;505;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506" name="Google Shape;506;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507" name="Google Shape;507;p20"/>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508" name="Google Shape;508;p20"/>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9698297" y="237744"/>
            <a:ext cx="2245810" cy="2245752"/>
            <a:chOff x="4616075" y="1332525"/>
            <a:chExt cx="1915566" cy="1881022"/>
          </a:xfrm>
        </p:grpSpPr>
        <p:sp>
          <p:nvSpPr>
            <p:cNvPr id="65" name="Google Shape;65;p3"/>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 name="Google Shape;70;p3"/>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3"/>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3"/>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3"/>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 name="Google Shape;78;p3"/>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79" name="Google Shape;79;p3"/>
          <p:cNvSpPr/>
          <p:nvPr/>
        </p:nvSpPr>
        <p:spPr>
          <a:xfrm flipH="1">
            <a:off x="10905909" y="5310937"/>
            <a:ext cx="2072230" cy="2072236"/>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0" name="Google Shape;80;p3"/>
          <p:cNvSpPr/>
          <p:nvPr/>
        </p:nvSpPr>
        <p:spPr>
          <a:xfrm flipH="1">
            <a:off x="10430470" y="-361799"/>
            <a:ext cx="1019976" cy="101997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1" name="Google Shape;81;p3"/>
          <p:cNvSpPr/>
          <p:nvPr/>
        </p:nvSpPr>
        <p:spPr>
          <a:xfrm flipH="1">
            <a:off x="-934826" y="2688137"/>
            <a:ext cx="1752680" cy="1752686"/>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82" name="Google Shape;82;p3"/>
          <p:cNvGrpSpPr/>
          <p:nvPr/>
        </p:nvGrpSpPr>
        <p:grpSpPr>
          <a:xfrm flipH="1">
            <a:off x="11173259" y="950815"/>
            <a:ext cx="770785" cy="561999"/>
            <a:chOff x="4468725" y="937901"/>
            <a:chExt cx="656322" cy="478541"/>
          </a:xfrm>
        </p:grpSpPr>
        <p:sp>
          <p:nvSpPr>
            <p:cNvPr id="83" name="Google Shape;83;p3"/>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 name="Google Shape;84;p3"/>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 name="Google Shape;85;p3"/>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86" name="Google Shape;86;p3"/>
          <p:cNvGrpSpPr/>
          <p:nvPr/>
        </p:nvGrpSpPr>
        <p:grpSpPr>
          <a:xfrm>
            <a:off x="105078" y="3699685"/>
            <a:ext cx="712775" cy="873752"/>
            <a:chOff x="6197557" y="3002680"/>
            <a:chExt cx="524678" cy="643174"/>
          </a:xfrm>
        </p:grpSpPr>
        <p:sp>
          <p:nvSpPr>
            <p:cNvPr id="87" name="Google Shape;87;p3"/>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3"/>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3"/>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90" name="Google Shape;90;p3"/>
          <p:cNvGrpSpPr/>
          <p:nvPr/>
        </p:nvGrpSpPr>
        <p:grpSpPr>
          <a:xfrm flipH="1">
            <a:off x="8759551" y="242069"/>
            <a:ext cx="1976801" cy="1979513"/>
            <a:chOff x="4593392" y="1441589"/>
            <a:chExt cx="1683243" cy="1685552"/>
          </a:xfrm>
        </p:grpSpPr>
        <p:sp>
          <p:nvSpPr>
            <p:cNvPr id="91" name="Google Shape;91;p3"/>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3"/>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94" name="Google Shape;94;p3"/>
          <p:cNvSpPr/>
          <p:nvPr/>
        </p:nvSpPr>
        <p:spPr>
          <a:xfrm flipH="1">
            <a:off x="152404" y="3069621"/>
            <a:ext cx="359399" cy="359389"/>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 name="Google Shape;95;p3"/>
          <p:cNvSpPr/>
          <p:nvPr/>
        </p:nvSpPr>
        <p:spPr>
          <a:xfrm>
            <a:off x="323750" y="241352"/>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a:off x="9951335" y="5808861"/>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3"/>
          <p:cNvSpPr txBox="1">
            <a:spLocks noGrp="1"/>
          </p:cNvSpPr>
          <p:nvPr>
            <p:ph type="title"/>
          </p:nvPr>
        </p:nvSpPr>
        <p:spPr>
          <a:xfrm>
            <a:off x="1614900" y="2944525"/>
            <a:ext cx="8962200" cy="10329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98" name="Google Shape;9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3"/>
          <p:cNvSpPr txBox="1">
            <a:spLocks noGrp="1"/>
          </p:cNvSpPr>
          <p:nvPr>
            <p:ph type="body" idx="1"/>
          </p:nvPr>
        </p:nvSpPr>
        <p:spPr>
          <a:xfrm>
            <a:off x="1614900" y="3977575"/>
            <a:ext cx="8962200" cy="1934700"/>
          </a:xfrm>
          <a:prstGeom prst="rect">
            <a:avLst/>
          </a:prstGeom>
        </p:spPr>
        <p:txBody>
          <a:bodyPr spcFirstLastPara="1" wrap="square" lIns="121900" tIns="121900" rIns="121900" bIns="121900" anchor="t" anchorCtr="0">
            <a:normAutofit/>
          </a:bodyPr>
          <a:lstStyle>
            <a:lvl1pPr marL="457200" lvl="0" indent="-368300" rtl="0">
              <a:spcBef>
                <a:spcPts val="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100" name="Google Shape;100;p3"/>
          <p:cNvSpPr/>
          <p:nvPr/>
        </p:nvSpPr>
        <p:spPr>
          <a:xfrm flipH="1">
            <a:off x="8291816" y="1404964"/>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1373700" y="1020577"/>
            <a:ext cx="9444600" cy="8874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103" name="Google Shape;103;p4"/>
          <p:cNvSpPr txBox="1">
            <a:spLocks noGrp="1"/>
          </p:cNvSpPr>
          <p:nvPr>
            <p:ph type="body" idx="1"/>
          </p:nvPr>
        </p:nvSpPr>
        <p:spPr>
          <a:xfrm>
            <a:off x="1373700" y="2192426"/>
            <a:ext cx="9444600" cy="3541500"/>
          </a:xfrm>
          <a:prstGeom prst="rect">
            <a:avLst/>
          </a:prstGeom>
        </p:spPr>
        <p:txBody>
          <a:bodyPr spcFirstLastPara="1" wrap="square" lIns="121900" tIns="121900" rIns="121900" bIns="121900" anchor="t" anchorCtr="0">
            <a:normAutofit/>
          </a:bodyPr>
          <a:lstStyle>
            <a:lvl1pPr marL="457200" lvl="0" indent="-368300">
              <a:spcBef>
                <a:spcPts val="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104" name="Google Shape;104;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4"/>
          <p:cNvSpPr/>
          <p:nvPr/>
        </p:nvSpPr>
        <p:spPr>
          <a:xfrm flipH="1">
            <a:off x="11270114" y="232339"/>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flipH="1">
            <a:off x="9890848" y="-461213"/>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7" name="Google Shape;107;p4"/>
          <p:cNvSpPr/>
          <p:nvPr/>
        </p:nvSpPr>
        <p:spPr>
          <a:xfrm flipH="1">
            <a:off x="365415" y="5863369"/>
            <a:ext cx="1730086" cy="1730091"/>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08" name="Google Shape;108;p4"/>
          <p:cNvGrpSpPr/>
          <p:nvPr/>
        </p:nvGrpSpPr>
        <p:grpSpPr>
          <a:xfrm flipH="1">
            <a:off x="11521659" y="4785465"/>
            <a:ext cx="770785" cy="561999"/>
            <a:chOff x="4468725" y="937901"/>
            <a:chExt cx="656322" cy="478541"/>
          </a:xfrm>
        </p:grpSpPr>
        <p:sp>
          <p:nvSpPr>
            <p:cNvPr id="109" name="Google Shape;109;p4"/>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12" name="Google Shape;112;p4"/>
          <p:cNvGrpSpPr/>
          <p:nvPr/>
        </p:nvGrpSpPr>
        <p:grpSpPr>
          <a:xfrm flipH="1">
            <a:off x="10315651" y="5347469"/>
            <a:ext cx="1976801" cy="1979513"/>
            <a:chOff x="4593392" y="1441589"/>
            <a:chExt cx="1683243" cy="1685552"/>
          </a:xfrm>
        </p:grpSpPr>
        <p:sp>
          <p:nvSpPr>
            <p:cNvPr id="113" name="Google Shape;113;p4"/>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16" name="Google Shape;116;p4"/>
          <p:cNvSpPr/>
          <p:nvPr/>
        </p:nvSpPr>
        <p:spPr>
          <a:xfrm>
            <a:off x="323750" y="241352"/>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4677525" y="593375"/>
            <a:ext cx="68940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119" name="Google Shape;119;p5"/>
          <p:cNvSpPr txBox="1">
            <a:spLocks noGrp="1"/>
          </p:cNvSpPr>
          <p:nvPr>
            <p:ph type="subTitle" idx="1"/>
          </p:nvPr>
        </p:nvSpPr>
        <p:spPr>
          <a:xfrm>
            <a:off x="5487527" y="1719450"/>
            <a:ext cx="6084000" cy="3108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1800"/>
              <a:buNone/>
              <a:defRPr sz="1800" b="1">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0" name="Google Shape;120;p5"/>
          <p:cNvSpPr txBox="1">
            <a:spLocks noGrp="1"/>
          </p:cNvSpPr>
          <p:nvPr>
            <p:ph type="body" idx="2"/>
          </p:nvPr>
        </p:nvSpPr>
        <p:spPr>
          <a:xfrm>
            <a:off x="5487527" y="2030097"/>
            <a:ext cx="6084000" cy="446700"/>
          </a:xfrm>
          <a:prstGeom prst="rect">
            <a:avLst/>
          </a:prstGeom>
        </p:spPr>
        <p:txBody>
          <a:bodyPr spcFirstLastPara="1" wrap="square" lIns="121900" tIns="121900" rIns="121900" bIns="121900" anchor="t" anchorCtr="0">
            <a:normAutofit/>
          </a:bodyPr>
          <a:lstStyle>
            <a:lvl1pPr marL="457200" lvl="0" indent="-323850" rtl="0">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121" name="Google Shape;121;p5"/>
          <p:cNvSpPr txBox="1">
            <a:spLocks noGrp="1"/>
          </p:cNvSpPr>
          <p:nvPr>
            <p:ph type="subTitle" idx="3"/>
          </p:nvPr>
        </p:nvSpPr>
        <p:spPr>
          <a:xfrm>
            <a:off x="5487527" y="2477085"/>
            <a:ext cx="6084000" cy="3108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1800"/>
              <a:buNone/>
              <a:defRPr sz="1800" b="1">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2" name="Google Shape;122;p5"/>
          <p:cNvSpPr txBox="1">
            <a:spLocks noGrp="1"/>
          </p:cNvSpPr>
          <p:nvPr>
            <p:ph type="body" idx="4"/>
          </p:nvPr>
        </p:nvSpPr>
        <p:spPr>
          <a:xfrm>
            <a:off x="5487527" y="2787733"/>
            <a:ext cx="6084000" cy="446700"/>
          </a:xfrm>
          <a:prstGeom prst="rect">
            <a:avLst/>
          </a:prstGeom>
        </p:spPr>
        <p:txBody>
          <a:bodyPr spcFirstLastPara="1" wrap="square" lIns="121900" tIns="121900" rIns="121900" bIns="121900" anchor="t" anchorCtr="0">
            <a:normAutofit/>
          </a:bodyPr>
          <a:lstStyle>
            <a:lvl1pPr marL="457200" lvl="0" indent="-323850" rtl="0">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123" name="Google Shape;123;p5"/>
          <p:cNvSpPr txBox="1">
            <a:spLocks noGrp="1"/>
          </p:cNvSpPr>
          <p:nvPr>
            <p:ph type="subTitle" idx="5"/>
          </p:nvPr>
        </p:nvSpPr>
        <p:spPr>
          <a:xfrm>
            <a:off x="5487527" y="3234721"/>
            <a:ext cx="6084000" cy="3108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1800"/>
              <a:buNone/>
              <a:defRPr sz="1800" b="1">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4" name="Google Shape;124;p5"/>
          <p:cNvSpPr txBox="1">
            <a:spLocks noGrp="1"/>
          </p:cNvSpPr>
          <p:nvPr>
            <p:ph type="body" idx="6"/>
          </p:nvPr>
        </p:nvSpPr>
        <p:spPr>
          <a:xfrm>
            <a:off x="5487527" y="3545368"/>
            <a:ext cx="6084000" cy="446700"/>
          </a:xfrm>
          <a:prstGeom prst="rect">
            <a:avLst/>
          </a:prstGeom>
        </p:spPr>
        <p:txBody>
          <a:bodyPr spcFirstLastPara="1" wrap="square" lIns="121900" tIns="121900" rIns="121900" bIns="121900" anchor="t" anchorCtr="0">
            <a:normAutofit/>
          </a:bodyPr>
          <a:lstStyle>
            <a:lvl1pPr marL="457200" lvl="0" indent="-323850" rtl="0">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125" name="Google Shape;125;p5"/>
          <p:cNvSpPr txBox="1">
            <a:spLocks noGrp="1"/>
          </p:cNvSpPr>
          <p:nvPr>
            <p:ph type="subTitle" idx="7"/>
          </p:nvPr>
        </p:nvSpPr>
        <p:spPr>
          <a:xfrm>
            <a:off x="5487527" y="3992356"/>
            <a:ext cx="6084000" cy="3108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1800"/>
              <a:buNone/>
              <a:defRPr sz="1800" b="1">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 name="Google Shape;126;p5"/>
          <p:cNvSpPr txBox="1">
            <a:spLocks noGrp="1"/>
          </p:cNvSpPr>
          <p:nvPr>
            <p:ph type="body" idx="8"/>
          </p:nvPr>
        </p:nvSpPr>
        <p:spPr>
          <a:xfrm>
            <a:off x="5487527" y="4303004"/>
            <a:ext cx="6084000" cy="446700"/>
          </a:xfrm>
          <a:prstGeom prst="rect">
            <a:avLst/>
          </a:prstGeom>
        </p:spPr>
        <p:txBody>
          <a:bodyPr spcFirstLastPara="1" wrap="square" lIns="121900" tIns="121900" rIns="121900" bIns="121900" anchor="t" anchorCtr="0">
            <a:normAutofit/>
          </a:bodyPr>
          <a:lstStyle>
            <a:lvl1pPr marL="457200" lvl="0" indent="-323850" rtl="0">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127" name="Google Shape;127;p5"/>
          <p:cNvSpPr txBox="1">
            <a:spLocks noGrp="1"/>
          </p:cNvSpPr>
          <p:nvPr>
            <p:ph type="subTitle" idx="9"/>
          </p:nvPr>
        </p:nvSpPr>
        <p:spPr>
          <a:xfrm>
            <a:off x="5487527" y="4749992"/>
            <a:ext cx="6084000" cy="3108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1800"/>
              <a:buNone/>
              <a:defRPr sz="1800" b="1">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8" name="Google Shape;128;p5"/>
          <p:cNvSpPr txBox="1">
            <a:spLocks noGrp="1"/>
          </p:cNvSpPr>
          <p:nvPr>
            <p:ph type="body" idx="13"/>
          </p:nvPr>
        </p:nvSpPr>
        <p:spPr>
          <a:xfrm>
            <a:off x="5487527" y="5060639"/>
            <a:ext cx="6084000" cy="446700"/>
          </a:xfrm>
          <a:prstGeom prst="rect">
            <a:avLst/>
          </a:prstGeom>
        </p:spPr>
        <p:txBody>
          <a:bodyPr spcFirstLastPara="1" wrap="square" lIns="121900" tIns="121900" rIns="121900" bIns="121900" anchor="t" anchorCtr="0">
            <a:normAutofit/>
          </a:bodyPr>
          <a:lstStyle>
            <a:lvl1pPr marL="457200" lvl="0" indent="-323850" rtl="0">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129" name="Google Shape;129;p5"/>
          <p:cNvSpPr txBox="1">
            <a:spLocks noGrp="1"/>
          </p:cNvSpPr>
          <p:nvPr>
            <p:ph type="subTitle" idx="14"/>
          </p:nvPr>
        </p:nvSpPr>
        <p:spPr>
          <a:xfrm>
            <a:off x="5487527" y="5507628"/>
            <a:ext cx="6084000" cy="3108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1800"/>
              <a:buNone/>
              <a:defRPr sz="1800" b="1">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5"/>
          <p:cNvSpPr txBox="1">
            <a:spLocks noGrp="1"/>
          </p:cNvSpPr>
          <p:nvPr>
            <p:ph type="body" idx="15"/>
          </p:nvPr>
        </p:nvSpPr>
        <p:spPr>
          <a:xfrm>
            <a:off x="5487527" y="5818275"/>
            <a:ext cx="6084000" cy="446700"/>
          </a:xfrm>
          <a:prstGeom prst="rect">
            <a:avLst/>
          </a:prstGeom>
        </p:spPr>
        <p:txBody>
          <a:bodyPr spcFirstLastPara="1" wrap="square" lIns="121900" tIns="121900" rIns="121900" bIns="121900" anchor="t" anchorCtr="0">
            <a:normAutofit/>
          </a:bodyPr>
          <a:lstStyle>
            <a:lvl1pPr marL="457200" lvl="0" indent="-323850" rtl="0">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131" name="Google Shape;131;p5"/>
          <p:cNvSpPr/>
          <p:nvPr/>
        </p:nvSpPr>
        <p:spPr>
          <a:xfrm flipH="1">
            <a:off x="2411300" y="5481692"/>
            <a:ext cx="1110354" cy="1110357"/>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32" name="Google Shape;132;p5"/>
          <p:cNvSpPr/>
          <p:nvPr/>
        </p:nvSpPr>
        <p:spPr>
          <a:xfrm flipH="1">
            <a:off x="1978611" y="692712"/>
            <a:ext cx="1752680" cy="1752686"/>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33" name="Google Shape;133;p5"/>
          <p:cNvGrpSpPr/>
          <p:nvPr/>
        </p:nvGrpSpPr>
        <p:grpSpPr>
          <a:xfrm flipH="1">
            <a:off x="644395" y="2270085"/>
            <a:ext cx="2597891" cy="2597879"/>
            <a:chOff x="4616075" y="1332525"/>
            <a:chExt cx="1915566" cy="1881022"/>
          </a:xfrm>
        </p:grpSpPr>
        <p:sp>
          <p:nvSpPr>
            <p:cNvPr id="134" name="Google Shape;134;p5"/>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p5"/>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5"/>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7" name="Google Shape;137;p5"/>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5"/>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 name="Google Shape;139;p5"/>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 name="Google Shape;140;p5"/>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5"/>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4" name="Google Shape;144;p5"/>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5" name="Google Shape;145;p5"/>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6" name="Google Shape;146;p5"/>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48" name="Google Shape;148;p5"/>
          <p:cNvGrpSpPr/>
          <p:nvPr/>
        </p:nvGrpSpPr>
        <p:grpSpPr>
          <a:xfrm flipH="1">
            <a:off x="2709708" y="2763895"/>
            <a:ext cx="891613" cy="650098"/>
            <a:chOff x="4468725" y="937901"/>
            <a:chExt cx="656322" cy="478541"/>
          </a:xfrm>
        </p:grpSpPr>
        <p:sp>
          <p:nvSpPr>
            <p:cNvPr id="149" name="Google Shape;149;p5"/>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5"/>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 name="Google Shape;151;p5"/>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52" name="Google Shape;152;p5"/>
          <p:cNvGrpSpPr/>
          <p:nvPr/>
        </p:nvGrpSpPr>
        <p:grpSpPr>
          <a:xfrm flipH="1">
            <a:off x="804128" y="5395135"/>
            <a:ext cx="712775" cy="873752"/>
            <a:chOff x="6197557" y="3002680"/>
            <a:chExt cx="524678" cy="643174"/>
          </a:xfrm>
        </p:grpSpPr>
        <p:sp>
          <p:nvSpPr>
            <p:cNvPr id="153" name="Google Shape;153;p5"/>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5"/>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56" name="Google Shape;156;p5"/>
          <p:cNvGrpSpPr/>
          <p:nvPr/>
        </p:nvGrpSpPr>
        <p:grpSpPr>
          <a:xfrm flipH="1">
            <a:off x="337275" y="2846868"/>
            <a:ext cx="2286686" cy="2289823"/>
            <a:chOff x="4593392" y="1441589"/>
            <a:chExt cx="1683243" cy="1685552"/>
          </a:xfrm>
        </p:grpSpPr>
        <p:sp>
          <p:nvSpPr>
            <p:cNvPr id="157" name="Google Shape;157;p5"/>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8" name="Google Shape;158;p5"/>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 name="Google Shape;159;p5"/>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60" name="Google Shape;160;p5"/>
          <p:cNvGrpSpPr/>
          <p:nvPr/>
        </p:nvGrpSpPr>
        <p:grpSpPr>
          <a:xfrm rot="2440826" flipH="1">
            <a:off x="557043" y="740550"/>
            <a:ext cx="1847135" cy="1054707"/>
            <a:chOff x="6220591" y="624724"/>
            <a:chExt cx="1359724" cy="776397"/>
          </a:xfrm>
        </p:grpSpPr>
        <p:sp>
          <p:nvSpPr>
            <p:cNvPr id="161" name="Google Shape;161;p5"/>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2" name="Google Shape;162;p5"/>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 name="Google Shape;163;p5"/>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64" name="Google Shape;164;p5"/>
          <p:cNvSpPr/>
          <p:nvPr/>
        </p:nvSpPr>
        <p:spPr>
          <a:xfrm flipH="1">
            <a:off x="2053672" y="5733290"/>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5"/>
          <p:cNvSpPr/>
          <p:nvPr/>
        </p:nvSpPr>
        <p:spPr>
          <a:xfrm flipH="1">
            <a:off x="2440904" y="572721"/>
            <a:ext cx="359399" cy="359389"/>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bg>
      <p:bgPr>
        <a:solidFill>
          <a:schemeClr val="dk1"/>
        </a:solidFill>
        <a:effectLst/>
      </p:bgPr>
    </p:bg>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5267250" y="1818150"/>
            <a:ext cx="6143700" cy="12978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4500"/>
              <a:buNone/>
              <a:defRPr sz="7500">
                <a:solidFill>
                  <a:schemeClr val="lt1"/>
                </a:solidFill>
              </a:defRPr>
            </a:lvl1pPr>
            <a:lvl2pPr lvl="1" algn="ctr" rtl="0">
              <a:spcBef>
                <a:spcPts val="0"/>
              </a:spcBef>
              <a:spcAft>
                <a:spcPts val="0"/>
              </a:spcAft>
              <a:buClr>
                <a:schemeClr val="lt1"/>
              </a:buClr>
              <a:buSzPts val="4500"/>
              <a:buNone/>
              <a:defRPr>
                <a:solidFill>
                  <a:schemeClr val="lt1"/>
                </a:solidFill>
              </a:defRPr>
            </a:lvl2pPr>
            <a:lvl3pPr lvl="2" algn="ctr" rtl="0">
              <a:spcBef>
                <a:spcPts val="0"/>
              </a:spcBef>
              <a:spcAft>
                <a:spcPts val="0"/>
              </a:spcAft>
              <a:buClr>
                <a:schemeClr val="lt1"/>
              </a:buClr>
              <a:buSzPts val="4500"/>
              <a:buNone/>
              <a:defRPr>
                <a:solidFill>
                  <a:schemeClr val="lt1"/>
                </a:solidFill>
              </a:defRPr>
            </a:lvl3pPr>
            <a:lvl4pPr lvl="3" algn="ctr" rtl="0">
              <a:spcBef>
                <a:spcPts val="0"/>
              </a:spcBef>
              <a:spcAft>
                <a:spcPts val="0"/>
              </a:spcAft>
              <a:buClr>
                <a:schemeClr val="lt1"/>
              </a:buClr>
              <a:buSzPts val="4500"/>
              <a:buNone/>
              <a:defRPr>
                <a:solidFill>
                  <a:schemeClr val="lt1"/>
                </a:solidFill>
              </a:defRPr>
            </a:lvl4pPr>
            <a:lvl5pPr lvl="4" algn="ctr" rtl="0">
              <a:spcBef>
                <a:spcPts val="0"/>
              </a:spcBef>
              <a:spcAft>
                <a:spcPts val="0"/>
              </a:spcAft>
              <a:buClr>
                <a:schemeClr val="lt1"/>
              </a:buClr>
              <a:buSzPts val="4500"/>
              <a:buNone/>
              <a:defRPr>
                <a:solidFill>
                  <a:schemeClr val="lt1"/>
                </a:solidFill>
              </a:defRPr>
            </a:lvl5pPr>
            <a:lvl6pPr lvl="5" algn="ctr" rtl="0">
              <a:spcBef>
                <a:spcPts val="0"/>
              </a:spcBef>
              <a:spcAft>
                <a:spcPts val="0"/>
              </a:spcAft>
              <a:buClr>
                <a:schemeClr val="lt1"/>
              </a:buClr>
              <a:buSzPts val="4500"/>
              <a:buNone/>
              <a:defRPr>
                <a:solidFill>
                  <a:schemeClr val="lt1"/>
                </a:solidFill>
              </a:defRPr>
            </a:lvl6pPr>
            <a:lvl7pPr lvl="6" algn="ctr" rtl="0">
              <a:spcBef>
                <a:spcPts val="0"/>
              </a:spcBef>
              <a:spcAft>
                <a:spcPts val="0"/>
              </a:spcAft>
              <a:buClr>
                <a:schemeClr val="lt1"/>
              </a:buClr>
              <a:buSzPts val="4500"/>
              <a:buNone/>
              <a:defRPr>
                <a:solidFill>
                  <a:schemeClr val="lt1"/>
                </a:solidFill>
              </a:defRPr>
            </a:lvl7pPr>
            <a:lvl8pPr lvl="7" algn="ctr" rtl="0">
              <a:spcBef>
                <a:spcPts val="0"/>
              </a:spcBef>
              <a:spcAft>
                <a:spcPts val="0"/>
              </a:spcAft>
              <a:buClr>
                <a:schemeClr val="lt1"/>
              </a:buClr>
              <a:buSzPts val="4500"/>
              <a:buNone/>
              <a:defRPr>
                <a:solidFill>
                  <a:schemeClr val="lt1"/>
                </a:solidFill>
              </a:defRPr>
            </a:lvl8pPr>
            <a:lvl9pPr lvl="8" algn="ctr" rtl="0">
              <a:spcBef>
                <a:spcPts val="0"/>
              </a:spcBef>
              <a:spcAft>
                <a:spcPts val="0"/>
              </a:spcAft>
              <a:buClr>
                <a:schemeClr val="lt1"/>
              </a:buClr>
              <a:buSzPts val="4500"/>
              <a:buNone/>
              <a:defRPr>
                <a:solidFill>
                  <a:schemeClr val="lt1"/>
                </a:solidFill>
              </a:defRPr>
            </a:lvl9pPr>
          </a:lstStyle>
          <a:p>
            <a:endParaRPr/>
          </a:p>
        </p:txBody>
      </p:sp>
      <p:sp>
        <p:nvSpPr>
          <p:cNvPr id="168" name="Google Shape;168;p6"/>
          <p:cNvSpPr txBox="1">
            <a:spLocks noGrp="1"/>
          </p:cNvSpPr>
          <p:nvPr>
            <p:ph type="subTitle" idx="1"/>
          </p:nvPr>
        </p:nvSpPr>
        <p:spPr>
          <a:xfrm>
            <a:off x="5267248" y="3228122"/>
            <a:ext cx="6143700" cy="530700"/>
          </a:xfrm>
          <a:prstGeom prst="rect">
            <a:avLst/>
          </a:prstGeom>
        </p:spPr>
        <p:txBody>
          <a:bodyPr spcFirstLastPara="1" wrap="square" lIns="121900" tIns="121900" rIns="121900" bIns="121900" anchor="t" anchorCtr="0">
            <a:normAutofit/>
          </a:bodyPr>
          <a:lstStyle>
            <a:lvl1pPr lvl="0" rtl="0">
              <a:lnSpc>
                <a:spcPct val="60000"/>
              </a:lnSpc>
              <a:spcBef>
                <a:spcPts val="0"/>
              </a:spcBef>
              <a:spcAft>
                <a:spcPts val="0"/>
              </a:spcAft>
              <a:buClr>
                <a:schemeClr val="accent4"/>
              </a:buClr>
              <a:buSzPts val="2800"/>
              <a:buNone/>
              <a:defRPr sz="3000" b="1">
                <a:solidFill>
                  <a:schemeClr val="accent4"/>
                </a:solidFill>
                <a:latin typeface="Poppins"/>
                <a:ea typeface="Poppins"/>
                <a:cs typeface="Poppins"/>
                <a:sym typeface="Poppins"/>
              </a:defRPr>
            </a:lvl1pPr>
            <a:lvl2pPr lvl="1" algn="ctr" rtl="0">
              <a:lnSpc>
                <a:spcPct val="100000"/>
              </a:lnSpc>
              <a:spcBef>
                <a:spcPts val="0"/>
              </a:spcBef>
              <a:spcAft>
                <a:spcPts val="0"/>
              </a:spcAft>
              <a:buClr>
                <a:schemeClr val="accent4"/>
              </a:buClr>
              <a:buSzPts val="2800"/>
              <a:buNone/>
              <a:defRPr sz="2800">
                <a:solidFill>
                  <a:schemeClr val="accent4"/>
                </a:solidFill>
              </a:defRPr>
            </a:lvl2pPr>
            <a:lvl3pPr lvl="2" algn="ctr" rtl="0">
              <a:lnSpc>
                <a:spcPct val="100000"/>
              </a:lnSpc>
              <a:spcBef>
                <a:spcPts val="0"/>
              </a:spcBef>
              <a:spcAft>
                <a:spcPts val="0"/>
              </a:spcAft>
              <a:buClr>
                <a:schemeClr val="accent4"/>
              </a:buClr>
              <a:buSzPts val="2800"/>
              <a:buNone/>
              <a:defRPr sz="2800">
                <a:solidFill>
                  <a:schemeClr val="accent4"/>
                </a:solidFill>
              </a:defRPr>
            </a:lvl3pPr>
            <a:lvl4pPr lvl="3" algn="ctr" rtl="0">
              <a:lnSpc>
                <a:spcPct val="100000"/>
              </a:lnSpc>
              <a:spcBef>
                <a:spcPts val="0"/>
              </a:spcBef>
              <a:spcAft>
                <a:spcPts val="0"/>
              </a:spcAft>
              <a:buClr>
                <a:schemeClr val="accent4"/>
              </a:buClr>
              <a:buSzPts val="2800"/>
              <a:buNone/>
              <a:defRPr sz="2800">
                <a:solidFill>
                  <a:schemeClr val="accent4"/>
                </a:solidFill>
              </a:defRPr>
            </a:lvl4pPr>
            <a:lvl5pPr lvl="4" algn="ctr" rtl="0">
              <a:lnSpc>
                <a:spcPct val="100000"/>
              </a:lnSpc>
              <a:spcBef>
                <a:spcPts val="0"/>
              </a:spcBef>
              <a:spcAft>
                <a:spcPts val="0"/>
              </a:spcAft>
              <a:buClr>
                <a:schemeClr val="accent4"/>
              </a:buClr>
              <a:buSzPts val="2800"/>
              <a:buNone/>
              <a:defRPr sz="2800">
                <a:solidFill>
                  <a:schemeClr val="accent4"/>
                </a:solidFill>
              </a:defRPr>
            </a:lvl5pPr>
            <a:lvl6pPr lvl="5" algn="ctr" rtl="0">
              <a:lnSpc>
                <a:spcPct val="100000"/>
              </a:lnSpc>
              <a:spcBef>
                <a:spcPts val="0"/>
              </a:spcBef>
              <a:spcAft>
                <a:spcPts val="0"/>
              </a:spcAft>
              <a:buClr>
                <a:schemeClr val="accent4"/>
              </a:buClr>
              <a:buSzPts val="2800"/>
              <a:buNone/>
              <a:defRPr sz="2800">
                <a:solidFill>
                  <a:schemeClr val="accent4"/>
                </a:solidFill>
              </a:defRPr>
            </a:lvl6pPr>
            <a:lvl7pPr lvl="6" algn="ctr" rtl="0">
              <a:lnSpc>
                <a:spcPct val="100000"/>
              </a:lnSpc>
              <a:spcBef>
                <a:spcPts val="0"/>
              </a:spcBef>
              <a:spcAft>
                <a:spcPts val="0"/>
              </a:spcAft>
              <a:buClr>
                <a:schemeClr val="accent4"/>
              </a:buClr>
              <a:buSzPts val="2800"/>
              <a:buNone/>
              <a:defRPr sz="2800">
                <a:solidFill>
                  <a:schemeClr val="accent4"/>
                </a:solidFill>
              </a:defRPr>
            </a:lvl7pPr>
            <a:lvl8pPr lvl="7" algn="ctr" rtl="0">
              <a:lnSpc>
                <a:spcPct val="100000"/>
              </a:lnSpc>
              <a:spcBef>
                <a:spcPts val="0"/>
              </a:spcBef>
              <a:spcAft>
                <a:spcPts val="0"/>
              </a:spcAft>
              <a:buClr>
                <a:schemeClr val="accent4"/>
              </a:buClr>
              <a:buSzPts val="2800"/>
              <a:buNone/>
              <a:defRPr sz="2800">
                <a:solidFill>
                  <a:schemeClr val="accent4"/>
                </a:solidFill>
              </a:defRPr>
            </a:lvl8pPr>
            <a:lvl9pPr lvl="8" algn="ctr" rtl="0">
              <a:lnSpc>
                <a:spcPct val="100000"/>
              </a:lnSpc>
              <a:spcBef>
                <a:spcPts val="0"/>
              </a:spcBef>
              <a:spcAft>
                <a:spcPts val="0"/>
              </a:spcAft>
              <a:buClr>
                <a:schemeClr val="accent4"/>
              </a:buClr>
              <a:buSzPts val="2800"/>
              <a:buNone/>
              <a:defRPr sz="2800">
                <a:solidFill>
                  <a:schemeClr val="accent4"/>
                </a:solidFill>
              </a:defRPr>
            </a:lvl9pPr>
          </a:lstStyle>
          <a:p>
            <a:endParaRPr/>
          </a:p>
        </p:txBody>
      </p:sp>
      <p:sp>
        <p:nvSpPr>
          <p:cNvPr id="169" name="Google Shape;169;p6"/>
          <p:cNvSpPr txBox="1">
            <a:spLocks noGrp="1"/>
          </p:cNvSpPr>
          <p:nvPr>
            <p:ph type="body" idx="2"/>
          </p:nvPr>
        </p:nvSpPr>
        <p:spPr>
          <a:xfrm>
            <a:off x="5267260" y="3742051"/>
            <a:ext cx="6143700" cy="1297800"/>
          </a:xfrm>
          <a:prstGeom prst="rect">
            <a:avLst/>
          </a:prstGeom>
        </p:spPr>
        <p:txBody>
          <a:bodyPr spcFirstLastPara="1" wrap="square" lIns="121900" tIns="121900" rIns="121900" bIns="121900" anchor="t" anchorCtr="0">
            <a:normAutofit/>
          </a:bodyPr>
          <a:lstStyle>
            <a:lvl1pPr marL="457200" lvl="0" indent="-368300" rtl="0">
              <a:lnSpc>
                <a:spcPct val="100000"/>
              </a:lnSpc>
              <a:spcBef>
                <a:spcPts val="0"/>
              </a:spcBef>
              <a:spcAft>
                <a:spcPts val="0"/>
              </a:spcAft>
              <a:buClr>
                <a:schemeClr val="lt1"/>
              </a:buClr>
              <a:buSzPts val="2200"/>
              <a:buChar char="●"/>
              <a:defRPr>
                <a:solidFill>
                  <a:schemeClr val="lt1"/>
                </a:solidFill>
              </a:defRPr>
            </a:lvl1pPr>
            <a:lvl2pPr marL="914400" lvl="1" indent="-368300" rtl="0">
              <a:spcBef>
                <a:spcPts val="0"/>
              </a:spcBef>
              <a:spcAft>
                <a:spcPts val="0"/>
              </a:spcAft>
              <a:buClr>
                <a:schemeClr val="lt1"/>
              </a:buClr>
              <a:buSzPts val="2200"/>
              <a:buChar char="○"/>
              <a:defRPr>
                <a:solidFill>
                  <a:schemeClr val="lt1"/>
                </a:solidFill>
              </a:defRPr>
            </a:lvl2pPr>
            <a:lvl3pPr marL="1371600" lvl="2" indent="-368300" rtl="0">
              <a:spcBef>
                <a:spcPts val="0"/>
              </a:spcBef>
              <a:spcAft>
                <a:spcPts val="0"/>
              </a:spcAft>
              <a:buClr>
                <a:schemeClr val="lt1"/>
              </a:buClr>
              <a:buSzPts val="2200"/>
              <a:buChar char="■"/>
              <a:defRPr>
                <a:solidFill>
                  <a:schemeClr val="lt1"/>
                </a:solidFill>
              </a:defRPr>
            </a:lvl3pPr>
            <a:lvl4pPr marL="1828800" lvl="3" indent="-368300" rtl="0">
              <a:spcBef>
                <a:spcPts val="0"/>
              </a:spcBef>
              <a:spcAft>
                <a:spcPts val="0"/>
              </a:spcAft>
              <a:buClr>
                <a:schemeClr val="lt1"/>
              </a:buClr>
              <a:buSzPts val="2200"/>
              <a:buChar char="●"/>
              <a:defRPr>
                <a:solidFill>
                  <a:schemeClr val="lt1"/>
                </a:solidFill>
              </a:defRPr>
            </a:lvl4pPr>
            <a:lvl5pPr marL="2286000" lvl="4" indent="-368300" rtl="0">
              <a:spcBef>
                <a:spcPts val="0"/>
              </a:spcBef>
              <a:spcAft>
                <a:spcPts val="0"/>
              </a:spcAft>
              <a:buClr>
                <a:schemeClr val="lt1"/>
              </a:buClr>
              <a:buSzPts val="2200"/>
              <a:buChar char="○"/>
              <a:defRPr>
                <a:solidFill>
                  <a:schemeClr val="lt1"/>
                </a:solidFill>
              </a:defRPr>
            </a:lvl5pPr>
            <a:lvl6pPr marL="2743200" lvl="5" indent="-368300" rtl="0">
              <a:spcBef>
                <a:spcPts val="0"/>
              </a:spcBef>
              <a:spcAft>
                <a:spcPts val="0"/>
              </a:spcAft>
              <a:buClr>
                <a:schemeClr val="lt1"/>
              </a:buClr>
              <a:buSzPts val="2200"/>
              <a:buChar char="■"/>
              <a:defRPr>
                <a:solidFill>
                  <a:schemeClr val="lt1"/>
                </a:solidFill>
              </a:defRPr>
            </a:lvl6pPr>
            <a:lvl7pPr marL="3200400" lvl="6" indent="-368300" rtl="0">
              <a:spcBef>
                <a:spcPts val="0"/>
              </a:spcBef>
              <a:spcAft>
                <a:spcPts val="0"/>
              </a:spcAft>
              <a:buClr>
                <a:schemeClr val="lt1"/>
              </a:buClr>
              <a:buSzPts val="2200"/>
              <a:buChar char="●"/>
              <a:defRPr>
                <a:solidFill>
                  <a:schemeClr val="lt1"/>
                </a:solidFill>
              </a:defRPr>
            </a:lvl7pPr>
            <a:lvl8pPr marL="3657600" lvl="7" indent="-368300" rtl="0">
              <a:spcBef>
                <a:spcPts val="0"/>
              </a:spcBef>
              <a:spcAft>
                <a:spcPts val="0"/>
              </a:spcAft>
              <a:buClr>
                <a:schemeClr val="lt1"/>
              </a:buClr>
              <a:buSzPts val="2200"/>
              <a:buChar char="○"/>
              <a:defRPr>
                <a:solidFill>
                  <a:schemeClr val="lt1"/>
                </a:solidFill>
              </a:defRPr>
            </a:lvl8pPr>
            <a:lvl9pPr marL="4114800" lvl="8" indent="-368300" rtl="0">
              <a:spcBef>
                <a:spcPts val="0"/>
              </a:spcBef>
              <a:spcAft>
                <a:spcPts val="0"/>
              </a:spcAft>
              <a:buClr>
                <a:schemeClr val="lt1"/>
              </a:buClr>
              <a:buSzPts val="2200"/>
              <a:buChar char="■"/>
              <a:defRPr>
                <a:solidFill>
                  <a:schemeClr val="lt1"/>
                </a:solidFill>
              </a:defRPr>
            </a:lvl9pPr>
          </a:lstStyle>
          <a:p>
            <a:endParaRPr/>
          </a:p>
        </p:txBody>
      </p:sp>
      <p:grpSp>
        <p:nvGrpSpPr>
          <p:cNvPr id="170" name="Google Shape;170;p6"/>
          <p:cNvGrpSpPr/>
          <p:nvPr/>
        </p:nvGrpSpPr>
        <p:grpSpPr>
          <a:xfrm flipH="1">
            <a:off x="1367519" y="1780818"/>
            <a:ext cx="2597891" cy="2597879"/>
            <a:chOff x="4616075" y="1332525"/>
            <a:chExt cx="1915566" cy="1881022"/>
          </a:xfrm>
        </p:grpSpPr>
        <p:sp>
          <p:nvSpPr>
            <p:cNvPr id="171" name="Google Shape;171;p6"/>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2" name="Google Shape;172;p6"/>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 name="Google Shape;173;p6"/>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4" name="Google Shape;174;p6"/>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6"/>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6"/>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6"/>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8" name="Google Shape;178;p6"/>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6"/>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0" name="Google Shape;180;p6"/>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1" name="Google Shape;181;p6"/>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 name="Google Shape;182;p6"/>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 name="Google Shape;184;p6"/>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85" name="Google Shape;185;p6"/>
          <p:cNvGrpSpPr/>
          <p:nvPr/>
        </p:nvGrpSpPr>
        <p:grpSpPr>
          <a:xfrm flipH="1">
            <a:off x="3287382" y="1305991"/>
            <a:ext cx="891613" cy="650098"/>
            <a:chOff x="4468725" y="937901"/>
            <a:chExt cx="656322" cy="478541"/>
          </a:xfrm>
        </p:grpSpPr>
        <p:sp>
          <p:nvSpPr>
            <p:cNvPr id="186" name="Google Shape;186;p6"/>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6"/>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6"/>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89" name="Google Shape;189;p6"/>
          <p:cNvGrpSpPr/>
          <p:nvPr/>
        </p:nvGrpSpPr>
        <p:grpSpPr>
          <a:xfrm flipH="1">
            <a:off x="492602" y="3433043"/>
            <a:ext cx="712775" cy="873752"/>
            <a:chOff x="6197557" y="3002680"/>
            <a:chExt cx="524678" cy="643174"/>
          </a:xfrm>
        </p:grpSpPr>
        <p:sp>
          <p:nvSpPr>
            <p:cNvPr id="190" name="Google Shape;190;p6"/>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6"/>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6"/>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93" name="Google Shape;193;p6"/>
          <p:cNvSpPr/>
          <p:nvPr/>
        </p:nvSpPr>
        <p:spPr>
          <a:xfrm flipH="1">
            <a:off x="10124948" y="-949152"/>
            <a:ext cx="2905255" cy="2905253"/>
          </a:xfrm>
          <a:custGeom>
            <a:avLst/>
            <a:gdLst/>
            <a:ahLst/>
            <a:cxnLst/>
            <a:rect l="l" t="t" r="r" b="b"/>
            <a:pathLst>
              <a:path w="2192645" h="2192644" extrusionOk="0">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94" name="Google Shape;194;p6"/>
          <p:cNvGrpSpPr/>
          <p:nvPr/>
        </p:nvGrpSpPr>
        <p:grpSpPr>
          <a:xfrm flipH="1">
            <a:off x="1526787" y="2016975"/>
            <a:ext cx="2283267" cy="2289816"/>
            <a:chOff x="4593397" y="1441597"/>
            <a:chExt cx="1680726" cy="1685547"/>
          </a:xfrm>
        </p:grpSpPr>
        <p:sp>
          <p:nvSpPr>
            <p:cNvPr id="195" name="Google Shape;195;p6"/>
            <p:cNvSpPr/>
            <p:nvPr/>
          </p:nvSpPr>
          <p:spPr>
            <a:xfrm>
              <a:off x="4636901" y="1545112"/>
              <a:ext cx="1637222"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4593397" y="1441597"/>
              <a:ext cx="1442681" cy="1464465"/>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98" name="Google Shape;198;p6"/>
          <p:cNvGrpSpPr/>
          <p:nvPr/>
        </p:nvGrpSpPr>
        <p:grpSpPr>
          <a:xfrm flipH="1">
            <a:off x="2510395" y="4845101"/>
            <a:ext cx="1668612" cy="1391255"/>
            <a:chOff x="3790450" y="2922745"/>
            <a:chExt cx="1228275" cy="1024111"/>
          </a:xfrm>
        </p:grpSpPr>
        <p:sp>
          <p:nvSpPr>
            <p:cNvPr id="199" name="Google Shape;199;p6"/>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 name="Google Shape;200;p6"/>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02" name="Google Shape;202;p6"/>
          <p:cNvGrpSpPr/>
          <p:nvPr/>
        </p:nvGrpSpPr>
        <p:grpSpPr>
          <a:xfrm flipH="1">
            <a:off x="34725" y="251265"/>
            <a:ext cx="1847185" cy="1054735"/>
            <a:chOff x="6220591" y="624724"/>
            <a:chExt cx="1359724" cy="776397"/>
          </a:xfrm>
        </p:grpSpPr>
        <p:sp>
          <p:nvSpPr>
            <p:cNvPr id="203" name="Google Shape;203;p6"/>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06" name="Google Shape;206;p6"/>
          <p:cNvSpPr/>
          <p:nvPr/>
        </p:nvSpPr>
        <p:spPr>
          <a:xfrm flipH="1">
            <a:off x="4383378" y="2547555"/>
            <a:ext cx="359399" cy="359389"/>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 name="Google Shape;207;p6"/>
          <p:cNvSpPr/>
          <p:nvPr/>
        </p:nvSpPr>
        <p:spPr>
          <a:xfrm flipH="1">
            <a:off x="11091434" y="859395"/>
            <a:ext cx="417626" cy="417632"/>
          </a:xfrm>
          <a:custGeom>
            <a:avLst/>
            <a:gdLst/>
            <a:ahLst/>
            <a:cxnLst/>
            <a:rect l="l" t="t" r="r" b="b"/>
            <a:pathLst>
              <a:path w="264739" h="264743" extrusionOk="0">
                <a:moveTo>
                  <a:pt x="0" y="132163"/>
                </a:moveTo>
                <a:lnTo>
                  <a:pt x="132580" y="0"/>
                </a:lnTo>
                <a:lnTo>
                  <a:pt x="264739" y="132580"/>
                </a:lnTo>
                <a:lnTo>
                  <a:pt x="132163" y="264743"/>
                </a:lnTo>
                <a:lnTo>
                  <a:pt x="0" y="132163"/>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 name="Google Shape;208;p6"/>
          <p:cNvSpPr/>
          <p:nvPr/>
        </p:nvSpPr>
        <p:spPr>
          <a:xfrm flipH="1">
            <a:off x="1589996" y="335161"/>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09" name="Google Shape;209;p6"/>
          <p:cNvGrpSpPr/>
          <p:nvPr/>
        </p:nvGrpSpPr>
        <p:grpSpPr>
          <a:xfrm rot="-3039638" flipH="1">
            <a:off x="544803" y="5077234"/>
            <a:ext cx="1382219" cy="789242"/>
            <a:chOff x="6220591" y="624724"/>
            <a:chExt cx="1359724" cy="776397"/>
          </a:xfrm>
        </p:grpSpPr>
        <p:sp>
          <p:nvSpPr>
            <p:cNvPr id="210" name="Google Shape;210;p6"/>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p6"/>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13" name="Google Shape;213;p6"/>
          <p:cNvSpPr/>
          <p:nvPr/>
        </p:nvSpPr>
        <p:spPr>
          <a:xfrm flipH="1">
            <a:off x="1592071" y="5808861"/>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flipH="1">
            <a:off x="494528" y="6236355"/>
            <a:ext cx="359399" cy="359389"/>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boxes">
  <p:cSld name="CUSTOM_1">
    <p:spTree>
      <p:nvGrpSpPr>
        <p:cNvPr id="1" name="Shape 215"/>
        <p:cNvGrpSpPr/>
        <p:nvPr/>
      </p:nvGrpSpPr>
      <p:grpSpPr>
        <a:xfrm>
          <a:off x="0" y="0"/>
          <a:ext cx="0" cy="0"/>
          <a:chOff x="0" y="0"/>
          <a:chExt cx="0" cy="0"/>
        </a:xfrm>
      </p:grpSpPr>
      <p:sp>
        <p:nvSpPr>
          <p:cNvPr id="216" name="Google Shape;216;p7"/>
          <p:cNvSpPr txBox="1">
            <a:spLocks noGrp="1"/>
          </p:cNvSpPr>
          <p:nvPr>
            <p:ph type="title"/>
          </p:nvPr>
        </p:nvSpPr>
        <p:spPr>
          <a:xfrm>
            <a:off x="444675" y="577600"/>
            <a:ext cx="8221500" cy="9558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217" name="Google Shape;217;p7"/>
          <p:cNvSpPr txBox="1">
            <a:spLocks noGrp="1"/>
          </p:cNvSpPr>
          <p:nvPr>
            <p:ph type="subTitle" idx="1"/>
          </p:nvPr>
        </p:nvSpPr>
        <p:spPr>
          <a:xfrm>
            <a:off x="1063797" y="1953000"/>
            <a:ext cx="3497400" cy="7170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218" name="Google Shape;218;p7"/>
          <p:cNvSpPr txBox="1">
            <a:spLocks noGrp="1"/>
          </p:cNvSpPr>
          <p:nvPr>
            <p:ph type="body" idx="2"/>
          </p:nvPr>
        </p:nvSpPr>
        <p:spPr>
          <a:xfrm>
            <a:off x="1063829" y="2517456"/>
            <a:ext cx="3497400" cy="1297800"/>
          </a:xfrm>
          <a:prstGeom prst="rect">
            <a:avLst/>
          </a:prstGeom>
        </p:spPr>
        <p:txBody>
          <a:bodyPr spcFirstLastPara="1" wrap="square" lIns="121900" tIns="121900" rIns="121900" bIns="121900" anchor="t" anchorCtr="0">
            <a:normAutofit/>
          </a:bodyPr>
          <a:lstStyle>
            <a:lvl1pPr marL="457200" lvl="0" indent="-355600" rtl="0">
              <a:lnSpc>
                <a:spcPct val="95000"/>
              </a:lnSpc>
              <a:spcBef>
                <a:spcPts val="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19" name="Google Shape;219;p7"/>
          <p:cNvSpPr txBox="1">
            <a:spLocks noGrp="1"/>
          </p:cNvSpPr>
          <p:nvPr>
            <p:ph type="subTitle" idx="3"/>
          </p:nvPr>
        </p:nvSpPr>
        <p:spPr>
          <a:xfrm>
            <a:off x="5168585" y="1953000"/>
            <a:ext cx="3497400" cy="7170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220" name="Google Shape;220;p7"/>
          <p:cNvSpPr txBox="1">
            <a:spLocks noGrp="1"/>
          </p:cNvSpPr>
          <p:nvPr>
            <p:ph type="body" idx="4"/>
          </p:nvPr>
        </p:nvSpPr>
        <p:spPr>
          <a:xfrm>
            <a:off x="5168623" y="2517456"/>
            <a:ext cx="3497400" cy="1297800"/>
          </a:xfrm>
          <a:prstGeom prst="rect">
            <a:avLst/>
          </a:prstGeom>
        </p:spPr>
        <p:txBody>
          <a:bodyPr spcFirstLastPara="1" wrap="square" lIns="121900" tIns="121900" rIns="121900" bIns="121900" anchor="t" anchorCtr="0">
            <a:normAutofit/>
          </a:bodyPr>
          <a:lstStyle>
            <a:lvl1pPr marL="457200" lvl="0" indent="-355600" rtl="0">
              <a:lnSpc>
                <a:spcPct val="95000"/>
              </a:lnSpc>
              <a:spcBef>
                <a:spcPts val="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21" name="Google Shape;221;p7"/>
          <p:cNvSpPr txBox="1">
            <a:spLocks noGrp="1"/>
          </p:cNvSpPr>
          <p:nvPr>
            <p:ph type="subTitle" idx="5"/>
          </p:nvPr>
        </p:nvSpPr>
        <p:spPr>
          <a:xfrm>
            <a:off x="1063724" y="4418146"/>
            <a:ext cx="3497400" cy="7170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222" name="Google Shape;222;p7"/>
          <p:cNvSpPr txBox="1">
            <a:spLocks noGrp="1"/>
          </p:cNvSpPr>
          <p:nvPr>
            <p:ph type="body" idx="6"/>
          </p:nvPr>
        </p:nvSpPr>
        <p:spPr>
          <a:xfrm>
            <a:off x="1063768" y="4982602"/>
            <a:ext cx="3497400" cy="1297800"/>
          </a:xfrm>
          <a:prstGeom prst="rect">
            <a:avLst/>
          </a:prstGeom>
        </p:spPr>
        <p:txBody>
          <a:bodyPr spcFirstLastPara="1" wrap="square" lIns="121900" tIns="121900" rIns="121900" bIns="121900" anchor="t" anchorCtr="0">
            <a:normAutofit/>
          </a:bodyPr>
          <a:lstStyle>
            <a:lvl1pPr marL="457200" lvl="0" indent="-355600" rtl="0">
              <a:lnSpc>
                <a:spcPct val="95000"/>
              </a:lnSpc>
              <a:spcBef>
                <a:spcPts val="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23" name="Google Shape;223;p7"/>
          <p:cNvSpPr txBox="1">
            <a:spLocks noGrp="1"/>
          </p:cNvSpPr>
          <p:nvPr>
            <p:ph type="body" idx="7"/>
          </p:nvPr>
        </p:nvSpPr>
        <p:spPr>
          <a:xfrm>
            <a:off x="5168563" y="4982602"/>
            <a:ext cx="3497400" cy="1297800"/>
          </a:xfrm>
          <a:prstGeom prst="rect">
            <a:avLst/>
          </a:prstGeom>
        </p:spPr>
        <p:txBody>
          <a:bodyPr spcFirstLastPara="1" wrap="square" lIns="121900" tIns="121900" rIns="121900" bIns="121900" anchor="t" anchorCtr="0">
            <a:normAutofit/>
          </a:bodyPr>
          <a:lstStyle>
            <a:lvl1pPr marL="457200" lvl="0" indent="-355600" rtl="0">
              <a:lnSpc>
                <a:spcPct val="95000"/>
              </a:lnSpc>
              <a:spcBef>
                <a:spcPts val="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24" name="Google Shape;224;p7"/>
          <p:cNvSpPr txBox="1">
            <a:spLocks noGrp="1"/>
          </p:cNvSpPr>
          <p:nvPr>
            <p:ph type="subTitle" idx="8"/>
          </p:nvPr>
        </p:nvSpPr>
        <p:spPr>
          <a:xfrm>
            <a:off x="5168525" y="4418146"/>
            <a:ext cx="3497400" cy="7170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225" name="Google Shape;225;p7"/>
          <p:cNvSpPr/>
          <p:nvPr/>
        </p:nvSpPr>
        <p:spPr>
          <a:xfrm>
            <a:off x="8757462" y="5481679"/>
            <a:ext cx="1110354" cy="1110357"/>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226" name="Google Shape;226;p7"/>
          <p:cNvSpPr/>
          <p:nvPr/>
        </p:nvSpPr>
        <p:spPr>
          <a:xfrm>
            <a:off x="8547825" y="692699"/>
            <a:ext cx="1752680" cy="1752686"/>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227" name="Google Shape;227;p7"/>
          <p:cNvGrpSpPr/>
          <p:nvPr/>
        </p:nvGrpSpPr>
        <p:grpSpPr>
          <a:xfrm>
            <a:off x="9036830" y="2270073"/>
            <a:ext cx="2597891" cy="2597879"/>
            <a:chOff x="4616075" y="1332525"/>
            <a:chExt cx="1915566" cy="1881022"/>
          </a:xfrm>
        </p:grpSpPr>
        <p:sp>
          <p:nvSpPr>
            <p:cNvPr id="228" name="Google Shape;228;p7"/>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 name="Google Shape;229;p7"/>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7"/>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7"/>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7"/>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7"/>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 name="Google Shape;234;p7"/>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7"/>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7"/>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7"/>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 name="Google Shape;238;p7"/>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7"/>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7"/>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7"/>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42" name="Google Shape;242;p7"/>
          <p:cNvGrpSpPr/>
          <p:nvPr/>
        </p:nvGrpSpPr>
        <p:grpSpPr>
          <a:xfrm>
            <a:off x="8677795" y="2763882"/>
            <a:ext cx="891613" cy="650098"/>
            <a:chOff x="4468725" y="937901"/>
            <a:chExt cx="656322" cy="478541"/>
          </a:xfrm>
        </p:grpSpPr>
        <p:sp>
          <p:nvSpPr>
            <p:cNvPr id="243" name="Google Shape;243;p7"/>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7"/>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7"/>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46" name="Google Shape;246;p7"/>
          <p:cNvGrpSpPr/>
          <p:nvPr/>
        </p:nvGrpSpPr>
        <p:grpSpPr>
          <a:xfrm>
            <a:off x="10762214" y="5395122"/>
            <a:ext cx="712775" cy="873752"/>
            <a:chOff x="6197557" y="3002680"/>
            <a:chExt cx="524678" cy="643174"/>
          </a:xfrm>
        </p:grpSpPr>
        <p:sp>
          <p:nvSpPr>
            <p:cNvPr id="247" name="Google Shape;247;p7"/>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 name="Google Shape;248;p7"/>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 name="Google Shape;249;p7"/>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0" name="Google Shape;250;p7"/>
          <p:cNvGrpSpPr/>
          <p:nvPr/>
        </p:nvGrpSpPr>
        <p:grpSpPr>
          <a:xfrm>
            <a:off x="9655155" y="2846855"/>
            <a:ext cx="2286686" cy="2289823"/>
            <a:chOff x="4593392" y="1441589"/>
            <a:chExt cx="1683243" cy="1685552"/>
          </a:xfrm>
        </p:grpSpPr>
        <p:sp>
          <p:nvSpPr>
            <p:cNvPr id="251" name="Google Shape;251;p7"/>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7"/>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7"/>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4" name="Google Shape;254;p7"/>
          <p:cNvGrpSpPr/>
          <p:nvPr/>
        </p:nvGrpSpPr>
        <p:grpSpPr>
          <a:xfrm rot="-2440826">
            <a:off x="9874938" y="740537"/>
            <a:ext cx="1847135" cy="1054707"/>
            <a:chOff x="6220591" y="624724"/>
            <a:chExt cx="1359724" cy="776397"/>
          </a:xfrm>
        </p:grpSpPr>
        <p:sp>
          <p:nvSpPr>
            <p:cNvPr id="255" name="Google Shape;255;p7"/>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 name="Google Shape;256;p7"/>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7" name="Google Shape;257;p7"/>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58" name="Google Shape;258;p7"/>
          <p:cNvSpPr/>
          <p:nvPr/>
        </p:nvSpPr>
        <p:spPr>
          <a:xfrm>
            <a:off x="9618322" y="5733278"/>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9478813" y="572709"/>
            <a:ext cx="359399" cy="359389"/>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0"/>
        <p:cNvGrpSpPr/>
        <p:nvPr/>
      </p:nvGrpSpPr>
      <p:grpSpPr>
        <a:xfrm>
          <a:off x="0" y="0"/>
          <a:ext cx="0" cy="0"/>
          <a:chOff x="0" y="0"/>
          <a:chExt cx="0" cy="0"/>
        </a:xfrm>
      </p:grpSpPr>
      <p:sp>
        <p:nvSpPr>
          <p:cNvPr id="261" name="Google Shape;261;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2" name="Google Shape;262;p8"/>
          <p:cNvSpPr/>
          <p:nvPr/>
        </p:nvSpPr>
        <p:spPr>
          <a:xfrm flipH="1">
            <a:off x="11270114" y="232339"/>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3" name="Google Shape;263;p8"/>
          <p:cNvSpPr/>
          <p:nvPr/>
        </p:nvSpPr>
        <p:spPr>
          <a:xfrm flipH="1">
            <a:off x="9890848" y="-461213"/>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264" name="Google Shape;264;p8"/>
          <p:cNvSpPr/>
          <p:nvPr/>
        </p:nvSpPr>
        <p:spPr>
          <a:xfrm flipH="1">
            <a:off x="365415" y="5863369"/>
            <a:ext cx="1730086" cy="1730091"/>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265" name="Google Shape;265;p8"/>
          <p:cNvGrpSpPr/>
          <p:nvPr/>
        </p:nvGrpSpPr>
        <p:grpSpPr>
          <a:xfrm flipH="1">
            <a:off x="11521659" y="4785465"/>
            <a:ext cx="770785" cy="561999"/>
            <a:chOff x="4468725" y="937901"/>
            <a:chExt cx="656322" cy="478541"/>
          </a:xfrm>
        </p:grpSpPr>
        <p:sp>
          <p:nvSpPr>
            <p:cNvPr id="266" name="Google Shape;266;p8"/>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7" name="Google Shape;267;p8"/>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69" name="Google Shape;269;p8"/>
          <p:cNvGrpSpPr/>
          <p:nvPr/>
        </p:nvGrpSpPr>
        <p:grpSpPr>
          <a:xfrm flipH="1">
            <a:off x="10315651" y="5347469"/>
            <a:ext cx="1976801" cy="1979513"/>
            <a:chOff x="4593392" y="1441589"/>
            <a:chExt cx="1683243" cy="1685552"/>
          </a:xfrm>
        </p:grpSpPr>
        <p:sp>
          <p:nvSpPr>
            <p:cNvPr id="270" name="Google Shape;270;p8"/>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1" name="Google Shape;271;p8"/>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2" name="Google Shape;272;p8"/>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73" name="Google Shape;273;p8"/>
          <p:cNvSpPr/>
          <p:nvPr/>
        </p:nvSpPr>
        <p:spPr>
          <a:xfrm>
            <a:off x="323750" y="241352"/>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8"/>
          <p:cNvSpPr txBox="1">
            <a:spLocks noGrp="1"/>
          </p:cNvSpPr>
          <p:nvPr>
            <p:ph type="title"/>
          </p:nvPr>
        </p:nvSpPr>
        <p:spPr>
          <a:xfrm>
            <a:off x="1023125" y="877838"/>
            <a:ext cx="10145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275" name="Google Shape;275;p8"/>
          <p:cNvSpPr txBox="1">
            <a:spLocks noGrp="1"/>
          </p:cNvSpPr>
          <p:nvPr>
            <p:ph type="body" idx="1"/>
          </p:nvPr>
        </p:nvSpPr>
        <p:spPr>
          <a:xfrm>
            <a:off x="1023113" y="2133550"/>
            <a:ext cx="4762800" cy="3846600"/>
          </a:xfrm>
          <a:prstGeom prst="rect">
            <a:avLst/>
          </a:prstGeom>
        </p:spPr>
        <p:txBody>
          <a:bodyPr spcFirstLastPara="1" wrap="square" lIns="121900" tIns="121900" rIns="121900" bIns="121900"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76" name="Google Shape;276;p8"/>
          <p:cNvSpPr txBox="1">
            <a:spLocks noGrp="1"/>
          </p:cNvSpPr>
          <p:nvPr>
            <p:ph type="body" idx="2"/>
          </p:nvPr>
        </p:nvSpPr>
        <p:spPr>
          <a:xfrm>
            <a:off x="6406088" y="2133550"/>
            <a:ext cx="4762800" cy="3846600"/>
          </a:xfrm>
          <a:prstGeom prst="rect">
            <a:avLst/>
          </a:prstGeom>
        </p:spPr>
        <p:txBody>
          <a:bodyPr spcFirstLastPara="1" wrap="square" lIns="121900" tIns="121900" rIns="121900" bIns="121900"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77" name="Google Shape;277;p8"/>
          <p:cNvSpPr txBox="1">
            <a:spLocks noGrp="1"/>
          </p:cNvSpPr>
          <p:nvPr>
            <p:ph type="sldNum" idx="3"/>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278"/>
        <p:cNvGrpSpPr/>
        <p:nvPr/>
      </p:nvGrpSpPr>
      <p:grpSpPr>
        <a:xfrm>
          <a:off x="0" y="0"/>
          <a:ext cx="0" cy="0"/>
          <a:chOff x="0" y="0"/>
          <a:chExt cx="0" cy="0"/>
        </a:xfrm>
      </p:grpSpPr>
      <p:sp>
        <p:nvSpPr>
          <p:cNvPr id="279" name="Google Shape;279;p9"/>
          <p:cNvSpPr txBox="1">
            <a:spLocks noGrp="1"/>
          </p:cNvSpPr>
          <p:nvPr>
            <p:ph type="title"/>
          </p:nvPr>
        </p:nvSpPr>
        <p:spPr>
          <a:xfrm>
            <a:off x="659700" y="603600"/>
            <a:ext cx="10872600" cy="861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280" name="Google Shape;280;p9"/>
          <p:cNvSpPr txBox="1">
            <a:spLocks noGrp="1"/>
          </p:cNvSpPr>
          <p:nvPr>
            <p:ph type="body" idx="1"/>
          </p:nvPr>
        </p:nvSpPr>
        <p:spPr>
          <a:xfrm>
            <a:off x="659650" y="3826963"/>
            <a:ext cx="33150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20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81" name="Google Shape;281;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2" name="Google Shape;282;p9"/>
          <p:cNvSpPr txBox="1">
            <a:spLocks noGrp="1"/>
          </p:cNvSpPr>
          <p:nvPr>
            <p:ph type="subTitle" idx="2"/>
          </p:nvPr>
        </p:nvSpPr>
        <p:spPr>
          <a:xfrm>
            <a:off x="659663" y="3193600"/>
            <a:ext cx="3315000" cy="6333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3" name="Google Shape;283;p9"/>
          <p:cNvSpPr txBox="1">
            <a:spLocks noGrp="1"/>
          </p:cNvSpPr>
          <p:nvPr>
            <p:ph type="body" idx="3"/>
          </p:nvPr>
        </p:nvSpPr>
        <p:spPr>
          <a:xfrm>
            <a:off x="4438488" y="3826975"/>
            <a:ext cx="33150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20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84" name="Google Shape;284;p9"/>
          <p:cNvSpPr txBox="1">
            <a:spLocks noGrp="1"/>
          </p:cNvSpPr>
          <p:nvPr>
            <p:ph type="subTitle" idx="4"/>
          </p:nvPr>
        </p:nvSpPr>
        <p:spPr>
          <a:xfrm>
            <a:off x="4438500" y="3193605"/>
            <a:ext cx="3315000" cy="6333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5" name="Google Shape;285;p9"/>
          <p:cNvSpPr txBox="1">
            <a:spLocks noGrp="1"/>
          </p:cNvSpPr>
          <p:nvPr>
            <p:ph type="body" idx="5"/>
          </p:nvPr>
        </p:nvSpPr>
        <p:spPr>
          <a:xfrm>
            <a:off x="8217327" y="3826963"/>
            <a:ext cx="33150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20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86" name="Google Shape;286;p9"/>
          <p:cNvSpPr txBox="1">
            <a:spLocks noGrp="1"/>
          </p:cNvSpPr>
          <p:nvPr>
            <p:ph type="subTitle" idx="6"/>
          </p:nvPr>
        </p:nvSpPr>
        <p:spPr>
          <a:xfrm>
            <a:off x="8217338" y="3193600"/>
            <a:ext cx="3315000" cy="6333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7" name="Google Shape;287;p9"/>
          <p:cNvSpPr/>
          <p:nvPr/>
        </p:nvSpPr>
        <p:spPr>
          <a:xfrm flipH="1">
            <a:off x="11270114" y="232339"/>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8" name="Google Shape;288;p9"/>
          <p:cNvSpPr/>
          <p:nvPr/>
        </p:nvSpPr>
        <p:spPr>
          <a:xfrm flipH="1">
            <a:off x="9890848" y="-461213"/>
            <a:ext cx="1181365" cy="11813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289" name="Google Shape;289;p9"/>
          <p:cNvSpPr/>
          <p:nvPr/>
        </p:nvSpPr>
        <p:spPr>
          <a:xfrm>
            <a:off x="323750" y="241352"/>
            <a:ext cx="607123" cy="60712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0" name="Google Shape;290;p9"/>
          <p:cNvSpPr/>
          <p:nvPr/>
        </p:nvSpPr>
        <p:spPr>
          <a:xfrm flipH="1">
            <a:off x="159222" y="6172023"/>
            <a:ext cx="1090987" cy="109099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p:cSld name="TITLE_AND_TWO_COLUMNS_1_1">
    <p:spTree>
      <p:nvGrpSpPr>
        <p:cNvPr id="1" name="Shape 291"/>
        <p:cNvGrpSpPr/>
        <p:nvPr/>
      </p:nvGrpSpPr>
      <p:grpSpPr>
        <a:xfrm>
          <a:off x="0" y="0"/>
          <a:ext cx="0" cy="0"/>
          <a:chOff x="0" y="0"/>
          <a:chExt cx="0" cy="0"/>
        </a:xfrm>
      </p:grpSpPr>
      <p:sp>
        <p:nvSpPr>
          <p:cNvPr id="292" name="Google Shape;292;p10"/>
          <p:cNvSpPr txBox="1">
            <a:spLocks noGrp="1"/>
          </p:cNvSpPr>
          <p:nvPr>
            <p:ph type="title"/>
          </p:nvPr>
        </p:nvSpPr>
        <p:spPr>
          <a:xfrm>
            <a:off x="1160550" y="1060800"/>
            <a:ext cx="102645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293" name="Google Shape;293;p10"/>
          <p:cNvSpPr txBox="1">
            <a:spLocks noGrp="1"/>
          </p:cNvSpPr>
          <p:nvPr>
            <p:ph type="body" idx="1"/>
          </p:nvPr>
        </p:nvSpPr>
        <p:spPr>
          <a:xfrm>
            <a:off x="1160550" y="4961940"/>
            <a:ext cx="2723100" cy="8850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94" name="Google Shape;29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10"/>
          <p:cNvSpPr txBox="1">
            <a:spLocks noGrp="1"/>
          </p:cNvSpPr>
          <p:nvPr>
            <p:ph type="subTitle" idx="2"/>
          </p:nvPr>
        </p:nvSpPr>
        <p:spPr>
          <a:xfrm>
            <a:off x="1160550" y="2979925"/>
            <a:ext cx="1417500" cy="1305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6" name="Google Shape;296;p10"/>
          <p:cNvSpPr txBox="1">
            <a:spLocks noGrp="1"/>
          </p:cNvSpPr>
          <p:nvPr>
            <p:ph type="body" idx="3"/>
          </p:nvPr>
        </p:nvSpPr>
        <p:spPr>
          <a:xfrm>
            <a:off x="4455010" y="4961939"/>
            <a:ext cx="2723100" cy="8850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97" name="Google Shape;297;p10"/>
          <p:cNvSpPr txBox="1">
            <a:spLocks noGrp="1"/>
          </p:cNvSpPr>
          <p:nvPr>
            <p:ph type="subTitle" idx="4"/>
          </p:nvPr>
        </p:nvSpPr>
        <p:spPr>
          <a:xfrm>
            <a:off x="4455006" y="2979935"/>
            <a:ext cx="1417500" cy="1305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8" name="Google Shape;298;p10"/>
          <p:cNvSpPr txBox="1">
            <a:spLocks noGrp="1"/>
          </p:cNvSpPr>
          <p:nvPr>
            <p:ph type="body" idx="5"/>
          </p:nvPr>
        </p:nvSpPr>
        <p:spPr>
          <a:xfrm>
            <a:off x="7749486" y="4961955"/>
            <a:ext cx="2723100" cy="8850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99" name="Google Shape;299;p10"/>
          <p:cNvSpPr txBox="1">
            <a:spLocks noGrp="1"/>
          </p:cNvSpPr>
          <p:nvPr>
            <p:ph type="subTitle" idx="6"/>
          </p:nvPr>
        </p:nvSpPr>
        <p:spPr>
          <a:xfrm>
            <a:off x="7749462" y="2979925"/>
            <a:ext cx="1417500" cy="1305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0" name="Google Shape;300;p10"/>
          <p:cNvSpPr txBox="1">
            <a:spLocks noGrp="1"/>
          </p:cNvSpPr>
          <p:nvPr>
            <p:ph type="subTitle" idx="7"/>
          </p:nvPr>
        </p:nvSpPr>
        <p:spPr>
          <a:xfrm>
            <a:off x="1160550" y="4507450"/>
            <a:ext cx="2723100" cy="530700"/>
          </a:xfrm>
          <a:prstGeom prst="rect">
            <a:avLst/>
          </a:prstGeom>
        </p:spPr>
        <p:txBody>
          <a:bodyPr spcFirstLastPara="1" wrap="square" lIns="121900" tIns="121900" rIns="121900" bIns="121900" anchor="b" anchorCtr="0">
            <a:normAutofit/>
          </a:bodyPr>
          <a:lstStyle>
            <a:lvl1pPr lvl="0" rtl="0">
              <a:lnSpc>
                <a:spcPct val="100000"/>
              </a:lnSpc>
              <a:spcBef>
                <a:spcPts val="0"/>
              </a:spcBef>
              <a:spcAft>
                <a:spcPts val="0"/>
              </a:spcAft>
              <a:buSzPts val="2800"/>
              <a:buNone/>
              <a:defRPr sz="2400"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1" name="Google Shape;301;p10"/>
          <p:cNvSpPr txBox="1">
            <a:spLocks noGrp="1"/>
          </p:cNvSpPr>
          <p:nvPr>
            <p:ph type="subTitle" idx="8"/>
          </p:nvPr>
        </p:nvSpPr>
        <p:spPr>
          <a:xfrm>
            <a:off x="4454989" y="4507438"/>
            <a:ext cx="2723100" cy="530700"/>
          </a:xfrm>
          <a:prstGeom prst="rect">
            <a:avLst/>
          </a:prstGeom>
        </p:spPr>
        <p:txBody>
          <a:bodyPr spcFirstLastPara="1" wrap="square" lIns="121900" tIns="121900" rIns="121900" bIns="121900" anchor="b" anchorCtr="0">
            <a:normAutofit/>
          </a:bodyPr>
          <a:lstStyle>
            <a:lvl1pPr lvl="0" rtl="0">
              <a:lnSpc>
                <a:spcPct val="90000"/>
              </a:lnSpc>
              <a:spcBef>
                <a:spcPts val="0"/>
              </a:spcBef>
              <a:spcAft>
                <a:spcPts val="0"/>
              </a:spcAft>
              <a:buSzPts val="2800"/>
              <a:buNone/>
              <a:defRPr sz="2400"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2" name="Google Shape;302;p10"/>
          <p:cNvSpPr txBox="1">
            <a:spLocks noGrp="1"/>
          </p:cNvSpPr>
          <p:nvPr>
            <p:ph type="subTitle" idx="9"/>
          </p:nvPr>
        </p:nvSpPr>
        <p:spPr>
          <a:xfrm>
            <a:off x="7749461" y="4507450"/>
            <a:ext cx="2723100" cy="530700"/>
          </a:xfrm>
          <a:prstGeom prst="rect">
            <a:avLst/>
          </a:prstGeom>
        </p:spPr>
        <p:txBody>
          <a:bodyPr spcFirstLastPara="1" wrap="square" lIns="121900" tIns="121900" rIns="121900" bIns="121900" anchor="b" anchorCtr="0">
            <a:normAutofit/>
          </a:bodyPr>
          <a:lstStyle>
            <a:lvl1pPr lvl="0" rtl="0">
              <a:lnSpc>
                <a:spcPct val="100000"/>
              </a:lnSpc>
              <a:spcBef>
                <a:spcPts val="0"/>
              </a:spcBef>
              <a:spcAft>
                <a:spcPts val="0"/>
              </a:spcAft>
              <a:buSzPts val="2800"/>
              <a:buNone/>
              <a:defRPr sz="2400" b="1">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03" name="Google Shape;303;p10"/>
          <p:cNvGrpSpPr/>
          <p:nvPr/>
        </p:nvGrpSpPr>
        <p:grpSpPr>
          <a:xfrm flipH="1">
            <a:off x="10087470" y="288279"/>
            <a:ext cx="1864421" cy="1864281"/>
            <a:chOff x="4616075" y="1332525"/>
            <a:chExt cx="1915566" cy="1881022"/>
          </a:xfrm>
        </p:grpSpPr>
        <p:sp>
          <p:nvSpPr>
            <p:cNvPr id="304" name="Google Shape;304;p10"/>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5" name="Google Shape;305;p10"/>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 name="Google Shape;306;p10"/>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 name="Google Shape;307;p10"/>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8" name="Google Shape;308;p10"/>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9" name="Google Shape;309;p10"/>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10"/>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1" name="Google Shape;311;p10"/>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2" name="Google Shape;312;p10"/>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3" name="Google Shape;313;p10"/>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4" name="Google Shape;314;p10"/>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5" name="Google Shape;315;p10"/>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6" name="Google Shape;316;p10"/>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7" name="Google Shape;317;p10"/>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18" name="Google Shape;318;p10"/>
          <p:cNvSpPr/>
          <p:nvPr/>
        </p:nvSpPr>
        <p:spPr>
          <a:xfrm flipH="1">
            <a:off x="10696509" y="-209400"/>
            <a:ext cx="845676" cy="84567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319" name="Google Shape;319;p10"/>
          <p:cNvGrpSpPr/>
          <p:nvPr/>
        </p:nvGrpSpPr>
        <p:grpSpPr>
          <a:xfrm flipH="1">
            <a:off x="11312263" y="880242"/>
            <a:ext cx="639848" cy="466530"/>
            <a:chOff x="4468725" y="937901"/>
            <a:chExt cx="656322" cy="478541"/>
          </a:xfrm>
        </p:grpSpPr>
        <p:sp>
          <p:nvSpPr>
            <p:cNvPr id="320" name="Google Shape;320;p10"/>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 name="Google Shape;321;p10"/>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 name="Google Shape;322;p10"/>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23" name="Google Shape;323;p10"/>
          <p:cNvGrpSpPr/>
          <p:nvPr/>
        </p:nvGrpSpPr>
        <p:grpSpPr>
          <a:xfrm flipH="1">
            <a:off x="9308548" y="291850"/>
            <a:ext cx="1640994" cy="1643245"/>
            <a:chOff x="4593392" y="1441589"/>
            <a:chExt cx="1683243" cy="1685552"/>
          </a:xfrm>
        </p:grpSpPr>
        <p:sp>
          <p:nvSpPr>
            <p:cNvPr id="324" name="Google Shape;324;p10"/>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 name="Google Shape;325;p10"/>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6" name="Google Shape;326;p10"/>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27" name="Google Shape;327;p10"/>
          <p:cNvSpPr/>
          <p:nvPr/>
        </p:nvSpPr>
        <p:spPr>
          <a:xfrm flipH="1">
            <a:off x="8919775" y="1257296"/>
            <a:ext cx="504259" cy="504259"/>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8" name="Google Shape;328;p10"/>
          <p:cNvSpPr/>
          <p:nvPr/>
        </p:nvSpPr>
        <p:spPr>
          <a:xfrm flipH="1">
            <a:off x="11013159" y="6038673"/>
            <a:ext cx="1090987" cy="109099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1pPr>
            <a:lvl2pPr marL="914400" lvl="1"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2pPr>
            <a:lvl3pPr marL="1371600" lvl="2"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3pPr>
            <a:lvl4pPr marL="1828800" lvl="3"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4pPr>
            <a:lvl5pPr marL="2286000" lvl="4"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5pPr>
            <a:lvl6pPr marL="2743200" lvl="5"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6pPr>
            <a:lvl7pPr marL="3200400" lvl="6"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7pPr>
            <a:lvl8pPr marL="3657600" lvl="7"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8pPr>
            <a:lvl9pPr marL="4114800" lvl="8" indent="-3683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velog.io/@byu0hyun/FastAPI%EC%99%80-OpenAI-%EB%B9%84%EB%8F%99%EA%B8%B0-%EC%8A%A4%ED%8A%B8%EB%A6%AC%EB%B0%8D-%EC%82%AC%EC%9A%A9"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huggingface.co/learn/cookbook/rag_evaluation" TargetMode="External"/><Relationship Id="rId5" Type="http://schemas.openxmlformats.org/officeDocument/2006/relationships/hyperlink" Target="https://www.pinecone.io/learn/series/rag/rerankers/" TargetMode="External"/><Relationship Id="rId4" Type="http://schemas.openxmlformats.org/officeDocument/2006/relationships/hyperlink" Target="https://medium.com/@mauryaanoop3/the-indispensable-reranker-a-deep-dive-into-optimizing-retrieval-in-retrieval-augmented-generation-a12793ee393c"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1"/>
          <p:cNvSpPr txBox="1">
            <a:spLocks noGrp="1"/>
          </p:cNvSpPr>
          <p:nvPr>
            <p:ph type="ctrTitle"/>
          </p:nvPr>
        </p:nvSpPr>
        <p:spPr>
          <a:xfrm>
            <a:off x="912825" y="1753975"/>
            <a:ext cx="6504000" cy="27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SzPts val="990"/>
              <a:buNone/>
            </a:pPr>
            <a:r>
              <a:rPr lang="en" sz="8210"/>
              <a:t>iSKKUBot</a:t>
            </a:r>
            <a:endParaRPr sz="8210"/>
          </a:p>
        </p:txBody>
      </p:sp>
      <p:sp>
        <p:nvSpPr>
          <p:cNvPr id="514" name="Google Shape;514;p21"/>
          <p:cNvSpPr txBox="1">
            <a:spLocks noGrp="1"/>
          </p:cNvSpPr>
          <p:nvPr>
            <p:ph type="subTitle" idx="1"/>
          </p:nvPr>
        </p:nvSpPr>
        <p:spPr>
          <a:xfrm>
            <a:off x="912825" y="4540025"/>
            <a:ext cx="6504000" cy="56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770"/>
              <a:buNone/>
            </a:pPr>
            <a:r>
              <a:rPr lang="en" sz="1540"/>
              <a:t>RAG-based Multilingual Chatbot for Exchange Students at SKKU</a:t>
            </a:r>
            <a:endParaRPr sz="15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0"/>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Front-end</a:t>
            </a:r>
            <a:endParaRPr/>
          </a:p>
        </p:txBody>
      </p:sp>
      <p:sp>
        <p:nvSpPr>
          <p:cNvPr id="607" name="Google Shape;607;p30"/>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0"/>
              </a:spcAft>
              <a:buClr>
                <a:schemeClr val="accent3"/>
              </a:buClr>
              <a:buSzPts val="2600"/>
              <a:buFont typeface="Poppins"/>
              <a:buChar char="●"/>
            </a:pPr>
            <a:r>
              <a:rPr lang="en" sz="2600" b="1">
                <a:solidFill>
                  <a:schemeClr val="accent3"/>
                </a:solidFill>
                <a:latin typeface="Poppins"/>
                <a:ea typeface="Poppins"/>
                <a:cs typeface="Poppins"/>
                <a:sym typeface="Poppins"/>
              </a:rPr>
              <a:t>Context API</a:t>
            </a:r>
            <a:r>
              <a:rPr lang="en" sz="2600">
                <a:solidFill>
                  <a:schemeClr val="accent3"/>
                </a:solidFill>
                <a:latin typeface="Poppins"/>
                <a:ea typeface="Poppins"/>
                <a:cs typeface="Poppins"/>
                <a:sym typeface="Poppins"/>
              </a:rPr>
              <a:t> - to manage message state</a:t>
            </a:r>
            <a:endParaRPr sz="2600">
              <a:solidFill>
                <a:schemeClr val="accent3"/>
              </a:solidFill>
              <a:latin typeface="Poppins"/>
              <a:ea typeface="Poppins"/>
              <a:cs typeface="Poppins"/>
              <a:sym typeface="Poppins"/>
            </a:endParaRPr>
          </a:p>
          <a:p>
            <a:pPr marL="457200" lvl="0" indent="-393700" algn="just" rtl="0">
              <a:spcBef>
                <a:spcPts val="120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Why Context API?</a:t>
            </a:r>
            <a:endParaRPr sz="2600">
              <a:solidFill>
                <a:schemeClr val="accent3"/>
              </a:solidFill>
              <a:latin typeface="Poppins"/>
              <a:ea typeface="Poppins"/>
              <a:cs typeface="Poppins"/>
              <a:sym typeface="Poppins"/>
            </a:endParaRPr>
          </a:p>
          <a:p>
            <a:pPr marL="0" lvl="0" indent="0" algn="just" rtl="0">
              <a:spcBef>
                <a:spcPts val="1200"/>
              </a:spcBef>
              <a:spcAft>
                <a:spcPts val="1000"/>
              </a:spcAft>
              <a:buNone/>
            </a:pPr>
            <a:endParaRPr sz="1900">
              <a:solidFill>
                <a:schemeClr val="accent3"/>
              </a:solidFill>
              <a:latin typeface="Poppins"/>
              <a:ea typeface="Poppins"/>
              <a:cs typeface="Poppins"/>
              <a:sym typeface="Poppins"/>
            </a:endParaRPr>
          </a:p>
        </p:txBody>
      </p:sp>
      <p:sp>
        <p:nvSpPr>
          <p:cNvPr id="608" name="Google Shape;608;p30"/>
          <p:cNvSpPr txBox="1"/>
          <p:nvPr/>
        </p:nvSpPr>
        <p:spPr>
          <a:xfrm>
            <a:off x="727375" y="2736275"/>
            <a:ext cx="10740600" cy="477000"/>
          </a:xfrm>
          <a:prstGeom prst="rect">
            <a:avLst/>
          </a:prstGeom>
          <a:noFill/>
          <a:ln>
            <a:noFill/>
          </a:ln>
        </p:spPr>
        <p:txBody>
          <a:bodyPr spcFirstLastPara="1" wrap="square" lIns="91425" tIns="91425" rIns="91425" bIns="91425" anchor="t" anchorCtr="0">
            <a:spAutoFit/>
          </a:bodyPr>
          <a:lstStyle/>
          <a:p>
            <a:pPr marL="457200" lvl="0" indent="-349250" algn="just" rtl="0">
              <a:lnSpc>
                <a:spcPct val="115000"/>
              </a:lnSpc>
              <a:spcBef>
                <a:spcPts val="1200"/>
              </a:spcBef>
              <a:spcAft>
                <a:spcPts val="0"/>
              </a:spcAft>
              <a:buClr>
                <a:schemeClr val="accent3"/>
              </a:buClr>
              <a:buSzPts val="1900"/>
              <a:buFont typeface="Poppins"/>
              <a:buAutoNum type="arabicPeriod"/>
            </a:pPr>
            <a:r>
              <a:rPr lang="en" sz="1900" b="1">
                <a:solidFill>
                  <a:schemeClr val="accent3"/>
                </a:solidFill>
                <a:latin typeface="Poppins"/>
                <a:ea typeface="Poppins"/>
                <a:cs typeface="Poppins"/>
                <a:sym typeface="Poppins"/>
              </a:rPr>
              <a:t>Using ‘useState’ for managing the states and their update logic is too complex.</a:t>
            </a:r>
            <a:endParaRPr b="1"/>
          </a:p>
        </p:txBody>
      </p:sp>
      <p:sp>
        <p:nvSpPr>
          <p:cNvPr id="609" name="Google Shape;609;p30"/>
          <p:cNvSpPr txBox="1"/>
          <p:nvPr/>
        </p:nvSpPr>
        <p:spPr>
          <a:xfrm>
            <a:off x="802200" y="4066325"/>
            <a:ext cx="107406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900" b="1">
                <a:solidFill>
                  <a:schemeClr val="accent3"/>
                </a:solidFill>
                <a:latin typeface="Poppins"/>
                <a:ea typeface="Poppins"/>
                <a:cs typeface="Poppins"/>
                <a:sym typeface="Poppins"/>
              </a:rPr>
              <a:t>2.     The states need to be accessed by multiple components</a:t>
            </a:r>
            <a:endParaRPr b="1"/>
          </a:p>
        </p:txBody>
      </p:sp>
      <p:sp>
        <p:nvSpPr>
          <p:cNvPr id="610" name="Google Shape;610;p30"/>
          <p:cNvSpPr txBox="1"/>
          <p:nvPr/>
        </p:nvSpPr>
        <p:spPr>
          <a:xfrm>
            <a:off x="802200" y="5396375"/>
            <a:ext cx="107406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900" b="1">
                <a:solidFill>
                  <a:schemeClr val="accent3"/>
                </a:solidFill>
                <a:latin typeface="Poppins"/>
                <a:ea typeface="Poppins"/>
                <a:cs typeface="Poppins"/>
                <a:sym typeface="Poppins"/>
              </a:rPr>
              <a:t>3.     The states are not complex enough to installing other libraries</a:t>
            </a:r>
            <a:endParaRPr b="1"/>
          </a:p>
        </p:txBody>
      </p:sp>
      <p:sp>
        <p:nvSpPr>
          <p:cNvPr id="611" name="Google Shape;611;p30"/>
          <p:cNvSpPr txBox="1"/>
          <p:nvPr/>
        </p:nvSpPr>
        <p:spPr>
          <a:xfrm>
            <a:off x="802200" y="3190500"/>
            <a:ext cx="107406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900">
                <a:solidFill>
                  <a:schemeClr val="accent3"/>
                </a:solidFill>
                <a:latin typeface="Poppins"/>
                <a:ea typeface="Poppins"/>
                <a:cs typeface="Poppins"/>
                <a:sym typeface="Poppins"/>
              </a:rPr>
              <a:t>Context API - Able to separate the states and  the update logic from UI component</a:t>
            </a:r>
            <a:endParaRPr/>
          </a:p>
        </p:txBody>
      </p:sp>
      <p:sp>
        <p:nvSpPr>
          <p:cNvPr id="612" name="Google Shape;612;p30"/>
          <p:cNvSpPr txBox="1"/>
          <p:nvPr/>
        </p:nvSpPr>
        <p:spPr>
          <a:xfrm>
            <a:off x="802200" y="4543325"/>
            <a:ext cx="107406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900">
                <a:solidFill>
                  <a:schemeClr val="accent3"/>
                </a:solidFill>
                <a:latin typeface="Poppins"/>
                <a:ea typeface="Poppins"/>
                <a:cs typeface="Poppins"/>
                <a:sym typeface="Poppins"/>
              </a:rPr>
              <a:t>Provider of Context API - All components can access the context state directly</a:t>
            </a:r>
            <a:endParaRPr/>
          </a:p>
        </p:txBody>
      </p:sp>
      <p:sp>
        <p:nvSpPr>
          <p:cNvPr id="613" name="Google Shape;613;p30"/>
          <p:cNvSpPr txBox="1"/>
          <p:nvPr/>
        </p:nvSpPr>
        <p:spPr>
          <a:xfrm>
            <a:off x="802200" y="5977275"/>
            <a:ext cx="107406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900">
                <a:solidFill>
                  <a:schemeClr val="accent3"/>
                </a:solidFill>
                <a:latin typeface="Poppins"/>
                <a:ea typeface="Poppins"/>
                <a:cs typeface="Poppins"/>
                <a:sym typeface="Poppins"/>
              </a:rPr>
              <a:t>Context API - Don’t have to install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1"/>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Front-end</a:t>
            </a:r>
            <a:endParaRPr/>
          </a:p>
        </p:txBody>
      </p:sp>
      <p:sp>
        <p:nvSpPr>
          <p:cNvPr id="619" name="Google Shape;619;p31"/>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Function 3. Database update timestamp,  New chat</a:t>
            </a:r>
            <a:endParaRPr sz="2600">
              <a:solidFill>
                <a:schemeClr val="accent3"/>
              </a:solidFill>
              <a:latin typeface="Poppins"/>
              <a:ea typeface="Poppins"/>
              <a:cs typeface="Poppins"/>
              <a:sym typeface="Poppins"/>
            </a:endParaRPr>
          </a:p>
        </p:txBody>
      </p:sp>
      <p:pic>
        <p:nvPicPr>
          <p:cNvPr id="620" name="Google Shape;620;p31"/>
          <p:cNvPicPr preferRelativeResize="0"/>
          <p:nvPr/>
        </p:nvPicPr>
        <p:blipFill>
          <a:blip r:embed="rId3">
            <a:alphaModFix/>
          </a:blip>
          <a:stretch>
            <a:fillRect/>
          </a:stretch>
        </p:blipFill>
        <p:spPr>
          <a:xfrm>
            <a:off x="4907562" y="2268187"/>
            <a:ext cx="5441749" cy="3975374"/>
          </a:xfrm>
          <a:prstGeom prst="rect">
            <a:avLst/>
          </a:prstGeom>
          <a:noFill/>
          <a:ln>
            <a:noFill/>
          </a:ln>
        </p:spPr>
      </p:pic>
      <p:sp>
        <p:nvSpPr>
          <p:cNvPr id="621" name="Google Shape;621;p31"/>
          <p:cNvSpPr/>
          <p:nvPr/>
        </p:nvSpPr>
        <p:spPr>
          <a:xfrm>
            <a:off x="4955488" y="3641825"/>
            <a:ext cx="1734000" cy="461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22" name="Google Shape;622;p31"/>
          <p:cNvSpPr/>
          <p:nvPr/>
        </p:nvSpPr>
        <p:spPr>
          <a:xfrm>
            <a:off x="4955488" y="4825000"/>
            <a:ext cx="1734000" cy="101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23" name="Google Shape;623;p31"/>
          <p:cNvSpPr/>
          <p:nvPr/>
        </p:nvSpPr>
        <p:spPr>
          <a:xfrm>
            <a:off x="5342138" y="6045100"/>
            <a:ext cx="1280100" cy="96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24" name="Google Shape;624;p31"/>
          <p:cNvSpPr txBox="1"/>
          <p:nvPr/>
        </p:nvSpPr>
        <p:spPr>
          <a:xfrm>
            <a:off x="1842688" y="3641825"/>
            <a:ext cx="26682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600">
                <a:solidFill>
                  <a:schemeClr val="accent3"/>
                </a:solidFill>
                <a:latin typeface="Poppins"/>
                <a:ea typeface="Poppins"/>
                <a:cs typeface="Poppins"/>
                <a:sym typeface="Poppins"/>
              </a:rPr>
              <a:t>Click to create new chat</a:t>
            </a:r>
            <a:endParaRPr sz="1600">
              <a:solidFill>
                <a:schemeClr val="accent3"/>
              </a:solidFill>
              <a:latin typeface="Poppins"/>
              <a:ea typeface="Poppins"/>
              <a:cs typeface="Poppins"/>
              <a:sym typeface="Poppins"/>
            </a:endParaRPr>
          </a:p>
        </p:txBody>
      </p:sp>
      <p:sp>
        <p:nvSpPr>
          <p:cNvPr id="625" name="Google Shape;625;p31"/>
          <p:cNvSpPr txBox="1"/>
          <p:nvPr/>
        </p:nvSpPr>
        <p:spPr>
          <a:xfrm>
            <a:off x="7214002" y="4885625"/>
            <a:ext cx="30003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600">
                <a:solidFill>
                  <a:schemeClr val="accent3"/>
                </a:solidFill>
                <a:latin typeface="Poppins"/>
                <a:ea typeface="Poppins"/>
                <a:cs typeface="Poppins"/>
                <a:sym typeface="Poppins"/>
              </a:rPr>
              <a:t>Visit previous chats here!</a:t>
            </a:r>
            <a:endParaRPr sz="1600">
              <a:solidFill>
                <a:schemeClr val="accent3"/>
              </a:solidFill>
              <a:latin typeface="Poppins"/>
              <a:ea typeface="Poppins"/>
              <a:cs typeface="Poppins"/>
              <a:sym typeface="Poppins"/>
            </a:endParaRPr>
          </a:p>
        </p:txBody>
      </p:sp>
      <p:sp>
        <p:nvSpPr>
          <p:cNvPr id="626" name="Google Shape;626;p31"/>
          <p:cNvSpPr txBox="1"/>
          <p:nvPr/>
        </p:nvSpPr>
        <p:spPr>
          <a:xfrm>
            <a:off x="1510775" y="5812450"/>
            <a:ext cx="30003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600">
                <a:solidFill>
                  <a:schemeClr val="accent3"/>
                </a:solidFill>
                <a:latin typeface="Poppins"/>
                <a:ea typeface="Poppins"/>
                <a:cs typeface="Poppins"/>
                <a:sym typeface="Poppins"/>
              </a:rPr>
              <a:t>Check update timestamp</a:t>
            </a:r>
            <a:endParaRPr sz="1600">
              <a:solidFill>
                <a:schemeClr val="accent3"/>
              </a:solidFill>
              <a:latin typeface="Poppins"/>
              <a:ea typeface="Poppins"/>
              <a:cs typeface="Poppins"/>
              <a:sym typeface="Poppins"/>
            </a:endParaRPr>
          </a:p>
        </p:txBody>
      </p:sp>
      <p:cxnSp>
        <p:nvCxnSpPr>
          <p:cNvPr id="627" name="Google Shape;627;p31"/>
          <p:cNvCxnSpPr>
            <a:endCxn id="624" idx="3"/>
          </p:cNvCxnSpPr>
          <p:nvPr/>
        </p:nvCxnSpPr>
        <p:spPr>
          <a:xfrm rot="10800000">
            <a:off x="4510888" y="3857375"/>
            <a:ext cx="456600" cy="22200"/>
          </a:xfrm>
          <a:prstGeom prst="straightConnector1">
            <a:avLst/>
          </a:prstGeom>
          <a:noFill/>
          <a:ln w="9525" cap="flat" cmpd="sng">
            <a:solidFill>
              <a:srgbClr val="FF0000"/>
            </a:solidFill>
            <a:prstDash val="solid"/>
            <a:round/>
            <a:headEnd type="none" w="med" len="med"/>
            <a:tailEnd type="none" w="med" len="med"/>
          </a:ln>
        </p:spPr>
      </p:cxnSp>
      <p:cxnSp>
        <p:nvCxnSpPr>
          <p:cNvPr id="628" name="Google Shape;628;p31"/>
          <p:cNvCxnSpPr>
            <a:stCxn id="625" idx="1"/>
            <a:endCxn id="622" idx="3"/>
          </p:cNvCxnSpPr>
          <p:nvPr/>
        </p:nvCxnSpPr>
        <p:spPr>
          <a:xfrm flipH="1">
            <a:off x="6689602" y="5101175"/>
            <a:ext cx="524400" cy="229800"/>
          </a:xfrm>
          <a:prstGeom prst="straightConnector1">
            <a:avLst/>
          </a:prstGeom>
          <a:noFill/>
          <a:ln w="9525" cap="flat" cmpd="sng">
            <a:solidFill>
              <a:srgbClr val="FF0000"/>
            </a:solidFill>
            <a:prstDash val="solid"/>
            <a:round/>
            <a:headEnd type="none" w="med" len="med"/>
            <a:tailEnd type="none" w="med" len="med"/>
          </a:ln>
        </p:spPr>
      </p:cxnSp>
      <p:cxnSp>
        <p:nvCxnSpPr>
          <p:cNvPr id="629" name="Google Shape;629;p31"/>
          <p:cNvCxnSpPr>
            <a:stCxn id="626" idx="3"/>
            <a:endCxn id="623" idx="1"/>
          </p:cNvCxnSpPr>
          <p:nvPr/>
        </p:nvCxnSpPr>
        <p:spPr>
          <a:xfrm>
            <a:off x="4511075" y="6028000"/>
            <a:ext cx="831000" cy="657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2"/>
          <p:cNvSpPr txBox="1">
            <a:spLocks noGrp="1"/>
          </p:cNvSpPr>
          <p:nvPr>
            <p:ph type="title"/>
          </p:nvPr>
        </p:nvSpPr>
        <p:spPr>
          <a:xfrm>
            <a:off x="1614900" y="2944525"/>
            <a:ext cx="8962200" cy="10329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en"/>
              <a:t>Back-end</a:t>
            </a:r>
            <a:endParaRPr/>
          </a:p>
        </p:txBody>
      </p:sp>
      <p:sp>
        <p:nvSpPr>
          <p:cNvPr id="635" name="Google Shape;635;p32"/>
          <p:cNvSpPr txBox="1">
            <a:spLocks noGrp="1"/>
          </p:cNvSpPr>
          <p:nvPr>
            <p:ph type="body" idx="1"/>
          </p:nvPr>
        </p:nvSpPr>
        <p:spPr>
          <a:xfrm>
            <a:off x="1614900" y="3977575"/>
            <a:ext cx="9350400" cy="19347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r>
              <a:rPr lang="en"/>
              <a:t>Creating API Endpoints</a:t>
            </a:r>
            <a:endParaRPr/>
          </a:p>
        </p:txBody>
      </p:sp>
      <p:sp>
        <p:nvSpPr>
          <p:cNvPr id="636" name="Google Shape;636;p32"/>
          <p:cNvSpPr/>
          <p:nvPr/>
        </p:nvSpPr>
        <p:spPr>
          <a:xfrm>
            <a:off x="1614900" y="945725"/>
            <a:ext cx="1890000" cy="174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chemeClr val="accent4"/>
                </a:solidFill>
                <a:latin typeface="Poppins ExtraBold"/>
                <a:ea typeface="Poppins ExtraBold"/>
                <a:cs typeface="Poppins ExtraBold"/>
                <a:sym typeface="Poppins ExtraBold"/>
              </a:rPr>
              <a:t>3</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3"/>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POST: chat</a:t>
            </a:r>
            <a:endParaRPr/>
          </a:p>
        </p:txBody>
      </p:sp>
      <p:sp>
        <p:nvSpPr>
          <p:cNvPr id="642" name="Google Shape;642;p33"/>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l" rtl="0">
              <a:spcBef>
                <a:spcPts val="120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Asynchronous provision of generated tokens using the yield method.</a:t>
            </a:r>
            <a:endParaRPr sz="2600">
              <a:solidFill>
                <a:schemeClr val="accent3"/>
              </a:solidFill>
              <a:latin typeface="Poppins"/>
              <a:ea typeface="Poppins"/>
              <a:cs typeface="Poppins"/>
              <a:sym typeface="Poppins"/>
            </a:endParaRPr>
          </a:p>
          <a:p>
            <a:pPr marL="457200" lvl="0" indent="-393700" algn="l" rtl="0">
              <a:spcBef>
                <a:spcPts val="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Add Sources below.</a:t>
            </a:r>
            <a:endParaRPr sz="2600">
              <a:solidFill>
                <a:schemeClr val="accent3"/>
              </a:solidFill>
              <a:latin typeface="Poppins"/>
              <a:ea typeface="Poppins"/>
              <a:cs typeface="Poppins"/>
              <a:sym typeface="Poppins"/>
            </a:endParaRPr>
          </a:p>
        </p:txBody>
      </p:sp>
      <p:pic>
        <p:nvPicPr>
          <p:cNvPr id="643" name="Google Shape;643;p33"/>
          <p:cNvPicPr preferRelativeResize="0"/>
          <p:nvPr/>
        </p:nvPicPr>
        <p:blipFill>
          <a:blip r:embed="rId3">
            <a:alphaModFix/>
          </a:blip>
          <a:stretch>
            <a:fillRect/>
          </a:stretch>
        </p:blipFill>
        <p:spPr>
          <a:xfrm>
            <a:off x="1000500" y="3036326"/>
            <a:ext cx="7780402" cy="1578775"/>
          </a:xfrm>
          <a:prstGeom prst="rect">
            <a:avLst/>
          </a:prstGeom>
          <a:noFill/>
          <a:ln>
            <a:noFill/>
          </a:ln>
        </p:spPr>
      </p:pic>
      <p:grpSp>
        <p:nvGrpSpPr>
          <p:cNvPr id="644" name="Google Shape;644;p33"/>
          <p:cNvGrpSpPr/>
          <p:nvPr/>
        </p:nvGrpSpPr>
        <p:grpSpPr>
          <a:xfrm>
            <a:off x="3193000" y="5026075"/>
            <a:ext cx="1823400" cy="673800"/>
            <a:chOff x="3193000" y="4416475"/>
            <a:chExt cx="1823400" cy="673800"/>
          </a:xfrm>
        </p:grpSpPr>
        <p:cxnSp>
          <p:nvCxnSpPr>
            <p:cNvPr id="645" name="Google Shape;645;p33"/>
            <p:cNvCxnSpPr/>
            <p:nvPr/>
          </p:nvCxnSpPr>
          <p:spPr>
            <a:xfrm>
              <a:off x="3193000" y="5090275"/>
              <a:ext cx="1823400" cy="0"/>
            </a:xfrm>
            <a:prstGeom prst="straightConnector1">
              <a:avLst/>
            </a:prstGeom>
            <a:noFill/>
            <a:ln w="28575" cap="flat" cmpd="sng">
              <a:solidFill>
                <a:schemeClr val="dk2"/>
              </a:solidFill>
              <a:prstDash val="solid"/>
              <a:round/>
              <a:headEnd type="none" w="med" len="med"/>
              <a:tailEnd type="triangle" w="med" len="med"/>
            </a:ln>
          </p:spPr>
        </p:cxnSp>
        <p:cxnSp>
          <p:nvCxnSpPr>
            <p:cNvPr id="646" name="Google Shape;646;p33"/>
            <p:cNvCxnSpPr/>
            <p:nvPr/>
          </p:nvCxnSpPr>
          <p:spPr>
            <a:xfrm rot="10800000">
              <a:off x="3209335" y="4416475"/>
              <a:ext cx="0" cy="673800"/>
            </a:xfrm>
            <a:prstGeom prst="straightConnector1">
              <a:avLst/>
            </a:prstGeom>
            <a:noFill/>
            <a:ln w="28575" cap="flat" cmpd="sng">
              <a:solidFill>
                <a:schemeClr val="dk2"/>
              </a:solidFill>
              <a:prstDash val="solid"/>
              <a:round/>
              <a:headEnd type="none" w="med" len="med"/>
              <a:tailEnd type="none" w="med" len="med"/>
            </a:ln>
          </p:spPr>
        </p:cxnSp>
      </p:grpSp>
      <p:pic>
        <p:nvPicPr>
          <p:cNvPr id="647" name="Google Shape;647;p33"/>
          <p:cNvPicPr preferRelativeResize="0"/>
          <p:nvPr/>
        </p:nvPicPr>
        <p:blipFill>
          <a:blip r:embed="rId4">
            <a:alphaModFix/>
          </a:blip>
          <a:stretch>
            <a:fillRect/>
          </a:stretch>
        </p:blipFill>
        <p:spPr>
          <a:xfrm>
            <a:off x="5445050" y="4892050"/>
            <a:ext cx="5928800" cy="148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4"/>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GET: update_db</a:t>
            </a:r>
            <a:endParaRPr/>
          </a:p>
        </p:txBody>
      </p:sp>
      <p:sp>
        <p:nvSpPr>
          <p:cNvPr id="653" name="Google Shape;653;p34"/>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Performing DB update when GET update_db is executed.</a:t>
            </a:r>
            <a:endParaRPr sz="2600">
              <a:solidFill>
                <a:schemeClr val="accent3"/>
              </a:solidFill>
              <a:latin typeface="Poppins"/>
              <a:ea typeface="Poppins"/>
              <a:cs typeface="Poppins"/>
              <a:sym typeface="Poppins"/>
            </a:endParaRPr>
          </a:p>
        </p:txBody>
      </p:sp>
      <p:grpSp>
        <p:nvGrpSpPr>
          <p:cNvPr id="654" name="Google Shape;654;p34"/>
          <p:cNvGrpSpPr/>
          <p:nvPr/>
        </p:nvGrpSpPr>
        <p:grpSpPr>
          <a:xfrm>
            <a:off x="3193000" y="4644775"/>
            <a:ext cx="1823400" cy="1055100"/>
            <a:chOff x="3193000" y="4035175"/>
            <a:chExt cx="1823400" cy="1055100"/>
          </a:xfrm>
        </p:grpSpPr>
        <p:cxnSp>
          <p:nvCxnSpPr>
            <p:cNvPr id="655" name="Google Shape;655;p34"/>
            <p:cNvCxnSpPr/>
            <p:nvPr/>
          </p:nvCxnSpPr>
          <p:spPr>
            <a:xfrm>
              <a:off x="3193000" y="5090275"/>
              <a:ext cx="1823400" cy="0"/>
            </a:xfrm>
            <a:prstGeom prst="straightConnector1">
              <a:avLst/>
            </a:prstGeom>
            <a:noFill/>
            <a:ln w="28575" cap="flat" cmpd="sng">
              <a:solidFill>
                <a:schemeClr val="dk2"/>
              </a:solidFill>
              <a:prstDash val="solid"/>
              <a:round/>
              <a:headEnd type="none" w="med" len="med"/>
              <a:tailEnd type="triangle" w="med" len="med"/>
            </a:ln>
          </p:spPr>
        </p:cxnSp>
        <p:cxnSp>
          <p:nvCxnSpPr>
            <p:cNvPr id="656" name="Google Shape;656;p34"/>
            <p:cNvCxnSpPr/>
            <p:nvPr/>
          </p:nvCxnSpPr>
          <p:spPr>
            <a:xfrm rot="10800000">
              <a:off x="3209335" y="4035175"/>
              <a:ext cx="0" cy="1055100"/>
            </a:xfrm>
            <a:prstGeom prst="straightConnector1">
              <a:avLst/>
            </a:prstGeom>
            <a:noFill/>
            <a:ln w="28575" cap="flat" cmpd="sng">
              <a:solidFill>
                <a:schemeClr val="dk2"/>
              </a:solidFill>
              <a:prstDash val="solid"/>
              <a:round/>
              <a:headEnd type="none" w="med" len="med"/>
              <a:tailEnd type="none" w="med" len="med"/>
            </a:ln>
          </p:spPr>
        </p:cxnSp>
      </p:grpSp>
      <p:pic>
        <p:nvPicPr>
          <p:cNvPr id="657" name="Google Shape;657;p34"/>
          <p:cNvPicPr preferRelativeResize="0"/>
          <p:nvPr/>
        </p:nvPicPr>
        <p:blipFill>
          <a:blip r:embed="rId3">
            <a:alphaModFix/>
          </a:blip>
          <a:stretch>
            <a:fillRect/>
          </a:stretch>
        </p:blipFill>
        <p:spPr>
          <a:xfrm>
            <a:off x="5302375" y="5042650"/>
            <a:ext cx="5600700" cy="1314450"/>
          </a:xfrm>
          <a:prstGeom prst="rect">
            <a:avLst/>
          </a:prstGeom>
          <a:noFill/>
          <a:ln>
            <a:noFill/>
          </a:ln>
        </p:spPr>
      </p:pic>
      <p:pic>
        <p:nvPicPr>
          <p:cNvPr id="658" name="Google Shape;658;p34"/>
          <p:cNvPicPr preferRelativeResize="0"/>
          <p:nvPr/>
        </p:nvPicPr>
        <p:blipFill>
          <a:blip r:embed="rId4">
            <a:alphaModFix/>
          </a:blip>
          <a:stretch>
            <a:fillRect/>
          </a:stretch>
        </p:blipFill>
        <p:spPr>
          <a:xfrm>
            <a:off x="1082725" y="2194375"/>
            <a:ext cx="6043950" cy="207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5"/>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Auto: update_db</a:t>
            </a:r>
            <a:endParaRPr/>
          </a:p>
        </p:txBody>
      </p:sp>
      <p:sp>
        <p:nvSpPr>
          <p:cNvPr id="664" name="Google Shape;664;p35"/>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Automated DB updates through scheduler execution at setted intervals.</a:t>
            </a:r>
            <a:endParaRPr sz="2600">
              <a:solidFill>
                <a:schemeClr val="accent3"/>
              </a:solidFill>
              <a:latin typeface="Poppins"/>
              <a:ea typeface="Poppins"/>
              <a:cs typeface="Poppins"/>
              <a:sym typeface="Poppins"/>
            </a:endParaRPr>
          </a:p>
        </p:txBody>
      </p:sp>
      <p:pic>
        <p:nvPicPr>
          <p:cNvPr id="665" name="Google Shape;665;p35"/>
          <p:cNvPicPr preferRelativeResize="0"/>
          <p:nvPr/>
        </p:nvPicPr>
        <p:blipFill>
          <a:blip r:embed="rId3">
            <a:alphaModFix/>
          </a:blip>
          <a:stretch>
            <a:fillRect/>
          </a:stretch>
        </p:blipFill>
        <p:spPr>
          <a:xfrm>
            <a:off x="1057725" y="2749775"/>
            <a:ext cx="7780850" cy="1113500"/>
          </a:xfrm>
          <a:prstGeom prst="rect">
            <a:avLst/>
          </a:prstGeom>
          <a:noFill/>
          <a:ln>
            <a:noFill/>
          </a:ln>
        </p:spPr>
      </p:pic>
      <p:grpSp>
        <p:nvGrpSpPr>
          <p:cNvPr id="666" name="Google Shape;666;p35"/>
          <p:cNvGrpSpPr/>
          <p:nvPr/>
        </p:nvGrpSpPr>
        <p:grpSpPr>
          <a:xfrm>
            <a:off x="3193000" y="4035175"/>
            <a:ext cx="1823400" cy="1055100"/>
            <a:chOff x="3193000" y="4035175"/>
            <a:chExt cx="1823400" cy="1055100"/>
          </a:xfrm>
        </p:grpSpPr>
        <p:cxnSp>
          <p:nvCxnSpPr>
            <p:cNvPr id="667" name="Google Shape;667;p35"/>
            <p:cNvCxnSpPr/>
            <p:nvPr/>
          </p:nvCxnSpPr>
          <p:spPr>
            <a:xfrm>
              <a:off x="3193000" y="5090275"/>
              <a:ext cx="1823400" cy="0"/>
            </a:xfrm>
            <a:prstGeom prst="straightConnector1">
              <a:avLst/>
            </a:prstGeom>
            <a:noFill/>
            <a:ln w="28575" cap="flat" cmpd="sng">
              <a:solidFill>
                <a:schemeClr val="dk2"/>
              </a:solidFill>
              <a:prstDash val="solid"/>
              <a:round/>
              <a:headEnd type="none" w="med" len="med"/>
              <a:tailEnd type="triangle" w="med" len="med"/>
            </a:ln>
          </p:spPr>
        </p:cxnSp>
        <p:cxnSp>
          <p:nvCxnSpPr>
            <p:cNvPr id="668" name="Google Shape;668;p35"/>
            <p:cNvCxnSpPr/>
            <p:nvPr/>
          </p:nvCxnSpPr>
          <p:spPr>
            <a:xfrm rot="10800000">
              <a:off x="3209335" y="4035175"/>
              <a:ext cx="0" cy="1055100"/>
            </a:xfrm>
            <a:prstGeom prst="straightConnector1">
              <a:avLst/>
            </a:prstGeom>
            <a:noFill/>
            <a:ln w="28575" cap="flat" cmpd="sng">
              <a:solidFill>
                <a:schemeClr val="dk2"/>
              </a:solidFill>
              <a:prstDash val="solid"/>
              <a:round/>
              <a:headEnd type="none" w="med" len="med"/>
              <a:tailEnd type="none" w="med" len="med"/>
            </a:ln>
          </p:spPr>
        </p:cxnSp>
      </p:grpSp>
      <p:pic>
        <p:nvPicPr>
          <p:cNvPr id="669" name="Google Shape;669;p35"/>
          <p:cNvPicPr preferRelativeResize="0"/>
          <p:nvPr/>
        </p:nvPicPr>
        <p:blipFill>
          <a:blip r:embed="rId4">
            <a:alphaModFix/>
          </a:blip>
          <a:stretch>
            <a:fillRect/>
          </a:stretch>
        </p:blipFill>
        <p:spPr>
          <a:xfrm>
            <a:off x="5302375" y="4433050"/>
            <a:ext cx="5600700" cy="131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36"/>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GET: last_update</a:t>
            </a:r>
            <a:endParaRPr/>
          </a:p>
        </p:txBody>
      </p:sp>
      <p:sp>
        <p:nvSpPr>
          <p:cNvPr id="675" name="Google Shape;675;p36"/>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Providing users with the final database update time.</a:t>
            </a:r>
            <a:endParaRPr sz="2600">
              <a:solidFill>
                <a:schemeClr val="accent3"/>
              </a:solidFill>
              <a:latin typeface="Poppins"/>
              <a:ea typeface="Poppins"/>
              <a:cs typeface="Poppins"/>
              <a:sym typeface="Poppins"/>
            </a:endParaRPr>
          </a:p>
        </p:txBody>
      </p:sp>
      <p:pic>
        <p:nvPicPr>
          <p:cNvPr id="676" name="Google Shape;676;p36"/>
          <p:cNvPicPr preferRelativeResize="0"/>
          <p:nvPr/>
        </p:nvPicPr>
        <p:blipFill>
          <a:blip r:embed="rId3">
            <a:alphaModFix/>
          </a:blip>
          <a:stretch>
            <a:fillRect/>
          </a:stretch>
        </p:blipFill>
        <p:spPr>
          <a:xfrm>
            <a:off x="895025" y="2285875"/>
            <a:ext cx="5600700" cy="1314450"/>
          </a:xfrm>
          <a:prstGeom prst="rect">
            <a:avLst/>
          </a:prstGeom>
          <a:noFill/>
          <a:ln>
            <a:noFill/>
          </a:ln>
        </p:spPr>
      </p:pic>
      <p:pic>
        <p:nvPicPr>
          <p:cNvPr id="677" name="Google Shape;677;p36"/>
          <p:cNvPicPr preferRelativeResize="0"/>
          <p:nvPr/>
        </p:nvPicPr>
        <p:blipFill>
          <a:blip r:embed="rId4">
            <a:alphaModFix/>
          </a:blip>
          <a:stretch>
            <a:fillRect/>
          </a:stretch>
        </p:blipFill>
        <p:spPr>
          <a:xfrm>
            <a:off x="5354575" y="4401000"/>
            <a:ext cx="5945850" cy="1594425"/>
          </a:xfrm>
          <a:prstGeom prst="rect">
            <a:avLst/>
          </a:prstGeom>
          <a:noFill/>
          <a:ln>
            <a:noFill/>
          </a:ln>
        </p:spPr>
      </p:pic>
      <p:grpSp>
        <p:nvGrpSpPr>
          <p:cNvPr id="678" name="Google Shape;678;p36"/>
          <p:cNvGrpSpPr/>
          <p:nvPr/>
        </p:nvGrpSpPr>
        <p:grpSpPr>
          <a:xfrm>
            <a:off x="3193000" y="4035175"/>
            <a:ext cx="1823400" cy="1055100"/>
            <a:chOff x="3193000" y="4035175"/>
            <a:chExt cx="1823400" cy="1055100"/>
          </a:xfrm>
        </p:grpSpPr>
        <p:cxnSp>
          <p:nvCxnSpPr>
            <p:cNvPr id="679" name="Google Shape;679;p36"/>
            <p:cNvCxnSpPr/>
            <p:nvPr/>
          </p:nvCxnSpPr>
          <p:spPr>
            <a:xfrm>
              <a:off x="3193000" y="5090275"/>
              <a:ext cx="1823400" cy="0"/>
            </a:xfrm>
            <a:prstGeom prst="straightConnector1">
              <a:avLst/>
            </a:prstGeom>
            <a:noFill/>
            <a:ln w="28575" cap="flat" cmpd="sng">
              <a:solidFill>
                <a:schemeClr val="dk2"/>
              </a:solidFill>
              <a:prstDash val="solid"/>
              <a:round/>
              <a:headEnd type="none" w="med" len="med"/>
              <a:tailEnd type="triangle" w="med" len="med"/>
            </a:ln>
          </p:spPr>
        </p:cxnSp>
        <p:cxnSp>
          <p:nvCxnSpPr>
            <p:cNvPr id="680" name="Google Shape;680;p36"/>
            <p:cNvCxnSpPr/>
            <p:nvPr/>
          </p:nvCxnSpPr>
          <p:spPr>
            <a:xfrm rot="10800000">
              <a:off x="3209335" y="4035175"/>
              <a:ext cx="0" cy="1055100"/>
            </a:xfrm>
            <a:prstGeom prst="straightConnector1">
              <a:avLst/>
            </a:prstGeom>
            <a:noFill/>
            <a:ln w="28575" cap="flat" cmpd="sng">
              <a:solidFill>
                <a:schemeClr val="dk2"/>
              </a:solidFill>
              <a:prstDash val="solid"/>
              <a:round/>
              <a:headEnd type="none" w="med" len="med"/>
              <a:tailEnd type="non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7"/>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Deployment</a:t>
            </a:r>
            <a:endParaRPr/>
          </a:p>
        </p:txBody>
      </p:sp>
      <p:sp>
        <p:nvSpPr>
          <p:cNvPr id="686" name="Google Shape;686;p37"/>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Deployment</a:t>
            </a:r>
            <a:endParaRPr sz="2600">
              <a:solidFill>
                <a:schemeClr val="accent3"/>
              </a:solidFill>
              <a:latin typeface="Poppins"/>
              <a:ea typeface="Poppins"/>
              <a:cs typeface="Poppins"/>
              <a:sym typeface="Poppins"/>
            </a:endParaRPr>
          </a:p>
          <a:p>
            <a:pPr marL="0" lvl="0" indent="0" algn="just" rtl="0">
              <a:spcBef>
                <a:spcPts val="1200"/>
              </a:spcBef>
              <a:spcAft>
                <a:spcPts val="1000"/>
              </a:spcAft>
              <a:buNone/>
            </a:pPr>
            <a:endParaRPr sz="2600">
              <a:solidFill>
                <a:schemeClr val="accent3"/>
              </a:solidFill>
              <a:latin typeface="Poppins"/>
              <a:ea typeface="Poppins"/>
              <a:cs typeface="Poppins"/>
              <a:sym typeface="Poppins"/>
            </a:endParaRPr>
          </a:p>
        </p:txBody>
      </p:sp>
      <p:pic>
        <p:nvPicPr>
          <p:cNvPr id="687" name="Google Shape;687;p37"/>
          <p:cNvPicPr preferRelativeResize="0"/>
          <p:nvPr/>
        </p:nvPicPr>
        <p:blipFill>
          <a:blip r:embed="rId3">
            <a:alphaModFix/>
          </a:blip>
          <a:stretch>
            <a:fillRect/>
          </a:stretch>
        </p:blipFill>
        <p:spPr>
          <a:xfrm>
            <a:off x="1258775" y="2401175"/>
            <a:ext cx="2055650" cy="2055650"/>
          </a:xfrm>
          <a:prstGeom prst="rect">
            <a:avLst/>
          </a:prstGeom>
          <a:noFill/>
          <a:ln>
            <a:noFill/>
          </a:ln>
        </p:spPr>
      </p:pic>
      <p:sp>
        <p:nvSpPr>
          <p:cNvPr id="688" name="Google Shape;688;p37"/>
          <p:cNvSpPr txBox="1"/>
          <p:nvPr/>
        </p:nvSpPr>
        <p:spPr>
          <a:xfrm>
            <a:off x="1201050" y="4671650"/>
            <a:ext cx="2171100" cy="5850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000"/>
              </a:spcAft>
              <a:buNone/>
            </a:pPr>
            <a:r>
              <a:rPr lang="en" sz="2600" b="1">
                <a:solidFill>
                  <a:schemeClr val="accent3"/>
                </a:solidFill>
                <a:latin typeface="Poppins"/>
                <a:ea typeface="Poppins"/>
                <a:cs typeface="Poppins"/>
                <a:sym typeface="Poppins"/>
              </a:rPr>
              <a:t>Vercel</a:t>
            </a:r>
            <a:endParaRPr b="1"/>
          </a:p>
        </p:txBody>
      </p:sp>
      <p:sp>
        <p:nvSpPr>
          <p:cNvPr id="689" name="Google Shape;689;p37"/>
          <p:cNvSpPr txBox="1"/>
          <p:nvPr/>
        </p:nvSpPr>
        <p:spPr>
          <a:xfrm>
            <a:off x="4922025" y="2829450"/>
            <a:ext cx="5910600" cy="1199100"/>
          </a:xfrm>
          <a:prstGeom prst="rect">
            <a:avLst/>
          </a:prstGeom>
          <a:noFill/>
          <a:ln>
            <a:noFill/>
          </a:ln>
        </p:spPr>
        <p:txBody>
          <a:bodyPr spcFirstLastPara="1" wrap="square" lIns="91425" tIns="91425" rIns="91425" bIns="91425" anchor="t" anchorCtr="0">
            <a:spAutoFit/>
          </a:bodyPr>
          <a:lstStyle/>
          <a:p>
            <a:pPr marL="457200" lvl="0" indent="-393700" algn="just" rtl="0">
              <a:lnSpc>
                <a:spcPct val="115000"/>
              </a:lnSpc>
              <a:spcBef>
                <a:spcPts val="120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Convenient CI/CD process</a:t>
            </a:r>
            <a:endParaRPr sz="2600">
              <a:solidFill>
                <a:schemeClr val="accent3"/>
              </a:solidFill>
              <a:latin typeface="Poppins"/>
              <a:ea typeface="Poppins"/>
              <a:cs typeface="Poppins"/>
              <a:sym typeface="Poppins"/>
            </a:endParaRPr>
          </a:p>
          <a:p>
            <a:pPr marL="457200" lvl="0" indent="-393700" algn="just" rtl="0">
              <a:lnSpc>
                <a:spcPct val="115000"/>
              </a:lnSpc>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Free credit</a:t>
            </a:r>
            <a:endParaRPr sz="2600">
              <a:solidFill>
                <a:schemeClr val="accent3"/>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8"/>
          <p:cNvSpPr txBox="1">
            <a:spLocks noGrp="1"/>
          </p:cNvSpPr>
          <p:nvPr>
            <p:ph type="title"/>
          </p:nvPr>
        </p:nvSpPr>
        <p:spPr>
          <a:xfrm>
            <a:off x="1614900" y="3110775"/>
            <a:ext cx="8962200" cy="10329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en"/>
              <a:t>Demo</a:t>
            </a:r>
            <a:endParaRPr/>
          </a:p>
        </p:txBody>
      </p:sp>
      <p:sp>
        <p:nvSpPr>
          <p:cNvPr id="695" name="Google Shape;695;p38"/>
          <p:cNvSpPr txBox="1">
            <a:spLocks noGrp="1"/>
          </p:cNvSpPr>
          <p:nvPr>
            <p:ph type="body" idx="1"/>
          </p:nvPr>
        </p:nvSpPr>
        <p:spPr>
          <a:xfrm>
            <a:off x="1614900" y="3977575"/>
            <a:ext cx="8962200" cy="19347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r>
              <a:rPr lang="en"/>
              <a:t>Demo of our RAG model</a:t>
            </a:r>
            <a:endParaRPr/>
          </a:p>
        </p:txBody>
      </p:sp>
      <p:sp>
        <p:nvSpPr>
          <p:cNvPr id="696" name="Google Shape;696;p38"/>
          <p:cNvSpPr/>
          <p:nvPr/>
        </p:nvSpPr>
        <p:spPr>
          <a:xfrm>
            <a:off x="1614900" y="945725"/>
            <a:ext cx="1890000" cy="174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chemeClr val="accent4"/>
                </a:solidFill>
                <a:latin typeface="Poppins ExtraBold"/>
                <a:ea typeface="Poppins ExtraBold"/>
                <a:cs typeface="Poppins ExtraBold"/>
                <a:sym typeface="Poppins ExtraBold"/>
              </a:rPr>
              <a:t>4</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Demo</a:t>
            </a:r>
            <a:endParaRPr/>
          </a:p>
        </p:txBody>
      </p:sp>
      <p:sp>
        <p:nvSpPr>
          <p:cNvPr id="702" name="Google Shape;702;p39"/>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https://iskkubot.vercel.app/</a:t>
            </a:r>
            <a:endParaRPr sz="2600">
              <a:solidFill>
                <a:schemeClr val="accent3"/>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22"/>
          <p:cNvSpPr txBox="1">
            <a:spLocks noGrp="1"/>
          </p:cNvSpPr>
          <p:nvPr>
            <p:ph type="title"/>
          </p:nvPr>
        </p:nvSpPr>
        <p:spPr>
          <a:xfrm>
            <a:off x="862600" y="1685375"/>
            <a:ext cx="6687600" cy="10077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EQUIPO SASHIMI</a:t>
            </a:r>
            <a:endParaRPr/>
          </a:p>
        </p:txBody>
      </p:sp>
      <p:sp>
        <p:nvSpPr>
          <p:cNvPr id="520" name="Google Shape;520;p22"/>
          <p:cNvSpPr txBox="1">
            <a:spLocks noGrp="1"/>
          </p:cNvSpPr>
          <p:nvPr>
            <p:ph type="body" idx="1"/>
          </p:nvPr>
        </p:nvSpPr>
        <p:spPr>
          <a:xfrm>
            <a:off x="919613" y="2853975"/>
            <a:ext cx="5828100" cy="2353500"/>
          </a:xfrm>
          <a:prstGeom prst="rect">
            <a:avLst/>
          </a:prstGeom>
        </p:spPr>
        <p:txBody>
          <a:bodyPr spcFirstLastPara="1" wrap="square" lIns="121900" tIns="121900" rIns="121900" bIns="121900" anchor="t" anchorCtr="0">
            <a:normAutofit fontScale="92500" lnSpcReduction="10000"/>
          </a:bodyPr>
          <a:lstStyle/>
          <a:p>
            <a:pPr marL="0" lvl="0" indent="0" algn="l" rtl="0">
              <a:lnSpc>
                <a:spcPct val="100000"/>
              </a:lnSpc>
              <a:spcBef>
                <a:spcPts val="0"/>
              </a:spcBef>
              <a:spcAft>
                <a:spcPts val="0"/>
              </a:spcAft>
              <a:buNone/>
            </a:pPr>
            <a:r>
              <a:rPr lang="en"/>
              <a:t>GeonWoo Bang</a:t>
            </a:r>
            <a:endParaRPr/>
          </a:p>
          <a:p>
            <a:pPr marL="0" lvl="0" indent="0" algn="l" rtl="0">
              <a:spcBef>
                <a:spcPts val="1600"/>
              </a:spcBef>
              <a:spcAft>
                <a:spcPts val="0"/>
              </a:spcAft>
              <a:buNone/>
            </a:pPr>
            <a:r>
              <a:rPr lang="en"/>
              <a:t>JungYoon Hwang</a:t>
            </a:r>
            <a:endParaRPr/>
          </a:p>
          <a:p>
            <a:pPr marL="0" lvl="0" indent="0" algn="l" rtl="0">
              <a:spcBef>
                <a:spcPts val="1600"/>
              </a:spcBef>
              <a:spcAft>
                <a:spcPts val="0"/>
              </a:spcAft>
              <a:buNone/>
            </a:pPr>
            <a:r>
              <a:rPr lang="en"/>
              <a:t>Jiae Choi</a:t>
            </a:r>
            <a:endParaRPr/>
          </a:p>
          <a:p>
            <a:pPr marL="0" lvl="0" indent="0" algn="l" rtl="0">
              <a:spcBef>
                <a:spcPts val="1600"/>
              </a:spcBef>
              <a:spcAft>
                <a:spcPts val="1600"/>
              </a:spcAft>
              <a:buNone/>
            </a:pPr>
            <a:r>
              <a:rPr lang="en"/>
              <a:t>Mikel Larrarte Rodriguez</a:t>
            </a:r>
            <a:endParaRPr/>
          </a:p>
        </p:txBody>
      </p:sp>
      <p:grpSp>
        <p:nvGrpSpPr>
          <p:cNvPr id="521" name="Google Shape;521;p22"/>
          <p:cNvGrpSpPr/>
          <p:nvPr/>
        </p:nvGrpSpPr>
        <p:grpSpPr>
          <a:xfrm>
            <a:off x="7383002" y="4540325"/>
            <a:ext cx="2181048" cy="1818514"/>
            <a:chOff x="3790450" y="2922745"/>
            <a:chExt cx="1228275" cy="1024111"/>
          </a:xfrm>
        </p:grpSpPr>
        <p:sp>
          <p:nvSpPr>
            <p:cNvPr id="522" name="Google Shape;522;p22"/>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3" name="Google Shape;523;p22"/>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4" name="Google Shape;524;p22"/>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525" name="Google Shape;525;p22"/>
          <p:cNvPicPr preferRelativeResize="0"/>
          <p:nvPr/>
        </p:nvPicPr>
        <p:blipFill>
          <a:blip r:embed="rId3">
            <a:alphaModFix/>
          </a:blip>
          <a:stretch>
            <a:fillRect/>
          </a:stretch>
        </p:blipFill>
        <p:spPr>
          <a:xfrm>
            <a:off x="7624300" y="1836275"/>
            <a:ext cx="3638500" cy="3691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0"/>
          <p:cNvSpPr txBox="1">
            <a:spLocks noGrp="1"/>
          </p:cNvSpPr>
          <p:nvPr>
            <p:ph type="title"/>
          </p:nvPr>
        </p:nvSpPr>
        <p:spPr>
          <a:xfrm>
            <a:off x="1614900" y="3110775"/>
            <a:ext cx="8962200" cy="10329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en"/>
              <a:t>Evaluation</a:t>
            </a:r>
            <a:endParaRPr/>
          </a:p>
        </p:txBody>
      </p:sp>
      <p:sp>
        <p:nvSpPr>
          <p:cNvPr id="708" name="Google Shape;708;p40"/>
          <p:cNvSpPr txBox="1">
            <a:spLocks noGrp="1"/>
          </p:cNvSpPr>
          <p:nvPr>
            <p:ph type="body" idx="1"/>
          </p:nvPr>
        </p:nvSpPr>
        <p:spPr>
          <a:xfrm>
            <a:off x="1614900" y="3977575"/>
            <a:ext cx="8962200" cy="193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Trials to solve RAG’s main challenges</a:t>
            </a:r>
            <a:endParaRPr/>
          </a:p>
          <a:p>
            <a:pPr marL="0" lvl="0" indent="0" algn="l" rtl="0">
              <a:spcBef>
                <a:spcPts val="1600"/>
              </a:spcBef>
              <a:spcAft>
                <a:spcPts val="1600"/>
              </a:spcAft>
              <a:buNone/>
            </a:pPr>
            <a:endParaRPr/>
          </a:p>
        </p:txBody>
      </p:sp>
      <p:sp>
        <p:nvSpPr>
          <p:cNvPr id="709" name="Google Shape;709;p40"/>
          <p:cNvSpPr/>
          <p:nvPr/>
        </p:nvSpPr>
        <p:spPr>
          <a:xfrm>
            <a:off x="1614900" y="945725"/>
            <a:ext cx="1890000" cy="174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chemeClr val="accent4"/>
                </a:solidFill>
                <a:latin typeface="Poppins ExtraBold"/>
                <a:ea typeface="Poppins ExtraBold"/>
                <a:cs typeface="Poppins ExtraBold"/>
                <a:sym typeface="Poppins ExtraBold"/>
              </a:rPr>
              <a:t>5</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41"/>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Evaluation dataset</a:t>
            </a:r>
            <a:endParaRPr/>
          </a:p>
        </p:txBody>
      </p:sp>
      <p:sp>
        <p:nvSpPr>
          <p:cNvPr id="715" name="Google Shape;715;p41"/>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Context, question, answer pair</a:t>
            </a:r>
            <a:endParaRPr sz="2600">
              <a:solidFill>
                <a:schemeClr val="accent3"/>
              </a:solidFill>
              <a:latin typeface="Poppins"/>
              <a:ea typeface="Poppins"/>
              <a:cs typeface="Poppins"/>
              <a:sym typeface="Poppins"/>
            </a:endParaRPr>
          </a:p>
        </p:txBody>
      </p:sp>
      <p:pic>
        <p:nvPicPr>
          <p:cNvPr id="716" name="Google Shape;716;p41"/>
          <p:cNvPicPr preferRelativeResize="0"/>
          <p:nvPr/>
        </p:nvPicPr>
        <p:blipFill>
          <a:blip r:embed="rId3">
            <a:alphaModFix/>
          </a:blip>
          <a:stretch>
            <a:fillRect/>
          </a:stretch>
        </p:blipFill>
        <p:spPr>
          <a:xfrm>
            <a:off x="1770076" y="2324501"/>
            <a:ext cx="8279449" cy="3546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42"/>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5.1 Retriever</a:t>
            </a:r>
            <a:endParaRPr/>
          </a:p>
        </p:txBody>
      </p:sp>
      <p:sp>
        <p:nvSpPr>
          <p:cNvPr id="722" name="Google Shape;722;p42"/>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61950" algn="just" rtl="0">
              <a:spcBef>
                <a:spcPts val="1200"/>
              </a:spcBef>
              <a:spcAft>
                <a:spcPts val="0"/>
              </a:spcAft>
              <a:buClr>
                <a:schemeClr val="accent3"/>
              </a:buClr>
              <a:buSzPts val="2100"/>
              <a:buFont typeface="Poppins"/>
              <a:buChar char="●"/>
            </a:pPr>
            <a:r>
              <a:rPr lang="en" sz="2100">
                <a:solidFill>
                  <a:schemeClr val="accent3"/>
                </a:solidFill>
                <a:latin typeface="Poppins"/>
                <a:ea typeface="Poppins"/>
                <a:cs typeface="Poppins"/>
                <a:sym typeface="Poppins"/>
              </a:rPr>
              <a:t>The retriever might retrieve a context that is relevant to the query, but not the one used to generate it</a:t>
            </a:r>
            <a:endParaRPr sz="2100">
              <a:solidFill>
                <a:schemeClr val="accent3"/>
              </a:solidFill>
              <a:latin typeface="Poppins"/>
              <a:ea typeface="Poppins"/>
              <a:cs typeface="Poppins"/>
              <a:sym typeface="Poppins"/>
            </a:endParaRPr>
          </a:p>
          <a:p>
            <a:pPr marL="457200" lvl="0" indent="-361950" algn="just" rtl="0">
              <a:spcBef>
                <a:spcPts val="1200"/>
              </a:spcBef>
              <a:spcAft>
                <a:spcPts val="1000"/>
              </a:spcAft>
              <a:buClr>
                <a:schemeClr val="accent3"/>
              </a:buClr>
              <a:buSzPts val="2100"/>
              <a:buFont typeface="Poppins"/>
              <a:buChar char="●"/>
            </a:pPr>
            <a:r>
              <a:rPr lang="en" sz="2100">
                <a:solidFill>
                  <a:schemeClr val="accent3"/>
                </a:solidFill>
                <a:latin typeface="Poppins"/>
                <a:ea typeface="Poppins"/>
                <a:cs typeface="Poppins"/>
                <a:sym typeface="Poppins"/>
              </a:rPr>
              <a:t>There is no way to mark this case as correct</a:t>
            </a:r>
            <a:endParaRPr sz="2100">
              <a:solidFill>
                <a:schemeClr val="accent3"/>
              </a:solidFill>
              <a:latin typeface="Poppins"/>
              <a:ea typeface="Poppins"/>
              <a:cs typeface="Poppins"/>
              <a:sym typeface="Poppins"/>
            </a:endParaRPr>
          </a:p>
        </p:txBody>
      </p:sp>
      <p:sp>
        <p:nvSpPr>
          <p:cNvPr id="723" name="Google Shape;723;p42"/>
          <p:cNvSpPr txBox="1"/>
          <p:nvPr/>
        </p:nvSpPr>
        <p:spPr>
          <a:xfrm>
            <a:off x="2937013" y="3720775"/>
            <a:ext cx="1869600" cy="1714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200">
                <a:solidFill>
                  <a:schemeClr val="dk2"/>
                </a:solidFill>
                <a:latin typeface="Poppins Light"/>
                <a:ea typeface="Poppins Light"/>
                <a:cs typeface="Poppins Light"/>
                <a:sym typeface="Poppins Light"/>
              </a:rPr>
              <a:t>Context_1</a:t>
            </a:r>
            <a:endParaRPr sz="2200">
              <a:solidFill>
                <a:schemeClr val="dk2"/>
              </a:solidFill>
              <a:latin typeface="Poppins Light"/>
              <a:ea typeface="Poppins Light"/>
              <a:cs typeface="Poppins Light"/>
              <a:sym typeface="Poppins Light"/>
            </a:endParaRPr>
          </a:p>
          <a:p>
            <a:pPr marL="0" lvl="0" indent="0" algn="l" rtl="0">
              <a:lnSpc>
                <a:spcPct val="150000"/>
              </a:lnSpc>
              <a:spcBef>
                <a:spcPts val="0"/>
              </a:spcBef>
              <a:spcAft>
                <a:spcPts val="0"/>
              </a:spcAft>
              <a:buNone/>
            </a:pPr>
            <a:r>
              <a:rPr lang="en" sz="2200">
                <a:solidFill>
                  <a:schemeClr val="dk2"/>
                </a:solidFill>
                <a:latin typeface="Poppins Light"/>
                <a:ea typeface="Poppins Light"/>
                <a:cs typeface="Poppins Light"/>
                <a:sym typeface="Poppins Light"/>
              </a:rPr>
              <a:t>Context_2</a:t>
            </a:r>
            <a:endParaRPr sz="2200">
              <a:solidFill>
                <a:schemeClr val="dk2"/>
              </a:solidFill>
              <a:latin typeface="Poppins Light"/>
              <a:ea typeface="Poppins Light"/>
              <a:cs typeface="Poppins Light"/>
              <a:sym typeface="Poppins Light"/>
            </a:endParaRPr>
          </a:p>
          <a:p>
            <a:pPr marL="0" lvl="0" indent="0" algn="l" rtl="0">
              <a:lnSpc>
                <a:spcPct val="150000"/>
              </a:lnSpc>
              <a:spcBef>
                <a:spcPts val="0"/>
              </a:spcBef>
              <a:spcAft>
                <a:spcPts val="0"/>
              </a:spcAft>
              <a:buNone/>
            </a:pPr>
            <a:r>
              <a:rPr lang="en" sz="2200">
                <a:solidFill>
                  <a:schemeClr val="dk2"/>
                </a:solidFill>
                <a:latin typeface="Poppins Light"/>
                <a:ea typeface="Poppins Light"/>
                <a:cs typeface="Poppins Light"/>
                <a:sym typeface="Poppins Light"/>
              </a:rPr>
              <a:t>Context_3</a:t>
            </a:r>
            <a:endParaRPr sz="2200">
              <a:solidFill>
                <a:schemeClr val="dk2"/>
              </a:solidFill>
              <a:latin typeface="Poppins Light"/>
              <a:ea typeface="Poppins Light"/>
              <a:cs typeface="Poppins Light"/>
              <a:sym typeface="Poppins Light"/>
            </a:endParaRPr>
          </a:p>
        </p:txBody>
      </p:sp>
      <p:sp>
        <p:nvSpPr>
          <p:cNvPr id="724" name="Google Shape;724;p42"/>
          <p:cNvSpPr txBox="1"/>
          <p:nvPr/>
        </p:nvSpPr>
        <p:spPr>
          <a:xfrm>
            <a:off x="6347688" y="3737800"/>
            <a:ext cx="2907300" cy="51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2"/>
                </a:solidFill>
                <a:latin typeface="Poppins Light"/>
                <a:ea typeface="Poppins Light"/>
                <a:cs typeface="Poppins Light"/>
                <a:sym typeface="Poppins Light"/>
              </a:rPr>
              <a:t>Query_1, Answer_1</a:t>
            </a:r>
            <a:endParaRPr sz="2200">
              <a:solidFill>
                <a:schemeClr val="dk2"/>
              </a:solidFill>
              <a:latin typeface="Poppins Light"/>
              <a:ea typeface="Poppins Light"/>
              <a:cs typeface="Poppins Light"/>
              <a:sym typeface="Poppins Light"/>
            </a:endParaRPr>
          </a:p>
        </p:txBody>
      </p:sp>
      <p:cxnSp>
        <p:nvCxnSpPr>
          <p:cNvPr id="725" name="Google Shape;725;p42"/>
          <p:cNvCxnSpPr/>
          <p:nvPr/>
        </p:nvCxnSpPr>
        <p:spPr>
          <a:xfrm rot="10800000" flipH="1">
            <a:off x="4700013" y="4114925"/>
            <a:ext cx="1448400" cy="372600"/>
          </a:xfrm>
          <a:prstGeom prst="straightConnector1">
            <a:avLst/>
          </a:prstGeom>
          <a:noFill/>
          <a:ln w="28575" cap="flat" cmpd="sng">
            <a:solidFill>
              <a:schemeClr val="dk2"/>
            </a:solidFill>
            <a:prstDash val="dash"/>
            <a:round/>
            <a:headEnd type="none" w="med" len="med"/>
            <a:tailEnd type="none" w="med" len="med"/>
          </a:ln>
        </p:spPr>
      </p:cxnSp>
      <p:cxnSp>
        <p:nvCxnSpPr>
          <p:cNvPr id="726" name="Google Shape;726;p42"/>
          <p:cNvCxnSpPr/>
          <p:nvPr/>
        </p:nvCxnSpPr>
        <p:spPr>
          <a:xfrm rot="10800000" flipH="1">
            <a:off x="4699963" y="4125400"/>
            <a:ext cx="1448400" cy="830700"/>
          </a:xfrm>
          <a:prstGeom prst="straightConnector1">
            <a:avLst/>
          </a:prstGeom>
          <a:noFill/>
          <a:ln w="28575" cap="flat" cmpd="sng">
            <a:solidFill>
              <a:schemeClr val="dk2"/>
            </a:solidFill>
            <a:prstDash val="dash"/>
            <a:round/>
            <a:headEnd type="none" w="med" len="med"/>
            <a:tailEnd type="none" w="med" len="med"/>
          </a:ln>
        </p:spPr>
      </p:cxnSp>
      <p:cxnSp>
        <p:nvCxnSpPr>
          <p:cNvPr id="727" name="Google Shape;727;p42"/>
          <p:cNvCxnSpPr/>
          <p:nvPr/>
        </p:nvCxnSpPr>
        <p:spPr>
          <a:xfrm>
            <a:off x="4700013" y="4008250"/>
            <a:ext cx="1554900" cy="0"/>
          </a:xfrm>
          <a:prstGeom prst="straightConnector1">
            <a:avLst/>
          </a:prstGeom>
          <a:noFill/>
          <a:ln w="28575" cap="flat" cmpd="sng">
            <a:solidFill>
              <a:schemeClr val="dk2"/>
            </a:solidFill>
            <a:prstDash val="solid"/>
            <a:round/>
            <a:headEnd type="none" w="med" len="med"/>
            <a:tailEnd type="triangle" w="med" len="med"/>
          </a:ln>
        </p:spPr>
      </p:cxnSp>
      <p:sp>
        <p:nvSpPr>
          <p:cNvPr id="728" name="Google Shape;728;p42"/>
          <p:cNvSpPr txBox="1"/>
          <p:nvPr/>
        </p:nvSpPr>
        <p:spPr>
          <a:xfrm>
            <a:off x="4854513" y="3539475"/>
            <a:ext cx="1245900" cy="3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Poppins Light"/>
                <a:ea typeface="Poppins Light"/>
                <a:cs typeface="Poppins Light"/>
                <a:sym typeface="Poppins Light"/>
              </a:rPr>
              <a:t>generate</a:t>
            </a:r>
            <a:endParaRPr sz="1500">
              <a:solidFill>
                <a:schemeClr val="dk2"/>
              </a:solidFill>
              <a:latin typeface="Poppins Light"/>
              <a:ea typeface="Poppins Light"/>
              <a:cs typeface="Poppins Light"/>
              <a:sym typeface="Poppins Light"/>
            </a:endParaRPr>
          </a:p>
        </p:txBody>
      </p:sp>
      <p:sp>
        <p:nvSpPr>
          <p:cNvPr id="729" name="Google Shape;729;p42"/>
          <p:cNvSpPr txBox="1"/>
          <p:nvPr/>
        </p:nvSpPr>
        <p:spPr>
          <a:xfrm rot="-1761285">
            <a:off x="4954156" y="4480945"/>
            <a:ext cx="1245983" cy="3621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Poppins Light"/>
                <a:ea typeface="Poppins Light"/>
                <a:cs typeface="Poppins Light"/>
                <a:sym typeface="Poppins Light"/>
              </a:rPr>
              <a:t>relevant</a:t>
            </a:r>
            <a:endParaRPr sz="1500">
              <a:solidFill>
                <a:schemeClr val="dk2"/>
              </a:solidFill>
              <a:latin typeface="Poppins Light"/>
              <a:ea typeface="Poppins Light"/>
              <a:cs typeface="Poppins Light"/>
              <a:sym typeface="Poppi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3"/>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5.2 RAG</a:t>
            </a:r>
            <a:endParaRPr/>
          </a:p>
        </p:txBody>
      </p:sp>
      <p:sp>
        <p:nvSpPr>
          <p:cNvPr id="735" name="Google Shape;735;p43"/>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412750" algn="just" rtl="0">
              <a:spcBef>
                <a:spcPts val="1200"/>
              </a:spcBef>
              <a:spcAft>
                <a:spcPts val="0"/>
              </a:spcAft>
              <a:buClr>
                <a:schemeClr val="accent3"/>
              </a:buClr>
              <a:buSzPts val="2900"/>
              <a:buFont typeface="Poppins"/>
              <a:buChar char="●"/>
            </a:pPr>
            <a:r>
              <a:rPr lang="en" sz="2900">
                <a:solidFill>
                  <a:schemeClr val="accent3"/>
                </a:solidFill>
                <a:latin typeface="Poppins"/>
                <a:ea typeface="Poppins"/>
                <a:cs typeface="Poppins"/>
                <a:sym typeface="Poppins"/>
              </a:rPr>
              <a:t>Steps:</a:t>
            </a:r>
            <a:endParaRPr sz="2900">
              <a:solidFill>
                <a:schemeClr val="accent3"/>
              </a:solidFill>
              <a:latin typeface="Poppins"/>
              <a:ea typeface="Poppins"/>
              <a:cs typeface="Poppins"/>
              <a:sym typeface="Poppins"/>
            </a:endParaRPr>
          </a:p>
          <a:p>
            <a:pPr marL="914400" lvl="1" indent="-412750" algn="just" rtl="0">
              <a:spcBef>
                <a:spcPts val="1200"/>
              </a:spcBef>
              <a:spcAft>
                <a:spcPts val="0"/>
              </a:spcAft>
              <a:buClr>
                <a:schemeClr val="accent3"/>
              </a:buClr>
              <a:buSzPts val="2900"/>
              <a:buFont typeface="Poppins"/>
              <a:buChar char="○"/>
            </a:pPr>
            <a:r>
              <a:rPr lang="en" sz="2900">
                <a:solidFill>
                  <a:schemeClr val="accent3"/>
                </a:solidFill>
                <a:latin typeface="Poppins"/>
                <a:ea typeface="Poppins"/>
                <a:cs typeface="Poppins"/>
                <a:sym typeface="Poppins"/>
              </a:rPr>
              <a:t>Synthetic Evaluation Dataset ✅</a:t>
            </a:r>
            <a:endParaRPr sz="2900">
              <a:solidFill>
                <a:schemeClr val="accent3"/>
              </a:solidFill>
              <a:latin typeface="Poppins"/>
              <a:ea typeface="Poppins"/>
              <a:cs typeface="Poppins"/>
              <a:sym typeface="Poppins"/>
            </a:endParaRPr>
          </a:p>
          <a:p>
            <a:pPr marL="914400" lvl="1" indent="-412750" algn="just" rtl="0">
              <a:spcBef>
                <a:spcPts val="1200"/>
              </a:spcBef>
              <a:spcAft>
                <a:spcPts val="0"/>
              </a:spcAft>
              <a:buClr>
                <a:schemeClr val="accent3"/>
              </a:buClr>
              <a:buSzPts val="2900"/>
              <a:buFont typeface="Poppins"/>
              <a:buChar char="○"/>
            </a:pPr>
            <a:r>
              <a:rPr lang="en" sz="2900">
                <a:solidFill>
                  <a:schemeClr val="accent3"/>
                </a:solidFill>
                <a:latin typeface="Poppins"/>
                <a:ea typeface="Poppins"/>
                <a:cs typeface="Poppins"/>
                <a:sym typeface="Poppins"/>
              </a:rPr>
              <a:t>Set up a judge agent → GPT 4o-mini</a:t>
            </a:r>
            <a:endParaRPr sz="2900">
              <a:solidFill>
                <a:schemeClr val="accent3"/>
              </a:solidFill>
              <a:latin typeface="Poppins"/>
              <a:ea typeface="Poppins"/>
              <a:cs typeface="Poppins"/>
              <a:sym typeface="Poppins"/>
            </a:endParaRPr>
          </a:p>
          <a:p>
            <a:pPr marL="914400" lvl="1" indent="-412750" algn="just" rtl="0">
              <a:spcBef>
                <a:spcPts val="1200"/>
              </a:spcBef>
              <a:spcAft>
                <a:spcPts val="0"/>
              </a:spcAft>
              <a:buClr>
                <a:schemeClr val="accent3"/>
              </a:buClr>
              <a:buSzPts val="2900"/>
              <a:buFont typeface="Poppins"/>
              <a:buChar char="○"/>
            </a:pPr>
            <a:r>
              <a:rPr lang="en" sz="2900">
                <a:solidFill>
                  <a:schemeClr val="accent3"/>
                </a:solidFill>
                <a:latin typeface="Poppins"/>
                <a:ea typeface="Poppins"/>
                <a:cs typeface="Poppins"/>
                <a:sym typeface="Poppins"/>
              </a:rPr>
              <a:t>Decide RAG evaluation metric:</a:t>
            </a:r>
            <a:endParaRPr sz="2900">
              <a:solidFill>
                <a:schemeClr val="accent3"/>
              </a:solidFill>
              <a:latin typeface="Poppins"/>
              <a:ea typeface="Poppins"/>
              <a:cs typeface="Poppins"/>
              <a:sym typeface="Poppins"/>
            </a:endParaRPr>
          </a:p>
          <a:p>
            <a:pPr marL="1371600" lvl="2" indent="-412750" algn="just" rtl="0">
              <a:spcBef>
                <a:spcPts val="1200"/>
              </a:spcBef>
              <a:spcAft>
                <a:spcPts val="1000"/>
              </a:spcAft>
              <a:buClr>
                <a:schemeClr val="accent3"/>
              </a:buClr>
              <a:buSzPts val="2900"/>
              <a:buFont typeface="Poppins"/>
              <a:buChar char="■"/>
            </a:pPr>
            <a:r>
              <a:rPr lang="en" sz="2900" b="1">
                <a:solidFill>
                  <a:schemeClr val="accent3"/>
                </a:solidFill>
                <a:latin typeface="Poppins"/>
                <a:ea typeface="Poppins"/>
                <a:cs typeface="Poppins"/>
                <a:sym typeface="Poppins"/>
              </a:rPr>
              <a:t>Faithfulness. </a:t>
            </a:r>
            <a:endParaRPr sz="2900">
              <a:solidFill>
                <a:schemeClr val="accent3"/>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4"/>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5.2 RAG</a:t>
            </a:r>
            <a:endParaRPr/>
          </a:p>
        </p:txBody>
      </p:sp>
      <p:graphicFrame>
        <p:nvGraphicFramePr>
          <p:cNvPr id="741" name="Google Shape;741;p44"/>
          <p:cNvGraphicFramePr/>
          <p:nvPr/>
        </p:nvGraphicFramePr>
        <p:xfrm>
          <a:off x="666538" y="1502725"/>
          <a:ext cx="10858925" cy="4371825"/>
        </p:xfrm>
        <a:graphic>
          <a:graphicData uri="http://schemas.openxmlformats.org/drawingml/2006/table">
            <a:tbl>
              <a:tblPr>
                <a:noFill/>
                <a:tableStyleId>{00994E9B-9E15-42E4-9E20-499B8F00825E}</a:tableStyleId>
              </a:tblPr>
              <a:tblGrid>
                <a:gridCol w="10858925">
                  <a:extLst>
                    <a:ext uri="{9D8B030D-6E8A-4147-A177-3AD203B41FA5}">
                      <a16:colId xmlns:a16="http://schemas.microsoft.com/office/drawing/2014/main" val="20000"/>
                    </a:ext>
                  </a:extLst>
                </a:gridCol>
              </a:tblGrid>
              <a:tr h="4371825">
                <a:tc>
                  <a:txBody>
                    <a:bodyPr/>
                    <a:lstStyle/>
                    <a:p>
                      <a:pPr marL="0" lvl="0" indent="0" algn="l" rtl="0">
                        <a:lnSpc>
                          <a:spcPct val="115000"/>
                        </a:lnSpc>
                        <a:spcBef>
                          <a:spcPts val="0"/>
                        </a:spcBef>
                        <a:spcAft>
                          <a:spcPts val="0"/>
                        </a:spcAft>
                        <a:buNone/>
                      </a:pPr>
                      <a:r>
                        <a:rPr lang="en" sz="1100" i="1">
                          <a:solidFill>
                            <a:srgbClr val="FFFFFF"/>
                          </a:solidFill>
                          <a:highlight>
                            <a:srgbClr val="333333"/>
                          </a:highlight>
                          <a:latin typeface="Consolas"/>
                          <a:ea typeface="Consolas"/>
                          <a:cs typeface="Consolas"/>
                          <a:sym typeface="Consolas"/>
                        </a:rPr>
                        <a:t>EVALUATION_PROMPT = </a:t>
                      </a:r>
                      <a:r>
                        <a:rPr lang="en" sz="1100" i="1">
                          <a:solidFill>
                            <a:srgbClr val="A2FCA2"/>
                          </a:solidFill>
                          <a:highlight>
                            <a:srgbClr val="333333"/>
                          </a:highlight>
                          <a:latin typeface="Consolas"/>
                          <a:ea typeface="Consolas"/>
                          <a:cs typeface="Consolas"/>
                          <a:sym typeface="Consolas"/>
                        </a:rPr>
                        <a:t>"""###Task Description:</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A response to evaluate, a reference answer that gets a score of 5, and a score rubric representing an evaluation criteria are given.</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1. Write a detailed feedback that assess the quality of the response strictly based on the given score rubric, not evaluating in general.</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2. After writing a feedback, write a score that is an integer between 1 and 5. You should refer to the score rubric.</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3. The output format should look as follows: \"Feedback: {{write a feedback for criteria}} [RESULT] {{an integer number between 1 and 5}}\"</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4. Please do not generate any other opening, closing, and explanations. Be sure to include [RESULT] in your output.</a:t>
                      </a:r>
                      <a:br>
                        <a:rPr lang="en" sz="1100" i="1">
                          <a:solidFill>
                            <a:srgbClr val="A2FCA2"/>
                          </a:solidFill>
                          <a:highlight>
                            <a:srgbClr val="333333"/>
                          </a:highlight>
                          <a:latin typeface="Consolas"/>
                          <a:ea typeface="Consolas"/>
                          <a:cs typeface="Consolas"/>
                          <a:sym typeface="Consolas"/>
                        </a:rPr>
                      </a:b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###Response to evaluate:</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{response}</a:t>
                      </a:r>
                      <a:br>
                        <a:rPr lang="en" sz="1100" i="1">
                          <a:solidFill>
                            <a:srgbClr val="A2FCA2"/>
                          </a:solidFill>
                          <a:highlight>
                            <a:srgbClr val="333333"/>
                          </a:highlight>
                          <a:latin typeface="Consolas"/>
                          <a:ea typeface="Consolas"/>
                          <a:cs typeface="Consolas"/>
                          <a:sym typeface="Consolas"/>
                        </a:rPr>
                      </a:b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###Reference Answer (Score 5):</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{reference_answer}</a:t>
                      </a:r>
                      <a:br>
                        <a:rPr lang="en" sz="1100" i="1">
                          <a:solidFill>
                            <a:srgbClr val="A2FCA2"/>
                          </a:solidFill>
                          <a:highlight>
                            <a:srgbClr val="333333"/>
                          </a:highlight>
                          <a:latin typeface="Consolas"/>
                          <a:ea typeface="Consolas"/>
                          <a:cs typeface="Consolas"/>
                          <a:sym typeface="Consolas"/>
                        </a:rPr>
                      </a:b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###Score Rubrics:</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[Is the response correct, accurate, and factual based on the reference answer?]</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Score 1: The response is completely incorrect, inaccurate, and/or not factual.</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Score 2: The response is mostly incorrect, inaccurate, and/or not factual.</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Score 3: The response is somewhat correct, accurate, and/or factual.</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Score 4: The response is mostly correct, accurate, and factual.</a:t>
                      </a: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Score 5: The response is completely correct, accurate, and factual.</a:t>
                      </a:r>
                      <a:br>
                        <a:rPr lang="en" sz="1100" i="1">
                          <a:solidFill>
                            <a:srgbClr val="A2FCA2"/>
                          </a:solidFill>
                          <a:highlight>
                            <a:srgbClr val="333333"/>
                          </a:highlight>
                          <a:latin typeface="Consolas"/>
                          <a:ea typeface="Consolas"/>
                          <a:cs typeface="Consolas"/>
                          <a:sym typeface="Consolas"/>
                        </a:rPr>
                      </a:br>
                      <a:br>
                        <a:rPr lang="en" sz="1100" i="1">
                          <a:solidFill>
                            <a:srgbClr val="A2FCA2"/>
                          </a:solidFill>
                          <a:highlight>
                            <a:srgbClr val="333333"/>
                          </a:highlight>
                          <a:latin typeface="Consolas"/>
                          <a:ea typeface="Consolas"/>
                          <a:cs typeface="Consolas"/>
                          <a:sym typeface="Consolas"/>
                        </a:rPr>
                      </a:br>
                      <a:r>
                        <a:rPr lang="en" sz="1100" i="1">
                          <a:solidFill>
                            <a:srgbClr val="A2FCA2"/>
                          </a:solidFill>
                          <a:highlight>
                            <a:srgbClr val="333333"/>
                          </a:highlight>
                          <a:latin typeface="Consolas"/>
                          <a:ea typeface="Consolas"/>
                          <a:cs typeface="Consolas"/>
                          <a:sym typeface="Consolas"/>
                        </a:rPr>
                        <a:t>###Feedback:"""</a:t>
                      </a:r>
                      <a:endParaRPr sz="1100" i="1">
                        <a:solidFill>
                          <a:srgbClr val="ECC48D"/>
                        </a:solidFill>
                        <a:highlight>
                          <a:srgbClr val="101623"/>
                        </a:highlight>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5"/>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5.2 RAG</a:t>
            </a:r>
            <a:endParaRPr/>
          </a:p>
        </p:txBody>
      </p:sp>
      <p:sp>
        <p:nvSpPr>
          <p:cNvPr id="747" name="Google Shape;747;p45"/>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412750" algn="just" rtl="0">
              <a:spcBef>
                <a:spcPts val="1200"/>
              </a:spcBef>
              <a:spcAft>
                <a:spcPts val="0"/>
              </a:spcAft>
              <a:buClr>
                <a:schemeClr val="accent3"/>
              </a:buClr>
              <a:buSzPts val="2900"/>
              <a:buFont typeface="Poppins"/>
              <a:buChar char="●"/>
            </a:pPr>
            <a:r>
              <a:rPr lang="en" sz="2900">
                <a:solidFill>
                  <a:schemeClr val="accent3"/>
                </a:solidFill>
                <a:latin typeface="Poppins"/>
                <a:ea typeface="Poppins"/>
                <a:cs typeface="Poppins"/>
                <a:sym typeface="Poppins"/>
              </a:rPr>
              <a:t>Evaluate the system using generated answers.</a:t>
            </a:r>
            <a:endParaRPr sz="2900">
              <a:solidFill>
                <a:schemeClr val="accent3"/>
              </a:solidFill>
              <a:latin typeface="Poppins"/>
              <a:ea typeface="Poppins"/>
              <a:cs typeface="Poppins"/>
              <a:sym typeface="Poppins"/>
            </a:endParaRPr>
          </a:p>
        </p:txBody>
      </p:sp>
      <p:pic>
        <p:nvPicPr>
          <p:cNvPr id="748" name="Google Shape;748;p45"/>
          <p:cNvPicPr preferRelativeResize="0"/>
          <p:nvPr/>
        </p:nvPicPr>
        <p:blipFill>
          <a:blip r:embed="rId3">
            <a:alphaModFix/>
          </a:blip>
          <a:stretch>
            <a:fillRect/>
          </a:stretch>
        </p:blipFill>
        <p:spPr>
          <a:xfrm>
            <a:off x="4547338" y="2548962"/>
            <a:ext cx="3097325" cy="3097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6"/>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Next Tasks</a:t>
            </a:r>
            <a:endParaRPr/>
          </a:p>
        </p:txBody>
      </p:sp>
      <p:sp>
        <p:nvSpPr>
          <p:cNvPr id="754" name="Google Shape;754;p46"/>
          <p:cNvSpPr txBox="1">
            <a:spLocks noGrp="1"/>
          </p:cNvSpPr>
          <p:nvPr>
            <p:ph type="body" idx="1"/>
          </p:nvPr>
        </p:nvSpPr>
        <p:spPr>
          <a:xfrm>
            <a:off x="1230425" y="1445650"/>
            <a:ext cx="10265100" cy="2850900"/>
          </a:xfrm>
          <a:prstGeom prst="rect">
            <a:avLst/>
          </a:prstGeom>
        </p:spPr>
        <p:txBody>
          <a:bodyPr spcFirstLastPara="1" wrap="square" lIns="121900" tIns="121900" rIns="121900" bIns="121900" anchor="t" anchorCtr="0">
            <a:normAutofit/>
          </a:bodyPr>
          <a:lstStyle/>
          <a:p>
            <a:pPr marL="457200" lvl="0" indent="-374650" algn="just" rtl="0">
              <a:spcBef>
                <a:spcPts val="1200"/>
              </a:spcBef>
              <a:spcAft>
                <a:spcPts val="0"/>
              </a:spcAft>
              <a:buClr>
                <a:schemeClr val="accent3"/>
              </a:buClr>
              <a:buSzPts val="2300"/>
              <a:buFont typeface="Poppins"/>
              <a:buAutoNum type="arabicPeriod"/>
            </a:pPr>
            <a:r>
              <a:rPr lang="en" sz="2300">
                <a:solidFill>
                  <a:schemeClr val="accent3"/>
                </a:solidFill>
                <a:latin typeface="Poppins"/>
                <a:ea typeface="Poppins"/>
                <a:cs typeface="Poppins"/>
                <a:sym typeface="Poppins"/>
              </a:rPr>
              <a:t>Debug</a:t>
            </a:r>
            <a:endParaRPr sz="2300">
              <a:solidFill>
                <a:schemeClr val="accent3"/>
              </a:solidFill>
              <a:latin typeface="Poppins"/>
              <a:ea typeface="Poppins"/>
              <a:cs typeface="Poppins"/>
              <a:sym typeface="Poppins"/>
            </a:endParaRPr>
          </a:p>
          <a:p>
            <a:pPr marL="457200" lvl="0" indent="-374650" algn="just" rtl="0">
              <a:spcBef>
                <a:spcPts val="1200"/>
              </a:spcBef>
              <a:spcAft>
                <a:spcPts val="1000"/>
              </a:spcAft>
              <a:buClr>
                <a:schemeClr val="accent3"/>
              </a:buClr>
              <a:buSzPts val="2300"/>
              <a:buFont typeface="Poppins"/>
              <a:buAutoNum type="arabicPeriod"/>
            </a:pPr>
            <a:r>
              <a:rPr lang="en" sz="2300">
                <a:solidFill>
                  <a:schemeClr val="accent3"/>
                </a:solidFill>
                <a:latin typeface="Poppins"/>
                <a:ea typeface="Poppins"/>
                <a:cs typeface="Poppins"/>
                <a:sym typeface="Poppins"/>
              </a:rPr>
              <a:t>Testing…?</a:t>
            </a:r>
            <a:endParaRPr sz="2300">
              <a:solidFill>
                <a:schemeClr val="accent3"/>
              </a:solidFill>
              <a:latin typeface="Poppins"/>
              <a:ea typeface="Poppins"/>
              <a:cs typeface="Poppins"/>
              <a:sym typeface="Poppins"/>
            </a:endParaRPr>
          </a:p>
        </p:txBody>
      </p:sp>
      <p:pic>
        <p:nvPicPr>
          <p:cNvPr id="755" name="Google Shape;755;p46"/>
          <p:cNvPicPr preferRelativeResize="0"/>
          <p:nvPr/>
        </p:nvPicPr>
        <p:blipFill>
          <a:blip r:embed="rId3">
            <a:alphaModFix/>
          </a:blip>
          <a:stretch>
            <a:fillRect/>
          </a:stretch>
        </p:blipFill>
        <p:spPr>
          <a:xfrm>
            <a:off x="4898150" y="4424400"/>
            <a:ext cx="2395675" cy="239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7"/>
          <p:cNvSpPr txBox="1">
            <a:spLocks noGrp="1"/>
          </p:cNvSpPr>
          <p:nvPr>
            <p:ph type="title"/>
          </p:nvPr>
        </p:nvSpPr>
        <p:spPr>
          <a:xfrm>
            <a:off x="1373700" y="660452"/>
            <a:ext cx="9444600" cy="8874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
              <a:t>References</a:t>
            </a:r>
            <a:endParaRPr/>
          </a:p>
        </p:txBody>
      </p:sp>
      <p:sp>
        <p:nvSpPr>
          <p:cNvPr id="761" name="Google Shape;761;p47"/>
          <p:cNvSpPr txBox="1">
            <a:spLocks noGrp="1"/>
          </p:cNvSpPr>
          <p:nvPr>
            <p:ph type="body" idx="1"/>
          </p:nvPr>
        </p:nvSpPr>
        <p:spPr>
          <a:xfrm>
            <a:off x="669800" y="1547850"/>
            <a:ext cx="10951200" cy="4940700"/>
          </a:xfrm>
          <a:prstGeom prst="rect">
            <a:avLst/>
          </a:prstGeom>
        </p:spPr>
        <p:txBody>
          <a:bodyPr spcFirstLastPara="1" wrap="square" lIns="121900" tIns="121900" rIns="121900" bIns="121900" anchor="t" anchorCtr="0">
            <a:normAutofit/>
          </a:bodyPr>
          <a:lstStyle/>
          <a:p>
            <a:pPr marL="457200" lvl="0" indent="-342900" algn="just" rtl="0">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3"/>
              </a:rPr>
              <a:t>https://velog.io/@byu0hyun/FastAPI%EC%99%80-OpenAI-%EB%B9%84%EB%8F%99%EA%B8%B0-%EC%8A%A4%ED%8A%B8%EB%A6%AC%EB%B0%8D-%EC%82%AC%EC%9A%A9</a:t>
            </a:r>
            <a:endParaRPr sz="1800">
              <a:solidFill>
                <a:srgbClr val="000000"/>
              </a:solidFill>
              <a:latin typeface="Poppins"/>
              <a:ea typeface="Poppins"/>
              <a:cs typeface="Poppins"/>
              <a:sym typeface="Poppins"/>
            </a:endParaRPr>
          </a:p>
          <a:p>
            <a:pPr marL="457200" lvl="0" indent="-342900" algn="just" rtl="0">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4"/>
              </a:rPr>
              <a:t>https://medium.com/@mauryaanoop3/the-indispensable-reranker-a-deep-dive-into-optimizing-retrieval-in-retrieval-augmented-generation-a12793ee393c</a:t>
            </a:r>
            <a:endParaRPr sz="1800">
              <a:solidFill>
                <a:srgbClr val="000000"/>
              </a:solidFill>
              <a:latin typeface="Poppins"/>
              <a:ea typeface="Poppins"/>
              <a:cs typeface="Poppins"/>
              <a:sym typeface="Poppins"/>
            </a:endParaRPr>
          </a:p>
          <a:p>
            <a:pPr marL="457200" lvl="0" indent="-342900" algn="just" rtl="0">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5"/>
              </a:rPr>
              <a:t>https://www.pinecone.io/learn/series/rag/rerankers/</a:t>
            </a:r>
            <a:endParaRPr sz="1800">
              <a:solidFill>
                <a:srgbClr val="000000"/>
              </a:solidFill>
              <a:latin typeface="Poppins"/>
              <a:ea typeface="Poppins"/>
              <a:cs typeface="Poppins"/>
              <a:sym typeface="Poppins"/>
            </a:endParaRPr>
          </a:p>
          <a:p>
            <a:pPr marL="457200" lvl="0" indent="-342900" algn="just" rtl="0">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6"/>
              </a:rPr>
              <a:t>https://huggingface.co/learn/cookbook/rag_evaluation</a:t>
            </a:r>
            <a:endParaRPr sz="1500">
              <a:solidFill>
                <a:srgbClr val="000000"/>
              </a:solidFill>
              <a:latin typeface="Poppins"/>
              <a:ea typeface="Poppins"/>
              <a:cs typeface="Poppins"/>
              <a:sym typeface="Poppins"/>
            </a:endParaRPr>
          </a:p>
          <a:p>
            <a:pPr marL="0" lvl="0" indent="0" algn="just" rtl="0">
              <a:spcBef>
                <a:spcPts val="10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8"/>
          <p:cNvSpPr txBox="1">
            <a:spLocks noGrp="1"/>
          </p:cNvSpPr>
          <p:nvPr>
            <p:ph type="title"/>
          </p:nvPr>
        </p:nvSpPr>
        <p:spPr>
          <a:xfrm>
            <a:off x="5267250" y="1818150"/>
            <a:ext cx="6143700" cy="1297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Thank you!</a:t>
            </a:r>
            <a:endParaRPr/>
          </a:p>
        </p:txBody>
      </p:sp>
      <p:sp>
        <p:nvSpPr>
          <p:cNvPr id="767" name="Google Shape;767;p48"/>
          <p:cNvSpPr txBox="1">
            <a:spLocks noGrp="1"/>
          </p:cNvSpPr>
          <p:nvPr>
            <p:ph type="subTitle" idx="1"/>
          </p:nvPr>
        </p:nvSpPr>
        <p:spPr>
          <a:xfrm>
            <a:off x="5267248" y="3228122"/>
            <a:ext cx="6143700" cy="530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Do you have 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3"/>
          <p:cNvSpPr txBox="1">
            <a:spLocks noGrp="1"/>
          </p:cNvSpPr>
          <p:nvPr>
            <p:ph type="title"/>
          </p:nvPr>
        </p:nvSpPr>
        <p:spPr>
          <a:xfrm>
            <a:off x="4537725" y="650000"/>
            <a:ext cx="68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
              <a:t>Table of contents.</a:t>
            </a:r>
            <a:endParaRPr/>
          </a:p>
        </p:txBody>
      </p:sp>
      <p:sp>
        <p:nvSpPr>
          <p:cNvPr id="531" name="Google Shape;531;p23"/>
          <p:cNvSpPr txBox="1">
            <a:spLocks noGrp="1"/>
          </p:cNvSpPr>
          <p:nvPr>
            <p:ph type="subTitle" idx="3"/>
          </p:nvPr>
        </p:nvSpPr>
        <p:spPr>
          <a:xfrm>
            <a:off x="5442777" y="1593635"/>
            <a:ext cx="6084000" cy="310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852"/>
              <a:buNone/>
            </a:pPr>
            <a:r>
              <a:rPr lang="en"/>
              <a:t>Progress &amp; Role</a:t>
            </a:r>
            <a:endParaRPr/>
          </a:p>
        </p:txBody>
      </p:sp>
      <p:sp>
        <p:nvSpPr>
          <p:cNvPr id="532" name="Google Shape;532;p23"/>
          <p:cNvSpPr txBox="1">
            <a:spLocks noGrp="1"/>
          </p:cNvSpPr>
          <p:nvPr>
            <p:ph type="body" idx="4"/>
          </p:nvPr>
        </p:nvSpPr>
        <p:spPr>
          <a:xfrm>
            <a:off x="5451502" y="1904433"/>
            <a:ext cx="6084000" cy="446700"/>
          </a:xfrm>
          <a:prstGeom prst="rect">
            <a:avLst/>
          </a:prstGeom>
        </p:spPr>
        <p:txBody>
          <a:bodyPr spcFirstLastPara="1" wrap="square" lIns="121900" tIns="121900" rIns="121900" bIns="121900" anchor="t" anchorCtr="0">
            <a:noAutofit/>
          </a:bodyPr>
          <a:lstStyle/>
          <a:p>
            <a:pPr marL="0" lvl="0" indent="0" algn="l" rtl="0">
              <a:spcBef>
                <a:spcPts val="0"/>
              </a:spcBef>
              <a:spcAft>
                <a:spcPts val="1600"/>
              </a:spcAft>
              <a:buNone/>
            </a:pPr>
            <a:r>
              <a:rPr lang="en"/>
              <a:t>What have we done &amp; role assignment</a:t>
            </a:r>
            <a:endParaRPr/>
          </a:p>
        </p:txBody>
      </p:sp>
      <p:sp>
        <p:nvSpPr>
          <p:cNvPr id="533" name="Google Shape;533;p23"/>
          <p:cNvSpPr/>
          <p:nvPr/>
        </p:nvSpPr>
        <p:spPr>
          <a:xfrm>
            <a:off x="4637151" y="1640100"/>
            <a:ext cx="648600" cy="607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latin typeface="Poppins ExtraBold"/>
                <a:ea typeface="Poppins ExtraBold"/>
                <a:cs typeface="Poppins ExtraBold"/>
                <a:sym typeface="Poppins ExtraBold"/>
              </a:rPr>
              <a:t>1</a:t>
            </a:r>
            <a:endParaRPr sz="2400">
              <a:solidFill>
                <a:schemeClr val="accent4"/>
              </a:solidFill>
              <a:latin typeface="Poppins ExtraBold"/>
              <a:ea typeface="Poppins ExtraBold"/>
              <a:cs typeface="Poppins ExtraBold"/>
              <a:sym typeface="Poppins ExtraBold"/>
            </a:endParaRPr>
          </a:p>
        </p:txBody>
      </p:sp>
      <p:sp>
        <p:nvSpPr>
          <p:cNvPr id="534" name="Google Shape;534;p23"/>
          <p:cNvSpPr/>
          <p:nvPr/>
        </p:nvSpPr>
        <p:spPr>
          <a:xfrm>
            <a:off x="4637151" y="2430825"/>
            <a:ext cx="648600" cy="607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latin typeface="Poppins ExtraBold"/>
                <a:ea typeface="Poppins ExtraBold"/>
                <a:cs typeface="Poppins ExtraBold"/>
                <a:sym typeface="Poppins ExtraBold"/>
              </a:rPr>
              <a:t>2</a:t>
            </a:r>
            <a:endParaRPr sz="2400">
              <a:solidFill>
                <a:schemeClr val="accent4"/>
              </a:solidFill>
              <a:latin typeface="Poppins ExtraBold"/>
              <a:ea typeface="Poppins ExtraBold"/>
              <a:cs typeface="Poppins ExtraBold"/>
              <a:sym typeface="Poppins ExtraBold"/>
            </a:endParaRPr>
          </a:p>
        </p:txBody>
      </p:sp>
      <p:sp>
        <p:nvSpPr>
          <p:cNvPr id="535" name="Google Shape;535;p23"/>
          <p:cNvSpPr txBox="1">
            <a:spLocks noGrp="1"/>
          </p:cNvSpPr>
          <p:nvPr>
            <p:ph type="subTitle" idx="3"/>
          </p:nvPr>
        </p:nvSpPr>
        <p:spPr>
          <a:xfrm>
            <a:off x="5442764" y="2374285"/>
            <a:ext cx="6084000" cy="310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852"/>
              <a:buNone/>
            </a:pPr>
            <a:r>
              <a:rPr lang="en"/>
              <a:t>Front-end</a:t>
            </a:r>
            <a:endParaRPr/>
          </a:p>
        </p:txBody>
      </p:sp>
      <p:sp>
        <p:nvSpPr>
          <p:cNvPr id="536" name="Google Shape;536;p23"/>
          <p:cNvSpPr txBox="1">
            <a:spLocks noGrp="1"/>
          </p:cNvSpPr>
          <p:nvPr>
            <p:ph type="body" idx="4"/>
          </p:nvPr>
        </p:nvSpPr>
        <p:spPr>
          <a:xfrm>
            <a:off x="5451501" y="2647863"/>
            <a:ext cx="6462000" cy="446700"/>
          </a:xfrm>
          <a:prstGeom prst="rect">
            <a:avLst/>
          </a:prstGeom>
        </p:spPr>
        <p:txBody>
          <a:bodyPr spcFirstLastPara="1" wrap="square" lIns="121900" tIns="121900" rIns="121900" bIns="121900" anchor="t" anchorCtr="0">
            <a:noAutofit/>
          </a:bodyPr>
          <a:lstStyle/>
          <a:p>
            <a:pPr marL="0" lvl="0" indent="0" algn="l" rtl="0">
              <a:spcBef>
                <a:spcPts val="0"/>
              </a:spcBef>
              <a:spcAft>
                <a:spcPts val="1600"/>
              </a:spcAft>
              <a:buNone/>
            </a:pPr>
            <a:r>
              <a:rPr lang="en"/>
              <a:t>UX/UI</a:t>
            </a:r>
            <a:endParaRPr/>
          </a:p>
        </p:txBody>
      </p:sp>
      <p:sp>
        <p:nvSpPr>
          <p:cNvPr id="537" name="Google Shape;537;p23"/>
          <p:cNvSpPr/>
          <p:nvPr/>
        </p:nvSpPr>
        <p:spPr>
          <a:xfrm>
            <a:off x="4637152" y="3974513"/>
            <a:ext cx="648600" cy="607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latin typeface="Poppins ExtraBold"/>
                <a:ea typeface="Poppins ExtraBold"/>
                <a:cs typeface="Poppins ExtraBold"/>
                <a:sym typeface="Poppins ExtraBold"/>
              </a:rPr>
              <a:t>4</a:t>
            </a:r>
            <a:endParaRPr sz="2400">
              <a:solidFill>
                <a:schemeClr val="accent4"/>
              </a:solidFill>
              <a:latin typeface="Poppins ExtraBold"/>
              <a:ea typeface="Poppins ExtraBold"/>
              <a:cs typeface="Poppins ExtraBold"/>
              <a:sym typeface="Poppins ExtraBold"/>
            </a:endParaRPr>
          </a:p>
        </p:txBody>
      </p:sp>
      <p:sp>
        <p:nvSpPr>
          <p:cNvPr id="538" name="Google Shape;538;p23"/>
          <p:cNvSpPr/>
          <p:nvPr/>
        </p:nvSpPr>
        <p:spPr>
          <a:xfrm>
            <a:off x="5285752" y="4916750"/>
            <a:ext cx="648600" cy="607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latin typeface="Poppins ExtraBold"/>
                <a:ea typeface="Poppins ExtraBold"/>
                <a:cs typeface="Poppins ExtraBold"/>
                <a:sym typeface="Poppins ExtraBold"/>
              </a:rPr>
              <a:t>4.1</a:t>
            </a:r>
            <a:endParaRPr sz="2400">
              <a:solidFill>
                <a:schemeClr val="accent4"/>
              </a:solidFill>
              <a:latin typeface="Poppins ExtraBold"/>
              <a:ea typeface="Poppins ExtraBold"/>
              <a:cs typeface="Poppins ExtraBold"/>
              <a:sym typeface="Poppins ExtraBold"/>
            </a:endParaRPr>
          </a:p>
        </p:txBody>
      </p:sp>
      <p:sp>
        <p:nvSpPr>
          <p:cNvPr id="539" name="Google Shape;539;p23"/>
          <p:cNvSpPr txBox="1">
            <a:spLocks noGrp="1"/>
          </p:cNvSpPr>
          <p:nvPr>
            <p:ph type="subTitle" idx="3"/>
          </p:nvPr>
        </p:nvSpPr>
        <p:spPr>
          <a:xfrm>
            <a:off x="5447152" y="3936173"/>
            <a:ext cx="6084000" cy="310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852"/>
              <a:buNone/>
            </a:pPr>
            <a:r>
              <a:rPr lang="en"/>
              <a:t>Evaluation</a:t>
            </a:r>
            <a:endParaRPr/>
          </a:p>
        </p:txBody>
      </p:sp>
      <p:sp>
        <p:nvSpPr>
          <p:cNvPr id="540" name="Google Shape;540;p23"/>
          <p:cNvSpPr txBox="1">
            <a:spLocks noGrp="1"/>
          </p:cNvSpPr>
          <p:nvPr>
            <p:ph type="body" idx="4"/>
          </p:nvPr>
        </p:nvSpPr>
        <p:spPr>
          <a:xfrm>
            <a:off x="5451502" y="4217958"/>
            <a:ext cx="6084000" cy="446700"/>
          </a:xfrm>
          <a:prstGeom prst="rect">
            <a:avLst/>
          </a:prstGeom>
        </p:spPr>
        <p:txBody>
          <a:bodyPr spcFirstLastPara="1" wrap="square" lIns="121900" tIns="121900" rIns="121900" bIns="121900" anchor="t" anchorCtr="0">
            <a:noAutofit/>
          </a:bodyPr>
          <a:lstStyle/>
          <a:p>
            <a:pPr marL="0" lvl="0" indent="0" algn="l" rtl="0">
              <a:spcBef>
                <a:spcPts val="0"/>
              </a:spcBef>
              <a:spcAft>
                <a:spcPts val="1600"/>
              </a:spcAft>
              <a:buNone/>
            </a:pPr>
            <a:r>
              <a:rPr lang="en"/>
              <a:t>Evaluation result of our RAG model</a:t>
            </a:r>
            <a:endParaRPr/>
          </a:p>
        </p:txBody>
      </p:sp>
      <p:sp>
        <p:nvSpPr>
          <p:cNvPr id="541" name="Google Shape;541;p23"/>
          <p:cNvSpPr txBox="1">
            <a:spLocks noGrp="1"/>
          </p:cNvSpPr>
          <p:nvPr>
            <p:ph type="subTitle" idx="3"/>
          </p:nvPr>
        </p:nvSpPr>
        <p:spPr>
          <a:xfrm>
            <a:off x="6095752" y="4835373"/>
            <a:ext cx="6084000" cy="310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852"/>
              <a:buNone/>
            </a:pPr>
            <a:r>
              <a:rPr lang="en"/>
              <a:t>Retriever evaluation</a:t>
            </a:r>
            <a:endParaRPr/>
          </a:p>
        </p:txBody>
      </p:sp>
      <p:sp>
        <p:nvSpPr>
          <p:cNvPr id="542" name="Google Shape;542;p23"/>
          <p:cNvSpPr txBox="1">
            <a:spLocks noGrp="1"/>
          </p:cNvSpPr>
          <p:nvPr>
            <p:ph type="body" idx="4"/>
          </p:nvPr>
        </p:nvSpPr>
        <p:spPr>
          <a:xfrm>
            <a:off x="6095752" y="5159495"/>
            <a:ext cx="6084000" cy="446700"/>
          </a:xfrm>
          <a:prstGeom prst="rect">
            <a:avLst/>
          </a:prstGeom>
        </p:spPr>
        <p:txBody>
          <a:bodyPr spcFirstLastPara="1" wrap="square" lIns="121900" tIns="121900" rIns="121900" bIns="121900" anchor="t" anchorCtr="0">
            <a:noAutofit/>
          </a:bodyPr>
          <a:lstStyle/>
          <a:p>
            <a:pPr marL="0" lvl="0" indent="0" algn="l" rtl="0">
              <a:spcBef>
                <a:spcPts val="0"/>
              </a:spcBef>
              <a:spcAft>
                <a:spcPts val="1600"/>
              </a:spcAft>
              <a:buNone/>
            </a:pPr>
            <a:r>
              <a:rPr lang="en"/>
              <a:t>Evaluation result of our retriever model</a:t>
            </a:r>
            <a:endParaRPr/>
          </a:p>
        </p:txBody>
      </p:sp>
      <p:sp>
        <p:nvSpPr>
          <p:cNvPr id="543" name="Google Shape;543;p23"/>
          <p:cNvSpPr/>
          <p:nvPr/>
        </p:nvSpPr>
        <p:spPr>
          <a:xfrm>
            <a:off x="5285752" y="5808450"/>
            <a:ext cx="648600" cy="607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accent4"/>
                </a:solidFill>
                <a:latin typeface="Poppins ExtraBold"/>
                <a:ea typeface="Poppins ExtraBold"/>
                <a:cs typeface="Poppins ExtraBold"/>
                <a:sym typeface="Poppins ExtraBold"/>
              </a:rPr>
              <a:t>4.2</a:t>
            </a:r>
            <a:endParaRPr sz="2300">
              <a:solidFill>
                <a:schemeClr val="accent4"/>
              </a:solidFill>
              <a:latin typeface="Poppins ExtraBold"/>
              <a:ea typeface="Poppins ExtraBold"/>
              <a:cs typeface="Poppins ExtraBold"/>
              <a:sym typeface="Poppins ExtraBold"/>
            </a:endParaRPr>
          </a:p>
        </p:txBody>
      </p:sp>
      <p:sp>
        <p:nvSpPr>
          <p:cNvPr id="544" name="Google Shape;544;p23"/>
          <p:cNvSpPr txBox="1">
            <a:spLocks noGrp="1"/>
          </p:cNvSpPr>
          <p:nvPr>
            <p:ph type="subTitle" idx="3"/>
          </p:nvPr>
        </p:nvSpPr>
        <p:spPr>
          <a:xfrm>
            <a:off x="6100102" y="5787498"/>
            <a:ext cx="6084000" cy="310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852"/>
              <a:buNone/>
            </a:pPr>
            <a:r>
              <a:rPr lang="en"/>
              <a:t>RAG evaluation</a:t>
            </a:r>
            <a:endParaRPr/>
          </a:p>
        </p:txBody>
      </p:sp>
      <p:sp>
        <p:nvSpPr>
          <p:cNvPr id="545" name="Google Shape;545;p23"/>
          <p:cNvSpPr txBox="1">
            <a:spLocks noGrp="1"/>
          </p:cNvSpPr>
          <p:nvPr>
            <p:ph type="body" idx="4"/>
          </p:nvPr>
        </p:nvSpPr>
        <p:spPr>
          <a:xfrm>
            <a:off x="6091377" y="6098295"/>
            <a:ext cx="6084000" cy="446700"/>
          </a:xfrm>
          <a:prstGeom prst="rect">
            <a:avLst/>
          </a:prstGeom>
        </p:spPr>
        <p:txBody>
          <a:bodyPr spcFirstLastPara="1" wrap="square" lIns="121900" tIns="121900" rIns="121900" bIns="121900" anchor="t" anchorCtr="0">
            <a:noAutofit/>
          </a:bodyPr>
          <a:lstStyle/>
          <a:p>
            <a:pPr marL="0" lvl="0" indent="0" algn="l" rtl="0">
              <a:spcBef>
                <a:spcPts val="0"/>
              </a:spcBef>
              <a:spcAft>
                <a:spcPts val="1600"/>
              </a:spcAft>
              <a:buNone/>
            </a:pPr>
            <a:r>
              <a:rPr lang="en"/>
              <a:t>Evaluation result of our RAG model</a:t>
            </a:r>
            <a:endParaRPr/>
          </a:p>
        </p:txBody>
      </p:sp>
      <p:sp>
        <p:nvSpPr>
          <p:cNvPr id="546" name="Google Shape;546;p23"/>
          <p:cNvSpPr/>
          <p:nvPr/>
        </p:nvSpPr>
        <p:spPr>
          <a:xfrm>
            <a:off x="4637151" y="3206113"/>
            <a:ext cx="648600" cy="607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latin typeface="Poppins ExtraBold"/>
                <a:ea typeface="Poppins ExtraBold"/>
                <a:cs typeface="Poppins ExtraBold"/>
                <a:sym typeface="Poppins ExtraBold"/>
              </a:rPr>
              <a:t>3</a:t>
            </a:r>
            <a:endParaRPr sz="2400">
              <a:solidFill>
                <a:schemeClr val="accent4"/>
              </a:solidFill>
              <a:latin typeface="Poppins ExtraBold"/>
              <a:ea typeface="Poppins ExtraBold"/>
              <a:cs typeface="Poppins ExtraBold"/>
              <a:sym typeface="Poppins ExtraBold"/>
            </a:endParaRPr>
          </a:p>
        </p:txBody>
      </p:sp>
      <p:sp>
        <p:nvSpPr>
          <p:cNvPr id="547" name="Google Shape;547;p23"/>
          <p:cNvSpPr txBox="1">
            <a:spLocks noGrp="1"/>
          </p:cNvSpPr>
          <p:nvPr>
            <p:ph type="subTitle" idx="3"/>
          </p:nvPr>
        </p:nvSpPr>
        <p:spPr>
          <a:xfrm>
            <a:off x="5442764" y="3117735"/>
            <a:ext cx="6084000" cy="310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852"/>
              <a:buNone/>
            </a:pPr>
            <a:r>
              <a:rPr lang="en"/>
              <a:t>Demo</a:t>
            </a:r>
            <a:endParaRPr/>
          </a:p>
        </p:txBody>
      </p:sp>
      <p:sp>
        <p:nvSpPr>
          <p:cNvPr id="548" name="Google Shape;548;p23"/>
          <p:cNvSpPr txBox="1">
            <a:spLocks noGrp="1"/>
          </p:cNvSpPr>
          <p:nvPr>
            <p:ph type="body" idx="4"/>
          </p:nvPr>
        </p:nvSpPr>
        <p:spPr>
          <a:xfrm>
            <a:off x="5451501" y="3423150"/>
            <a:ext cx="6462000" cy="446700"/>
          </a:xfrm>
          <a:prstGeom prst="rect">
            <a:avLst/>
          </a:prstGeom>
        </p:spPr>
        <p:txBody>
          <a:bodyPr spcFirstLastPara="1" wrap="square" lIns="121900" tIns="121900" rIns="121900" bIns="121900" anchor="t" anchorCtr="0">
            <a:noAutofit/>
          </a:bodyPr>
          <a:lstStyle/>
          <a:p>
            <a:pPr marL="0" lvl="0" indent="0" algn="l" rtl="0">
              <a:spcBef>
                <a:spcPts val="0"/>
              </a:spcBef>
              <a:spcAft>
                <a:spcPts val="1600"/>
              </a:spcAft>
              <a:buNone/>
            </a:pPr>
            <a:r>
              <a:rPr lang="en"/>
              <a:t>Demo of our RAG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24"/>
          <p:cNvSpPr txBox="1">
            <a:spLocks noGrp="1"/>
          </p:cNvSpPr>
          <p:nvPr>
            <p:ph type="title"/>
          </p:nvPr>
        </p:nvSpPr>
        <p:spPr>
          <a:xfrm>
            <a:off x="1614900" y="2944525"/>
            <a:ext cx="8962200" cy="10329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en"/>
              <a:t>Progress &amp; Role</a:t>
            </a:r>
            <a:endParaRPr/>
          </a:p>
        </p:txBody>
      </p:sp>
      <p:sp>
        <p:nvSpPr>
          <p:cNvPr id="554" name="Google Shape;554;p24"/>
          <p:cNvSpPr txBox="1">
            <a:spLocks noGrp="1"/>
          </p:cNvSpPr>
          <p:nvPr>
            <p:ph type="body" idx="1"/>
          </p:nvPr>
        </p:nvSpPr>
        <p:spPr>
          <a:xfrm>
            <a:off x="1614900" y="3977575"/>
            <a:ext cx="8962200" cy="19347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r>
              <a:rPr lang="en"/>
              <a:t>What have we done &amp; role assignment</a:t>
            </a:r>
            <a:endParaRPr/>
          </a:p>
        </p:txBody>
      </p:sp>
      <p:sp>
        <p:nvSpPr>
          <p:cNvPr id="555" name="Google Shape;555;p24"/>
          <p:cNvSpPr/>
          <p:nvPr/>
        </p:nvSpPr>
        <p:spPr>
          <a:xfrm>
            <a:off x="1614900" y="945725"/>
            <a:ext cx="1742400" cy="174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chemeClr val="accent4"/>
                </a:solidFill>
                <a:latin typeface="Poppins ExtraBold"/>
                <a:ea typeface="Poppins ExtraBold"/>
                <a:cs typeface="Poppins ExtraBold"/>
                <a:sym typeface="Poppins ExtraBold"/>
              </a:rPr>
              <a:t>1</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5"/>
          <p:cNvSpPr txBox="1">
            <a:spLocks noGrp="1"/>
          </p:cNvSpPr>
          <p:nvPr>
            <p:ph type="title"/>
          </p:nvPr>
        </p:nvSpPr>
        <p:spPr>
          <a:xfrm>
            <a:off x="1201475" y="660452"/>
            <a:ext cx="9444600" cy="8874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
              <a:t>Timeline</a:t>
            </a:r>
            <a:endParaRPr/>
          </a:p>
        </p:txBody>
      </p:sp>
      <p:graphicFrame>
        <p:nvGraphicFramePr>
          <p:cNvPr id="561" name="Google Shape;561;p25"/>
          <p:cNvGraphicFramePr/>
          <p:nvPr/>
        </p:nvGraphicFramePr>
        <p:xfrm>
          <a:off x="356725" y="1977975"/>
          <a:ext cx="11478525" cy="4250775"/>
        </p:xfrm>
        <a:graphic>
          <a:graphicData uri="http://schemas.openxmlformats.org/drawingml/2006/table">
            <a:tbl>
              <a:tblPr>
                <a:noFill/>
                <a:tableStyleId>{83EF05AC-F7D9-4A51-BCFC-86319DA042BB}</a:tableStyleId>
              </a:tblPr>
              <a:tblGrid>
                <a:gridCol w="1425025">
                  <a:extLst>
                    <a:ext uri="{9D8B030D-6E8A-4147-A177-3AD203B41FA5}">
                      <a16:colId xmlns:a16="http://schemas.microsoft.com/office/drawing/2014/main" val="20000"/>
                    </a:ext>
                  </a:extLst>
                </a:gridCol>
                <a:gridCol w="1005350">
                  <a:extLst>
                    <a:ext uri="{9D8B030D-6E8A-4147-A177-3AD203B41FA5}">
                      <a16:colId xmlns:a16="http://schemas.microsoft.com/office/drawing/2014/main" val="20001"/>
                    </a:ext>
                  </a:extLst>
                </a:gridCol>
                <a:gridCol w="1005350">
                  <a:extLst>
                    <a:ext uri="{9D8B030D-6E8A-4147-A177-3AD203B41FA5}">
                      <a16:colId xmlns:a16="http://schemas.microsoft.com/office/drawing/2014/main" val="20002"/>
                    </a:ext>
                  </a:extLst>
                </a:gridCol>
                <a:gridCol w="1005350">
                  <a:extLst>
                    <a:ext uri="{9D8B030D-6E8A-4147-A177-3AD203B41FA5}">
                      <a16:colId xmlns:a16="http://schemas.microsoft.com/office/drawing/2014/main" val="20003"/>
                    </a:ext>
                  </a:extLst>
                </a:gridCol>
                <a:gridCol w="1005350">
                  <a:extLst>
                    <a:ext uri="{9D8B030D-6E8A-4147-A177-3AD203B41FA5}">
                      <a16:colId xmlns:a16="http://schemas.microsoft.com/office/drawing/2014/main" val="20004"/>
                    </a:ext>
                  </a:extLst>
                </a:gridCol>
                <a:gridCol w="1005350">
                  <a:extLst>
                    <a:ext uri="{9D8B030D-6E8A-4147-A177-3AD203B41FA5}">
                      <a16:colId xmlns:a16="http://schemas.microsoft.com/office/drawing/2014/main" val="20005"/>
                    </a:ext>
                  </a:extLst>
                </a:gridCol>
                <a:gridCol w="1005350">
                  <a:extLst>
                    <a:ext uri="{9D8B030D-6E8A-4147-A177-3AD203B41FA5}">
                      <a16:colId xmlns:a16="http://schemas.microsoft.com/office/drawing/2014/main" val="20006"/>
                    </a:ext>
                  </a:extLst>
                </a:gridCol>
                <a:gridCol w="1005350">
                  <a:extLst>
                    <a:ext uri="{9D8B030D-6E8A-4147-A177-3AD203B41FA5}">
                      <a16:colId xmlns:a16="http://schemas.microsoft.com/office/drawing/2014/main" val="20007"/>
                    </a:ext>
                  </a:extLst>
                </a:gridCol>
                <a:gridCol w="1005350">
                  <a:extLst>
                    <a:ext uri="{9D8B030D-6E8A-4147-A177-3AD203B41FA5}">
                      <a16:colId xmlns:a16="http://schemas.microsoft.com/office/drawing/2014/main" val="20008"/>
                    </a:ext>
                  </a:extLst>
                </a:gridCol>
                <a:gridCol w="1005350">
                  <a:extLst>
                    <a:ext uri="{9D8B030D-6E8A-4147-A177-3AD203B41FA5}">
                      <a16:colId xmlns:a16="http://schemas.microsoft.com/office/drawing/2014/main" val="20009"/>
                    </a:ext>
                  </a:extLst>
                </a:gridCol>
                <a:gridCol w="1005350">
                  <a:extLst>
                    <a:ext uri="{9D8B030D-6E8A-4147-A177-3AD203B41FA5}">
                      <a16:colId xmlns:a16="http://schemas.microsoft.com/office/drawing/2014/main" val="20010"/>
                    </a:ext>
                  </a:extLst>
                </a:gridCol>
              </a:tblGrid>
              <a:tr h="410400">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6</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7</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8</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9</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10</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11</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12</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13</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14</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oppins"/>
                          <a:ea typeface="Poppins"/>
                          <a:cs typeface="Poppins"/>
                          <a:sym typeface="Poppins"/>
                        </a:rPr>
                        <a:t>Week 15</a:t>
                      </a:r>
                      <a:endParaRPr>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548625">
                <a:tc>
                  <a:txBody>
                    <a:bodyPr/>
                    <a:lstStyle/>
                    <a:p>
                      <a:pPr marL="0" lvl="0" indent="0" algn="ctr" rtl="0">
                        <a:spcBef>
                          <a:spcPts val="0"/>
                        </a:spcBef>
                        <a:spcAft>
                          <a:spcPts val="0"/>
                        </a:spcAft>
                        <a:buNone/>
                      </a:pPr>
                      <a:r>
                        <a:rPr lang="en" sz="1100" b="1">
                          <a:latin typeface="Poppins"/>
                          <a:ea typeface="Poppins"/>
                          <a:cs typeface="Poppins"/>
                          <a:sym typeface="Poppins"/>
                        </a:rPr>
                        <a:t>Scrap form Web/PDF</a:t>
                      </a:r>
                      <a:endParaRPr sz="1100" b="1">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1600"/>
                        </a:spcAft>
                        <a:buNone/>
                      </a:pPr>
                      <a:r>
                        <a:rPr lang="en" sz="1700">
                          <a:solidFill>
                            <a:schemeClr val="lt2"/>
                          </a:solidFill>
                          <a:latin typeface="Poppins SemiBold"/>
                          <a:ea typeface="Poppins SemiBold"/>
                          <a:cs typeface="Poppins SemiBold"/>
                          <a:sym typeface="Poppins SemiBold"/>
                        </a:rPr>
                        <a:t>done</a:t>
                      </a: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48625">
                <a:tc>
                  <a:txBody>
                    <a:bodyPr/>
                    <a:lstStyle/>
                    <a:p>
                      <a:pPr marL="0" lvl="0" indent="0" algn="ctr" rtl="0">
                        <a:spcBef>
                          <a:spcPts val="0"/>
                        </a:spcBef>
                        <a:spcAft>
                          <a:spcPts val="0"/>
                        </a:spcAft>
                        <a:buNone/>
                      </a:pPr>
                      <a:r>
                        <a:rPr lang="en" sz="1100" b="1">
                          <a:latin typeface="Poppins"/>
                          <a:ea typeface="Poppins"/>
                          <a:cs typeface="Poppins"/>
                          <a:sym typeface="Poppins"/>
                        </a:rPr>
                        <a:t>Construct Database</a:t>
                      </a:r>
                      <a:endParaRPr sz="1100" b="1">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700">
                          <a:solidFill>
                            <a:schemeClr val="lt2"/>
                          </a:solidFill>
                          <a:latin typeface="Poppins SemiBold"/>
                          <a:ea typeface="Poppins SemiBold"/>
                          <a:cs typeface="Poppins SemiBold"/>
                          <a:sym typeface="Poppins SemiBold"/>
                        </a:rPr>
                        <a:t>done</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48625">
                <a:tc>
                  <a:txBody>
                    <a:bodyPr/>
                    <a:lstStyle/>
                    <a:p>
                      <a:pPr marL="0" lvl="0" indent="0" algn="ctr" rtl="0">
                        <a:spcBef>
                          <a:spcPts val="0"/>
                        </a:spcBef>
                        <a:spcAft>
                          <a:spcPts val="0"/>
                        </a:spcAft>
                        <a:buNone/>
                      </a:pPr>
                      <a:r>
                        <a:rPr lang="en" sz="1100" b="1">
                          <a:latin typeface="Poppins"/>
                          <a:ea typeface="Poppins"/>
                          <a:cs typeface="Poppins"/>
                          <a:sym typeface="Poppins"/>
                        </a:rPr>
                        <a:t>Implement RAG(Retriever)</a:t>
                      </a:r>
                      <a:endParaRPr sz="1100" b="1">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700">
                          <a:solidFill>
                            <a:schemeClr val="lt2"/>
                          </a:solidFill>
                          <a:latin typeface="Poppins SemiBold"/>
                          <a:ea typeface="Poppins SemiBold"/>
                          <a:cs typeface="Poppins SemiBold"/>
                          <a:sym typeface="Poppins SemiBold"/>
                        </a:rPr>
                        <a:t>done</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548625">
                <a:tc>
                  <a:txBody>
                    <a:bodyPr/>
                    <a:lstStyle/>
                    <a:p>
                      <a:pPr marL="0" lvl="0" indent="0" algn="ctr" rtl="0">
                        <a:spcBef>
                          <a:spcPts val="0"/>
                        </a:spcBef>
                        <a:spcAft>
                          <a:spcPts val="0"/>
                        </a:spcAft>
                        <a:buNone/>
                      </a:pPr>
                      <a:r>
                        <a:rPr lang="en" sz="1100" b="1">
                          <a:latin typeface="Poppins"/>
                          <a:ea typeface="Poppins"/>
                          <a:cs typeface="Poppins"/>
                          <a:sym typeface="Poppins"/>
                        </a:rPr>
                        <a:t>Implement RAG(Generator)</a:t>
                      </a:r>
                      <a:endParaRPr sz="1100" b="1">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lnSpc>
                          <a:spcPct val="115000"/>
                        </a:lnSpc>
                        <a:spcBef>
                          <a:spcPts val="0"/>
                        </a:spcBef>
                        <a:spcAft>
                          <a:spcPts val="1600"/>
                        </a:spcAft>
                        <a:buNone/>
                      </a:pPr>
                      <a:r>
                        <a:rPr lang="en" sz="1700">
                          <a:solidFill>
                            <a:schemeClr val="lt2"/>
                          </a:solidFill>
                          <a:latin typeface="Poppins SemiBold"/>
                          <a:ea typeface="Poppins SemiBold"/>
                          <a:cs typeface="Poppins SemiBold"/>
                          <a:sym typeface="Poppins SemiBold"/>
                        </a:rPr>
                        <a:t>done</a:t>
                      </a: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548625">
                <a:tc>
                  <a:txBody>
                    <a:bodyPr/>
                    <a:lstStyle/>
                    <a:p>
                      <a:pPr marL="0" lvl="0" indent="0" algn="ctr" rtl="0">
                        <a:spcBef>
                          <a:spcPts val="0"/>
                        </a:spcBef>
                        <a:spcAft>
                          <a:spcPts val="0"/>
                        </a:spcAft>
                        <a:buNone/>
                      </a:pPr>
                      <a:r>
                        <a:rPr lang="en" sz="1100" b="1">
                          <a:latin typeface="Poppins"/>
                          <a:ea typeface="Poppins"/>
                          <a:cs typeface="Poppins"/>
                          <a:sym typeface="Poppins"/>
                        </a:rPr>
                        <a:t>Evaluate</a:t>
                      </a:r>
                      <a:endParaRPr sz="1100" b="1">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lt2"/>
                          </a:solidFill>
                          <a:latin typeface="Poppins SemiBold"/>
                          <a:ea typeface="Poppins SemiBold"/>
                          <a:cs typeface="Poppins SemiBold"/>
                          <a:sym typeface="Poppins SemiBold"/>
                        </a:rPr>
                        <a:t>Working</a:t>
                      </a: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B7B7B7"/>
                    </a:solidFill>
                  </a:tcPr>
                </a:tc>
                <a:extLst>
                  <a:ext uri="{0D108BD9-81ED-4DB2-BD59-A6C34878D82A}">
                    <a16:rowId xmlns:a16="http://schemas.microsoft.com/office/drawing/2014/main" val="10005"/>
                  </a:ext>
                </a:extLst>
              </a:tr>
              <a:tr h="548625">
                <a:tc>
                  <a:txBody>
                    <a:bodyPr/>
                    <a:lstStyle/>
                    <a:p>
                      <a:pPr marL="0" lvl="0" indent="0" algn="ctr" rtl="0">
                        <a:spcBef>
                          <a:spcPts val="0"/>
                        </a:spcBef>
                        <a:spcAft>
                          <a:spcPts val="0"/>
                        </a:spcAft>
                        <a:buNone/>
                      </a:pPr>
                      <a:r>
                        <a:rPr lang="en" sz="1100" b="1">
                          <a:latin typeface="Poppins"/>
                          <a:ea typeface="Poppins"/>
                          <a:cs typeface="Poppins"/>
                          <a:sym typeface="Poppins"/>
                        </a:rPr>
                        <a:t>Implement Back-end</a:t>
                      </a:r>
                      <a:endParaRPr sz="1100" b="1">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lt2"/>
                          </a:solidFill>
                          <a:latin typeface="Poppins SemiBold"/>
                          <a:ea typeface="Poppins SemiBold"/>
                          <a:cs typeface="Poppins SemiBold"/>
                          <a:sym typeface="Poppins SemiBold"/>
                        </a:rPr>
                        <a:t>Almost done</a:t>
                      </a: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B7B7B7"/>
                    </a:solidFill>
                  </a:tcPr>
                </a:tc>
                <a:extLst>
                  <a:ext uri="{0D108BD9-81ED-4DB2-BD59-A6C34878D82A}">
                    <a16:rowId xmlns:a16="http://schemas.microsoft.com/office/drawing/2014/main" val="10006"/>
                  </a:ext>
                </a:extLst>
              </a:tr>
              <a:tr h="548625">
                <a:tc>
                  <a:txBody>
                    <a:bodyPr/>
                    <a:lstStyle/>
                    <a:p>
                      <a:pPr marL="0" lvl="0" indent="0" algn="ctr" rtl="0">
                        <a:spcBef>
                          <a:spcPts val="0"/>
                        </a:spcBef>
                        <a:spcAft>
                          <a:spcPts val="0"/>
                        </a:spcAft>
                        <a:buNone/>
                      </a:pPr>
                      <a:r>
                        <a:rPr lang="en" sz="1100" b="1">
                          <a:latin typeface="Poppins"/>
                          <a:ea typeface="Poppins"/>
                          <a:cs typeface="Poppins"/>
                          <a:sym typeface="Poppins"/>
                        </a:rPr>
                        <a:t>Implement Front-end</a:t>
                      </a:r>
                      <a:endParaRPr sz="1100" b="1">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lt2"/>
                          </a:solidFill>
                          <a:latin typeface="Poppins SemiBold"/>
                          <a:ea typeface="Poppins SemiBold"/>
                          <a:cs typeface="Poppins SemiBold"/>
                          <a:sym typeface="Poppins SemiBold"/>
                        </a:rPr>
                        <a:t>Almost done</a:t>
                      </a: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endParaRPr>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B7B7B7"/>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6"/>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Roles</a:t>
            </a:r>
            <a:endParaRPr/>
          </a:p>
        </p:txBody>
      </p:sp>
      <p:sp>
        <p:nvSpPr>
          <p:cNvPr id="567" name="Google Shape;567;p26"/>
          <p:cNvSpPr txBox="1">
            <a:spLocks noGrp="1"/>
          </p:cNvSpPr>
          <p:nvPr>
            <p:ph type="body" idx="1"/>
          </p:nvPr>
        </p:nvSpPr>
        <p:spPr>
          <a:xfrm>
            <a:off x="659550" y="1541250"/>
            <a:ext cx="10872900" cy="4136100"/>
          </a:xfrm>
          <a:prstGeom prst="rect">
            <a:avLst/>
          </a:prstGeom>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a:t>Front-end [ Jiae ]</a:t>
            </a:r>
            <a:endParaRPr/>
          </a:p>
          <a:p>
            <a:pPr marL="0" marR="0" lvl="0" indent="0" algn="l" rtl="0">
              <a:lnSpc>
                <a:spcPct val="115000"/>
              </a:lnSpc>
              <a:spcBef>
                <a:spcPts val="1600"/>
              </a:spcBef>
              <a:spcAft>
                <a:spcPts val="0"/>
              </a:spcAft>
              <a:buNone/>
            </a:pPr>
            <a:r>
              <a:rPr lang="en"/>
              <a:t>Back-end(API)[ Geon Woo ]</a:t>
            </a:r>
            <a:endParaRPr/>
          </a:p>
          <a:p>
            <a:pPr marL="0" marR="0" lvl="0" indent="0" algn="l" rtl="0">
              <a:lnSpc>
                <a:spcPct val="115000"/>
              </a:lnSpc>
              <a:spcBef>
                <a:spcPts val="1600"/>
              </a:spcBef>
              <a:spcAft>
                <a:spcPts val="0"/>
              </a:spcAft>
              <a:buNone/>
            </a:pPr>
            <a:r>
              <a:rPr lang="en"/>
              <a:t>Evaluate</a:t>
            </a:r>
            <a:endParaRPr/>
          </a:p>
          <a:p>
            <a:pPr marL="0" marR="0" lvl="0" indent="457200" algn="l" rtl="0">
              <a:lnSpc>
                <a:spcPct val="115000"/>
              </a:lnSpc>
              <a:spcBef>
                <a:spcPts val="1600"/>
              </a:spcBef>
              <a:spcAft>
                <a:spcPts val="0"/>
              </a:spcAft>
              <a:buNone/>
            </a:pPr>
            <a:r>
              <a:rPr lang="en"/>
              <a:t>Human eval - google form</a:t>
            </a:r>
            <a:endParaRPr/>
          </a:p>
          <a:p>
            <a:pPr marL="0" marR="0" lvl="0" indent="457200" algn="l" rtl="0">
              <a:lnSpc>
                <a:spcPct val="115000"/>
              </a:lnSpc>
              <a:spcBef>
                <a:spcPts val="1600"/>
              </a:spcBef>
              <a:spcAft>
                <a:spcPts val="1600"/>
              </a:spcAft>
              <a:buNone/>
            </a:pPr>
            <a:r>
              <a:rPr lang="en"/>
              <a:t>RAG evaluation [ Mikel, JungYoon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7"/>
          <p:cNvSpPr txBox="1">
            <a:spLocks noGrp="1"/>
          </p:cNvSpPr>
          <p:nvPr>
            <p:ph type="title"/>
          </p:nvPr>
        </p:nvSpPr>
        <p:spPr>
          <a:xfrm>
            <a:off x="1614900" y="2944525"/>
            <a:ext cx="8962200" cy="10329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en"/>
              <a:t>Front-end</a:t>
            </a:r>
            <a:endParaRPr/>
          </a:p>
        </p:txBody>
      </p:sp>
      <p:sp>
        <p:nvSpPr>
          <p:cNvPr id="573" name="Google Shape;573;p27"/>
          <p:cNvSpPr txBox="1">
            <a:spLocks noGrp="1"/>
          </p:cNvSpPr>
          <p:nvPr>
            <p:ph type="body" idx="1"/>
          </p:nvPr>
        </p:nvSpPr>
        <p:spPr>
          <a:xfrm>
            <a:off x="1614900" y="3977575"/>
            <a:ext cx="9350400" cy="19347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r>
              <a:rPr lang="en"/>
              <a:t>UX/UI</a:t>
            </a:r>
            <a:endParaRPr/>
          </a:p>
        </p:txBody>
      </p:sp>
      <p:sp>
        <p:nvSpPr>
          <p:cNvPr id="574" name="Google Shape;574;p27"/>
          <p:cNvSpPr/>
          <p:nvPr/>
        </p:nvSpPr>
        <p:spPr>
          <a:xfrm>
            <a:off x="1614900" y="945725"/>
            <a:ext cx="1890000" cy="174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chemeClr val="accent4"/>
                </a:solidFill>
                <a:latin typeface="Poppins ExtraBold"/>
                <a:ea typeface="Poppins ExtraBold"/>
                <a:cs typeface="Poppins ExtraBold"/>
                <a:sym typeface="Poppins ExtraBold"/>
              </a:rPr>
              <a:t>2</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28"/>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Front-end</a:t>
            </a:r>
            <a:endParaRPr/>
          </a:p>
        </p:txBody>
      </p:sp>
      <p:sp>
        <p:nvSpPr>
          <p:cNvPr id="580" name="Google Shape;580;p28"/>
          <p:cNvSpPr txBox="1">
            <a:spLocks noGrp="1"/>
          </p:cNvSpPr>
          <p:nvPr>
            <p:ph type="body" idx="1"/>
          </p:nvPr>
        </p:nvSpPr>
        <p:spPr>
          <a:xfrm flipH="1">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Function 1. Send message to Chatbot</a:t>
            </a:r>
            <a:endParaRPr sz="2600">
              <a:solidFill>
                <a:schemeClr val="accent3"/>
              </a:solidFill>
              <a:latin typeface="Poppins"/>
              <a:ea typeface="Poppins"/>
              <a:cs typeface="Poppins"/>
              <a:sym typeface="Poppins"/>
            </a:endParaRPr>
          </a:p>
          <a:p>
            <a:pPr marL="0" lvl="0" indent="0" algn="just" rtl="0">
              <a:spcBef>
                <a:spcPts val="1200"/>
              </a:spcBef>
              <a:spcAft>
                <a:spcPts val="1000"/>
              </a:spcAft>
              <a:buNone/>
            </a:pPr>
            <a:endParaRPr sz="2600">
              <a:solidFill>
                <a:schemeClr val="accent3"/>
              </a:solidFill>
              <a:latin typeface="Poppins"/>
              <a:ea typeface="Poppins"/>
              <a:cs typeface="Poppins"/>
              <a:sym typeface="Poppins"/>
            </a:endParaRPr>
          </a:p>
        </p:txBody>
      </p:sp>
      <p:pic>
        <p:nvPicPr>
          <p:cNvPr id="581" name="Google Shape;581;p28"/>
          <p:cNvPicPr preferRelativeResize="0"/>
          <p:nvPr/>
        </p:nvPicPr>
        <p:blipFill>
          <a:blip r:embed="rId3">
            <a:alphaModFix/>
          </a:blip>
          <a:stretch>
            <a:fillRect/>
          </a:stretch>
        </p:blipFill>
        <p:spPr>
          <a:xfrm>
            <a:off x="8676925" y="2459025"/>
            <a:ext cx="1085524" cy="1085524"/>
          </a:xfrm>
          <a:prstGeom prst="rect">
            <a:avLst/>
          </a:prstGeom>
          <a:noFill/>
          <a:ln>
            <a:noFill/>
          </a:ln>
        </p:spPr>
      </p:pic>
      <p:pic>
        <p:nvPicPr>
          <p:cNvPr id="582" name="Google Shape;582;p28"/>
          <p:cNvPicPr preferRelativeResize="0"/>
          <p:nvPr/>
        </p:nvPicPr>
        <p:blipFill>
          <a:blip r:embed="rId4">
            <a:alphaModFix/>
          </a:blip>
          <a:stretch>
            <a:fillRect/>
          </a:stretch>
        </p:blipFill>
        <p:spPr>
          <a:xfrm>
            <a:off x="570575" y="2459023"/>
            <a:ext cx="6693249" cy="3613750"/>
          </a:xfrm>
          <a:prstGeom prst="rect">
            <a:avLst/>
          </a:prstGeom>
          <a:noFill/>
          <a:ln>
            <a:noFill/>
          </a:ln>
        </p:spPr>
      </p:pic>
      <p:sp>
        <p:nvSpPr>
          <p:cNvPr id="583" name="Google Shape;583;p28"/>
          <p:cNvSpPr/>
          <p:nvPr/>
        </p:nvSpPr>
        <p:spPr>
          <a:xfrm>
            <a:off x="1135666" y="5573425"/>
            <a:ext cx="6128100" cy="742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pic>
        <p:nvPicPr>
          <p:cNvPr id="584" name="Google Shape;584;p28"/>
          <p:cNvPicPr preferRelativeResize="0"/>
          <p:nvPr/>
        </p:nvPicPr>
        <p:blipFill>
          <a:blip r:embed="rId5">
            <a:alphaModFix/>
          </a:blip>
          <a:stretch>
            <a:fillRect/>
          </a:stretch>
        </p:blipFill>
        <p:spPr>
          <a:xfrm>
            <a:off x="8076650" y="4584375"/>
            <a:ext cx="887400" cy="887400"/>
          </a:xfrm>
          <a:prstGeom prst="rect">
            <a:avLst/>
          </a:prstGeom>
          <a:noFill/>
          <a:ln>
            <a:noFill/>
          </a:ln>
        </p:spPr>
      </p:pic>
      <p:pic>
        <p:nvPicPr>
          <p:cNvPr id="585" name="Google Shape;585;p28"/>
          <p:cNvPicPr preferRelativeResize="0"/>
          <p:nvPr/>
        </p:nvPicPr>
        <p:blipFill>
          <a:blip r:embed="rId5">
            <a:alphaModFix/>
          </a:blip>
          <a:stretch>
            <a:fillRect/>
          </a:stretch>
        </p:blipFill>
        <p:spPr>
          <a:xfrm>
            <a:off x="9586025" y="4584375"/>
            <a:ext cx="887400" cy="887400"/>
          </a:xfrm>
          <a:prstGeom prst="rect">
            <a:avLst/>
          </a:prstGeom>
          <a:noFill/>
          <a:ln>
            <a:noFill/>
          </a:ln>
        </p:spPr>
      </p:pic>
      <p:cxnSp>
        <p:nvCxnSpPr>
          <p:cNvPr id="586" name="Google Shape;586;p28"/>
          <p:cNvCxnSpPr>
            <a:endCxn id="584" idx="0"/>
          </p:cNvCxnSpPr>
          <p:nvPr/>
        </p:nvCxnSpPr>
        <p:spPr>
          <a:xfrm flipH="1">
            <a:off x="8520350" y="3747375"/>
            <a:ext cx="472200" cy="837000"/>
          </a:xfrm>
          <a:prstGeom prst="straightConnector1">
            <a:avLst/>
          </a:prstGeom>
          <a:noFill/>
          <a:ln w="28575" cap="flat" cmpd="sng">
            <a:solidFill>
              <a:schemeClr val="dk2"/>
            </a:solidFill>
            <a:prstDash val="solid"/>
            <a:round/>
            <a:headEnd type="none" w="med" len="med"/>
            <a:tailEnd type="triangle" w="med" len="med"/>
          </a:ln>
        </p:spPr>
      </p:cxnSp>
      <p:cxnSp>
        <p:nvCxnSpPr>
          <p:cNvPr id="587" name="Google Shape;587;p28"/>
          <p:cNvCxnSpPr/>
          <p:nvPr/>
        </p:nvCxnSpPr>
        <p:spPr>
          <a:xfrm rot="10800000" flipH="1">
            <a:off x="8353300" y="3642963"/>
            <a:ext cx="508800" cy="823200"/>
          </a:xfrm>
          <a:prstGeom prst="straightConnector1">
            <a:avLst/>
          </a:prstGeom>
          <a:noFill/>
          <a:ln w="28575" cap="flat" cmpd="sng">
            <a:solidFill>
              <a:schemeClr val="dk2"/>
            </a:solidFill>
            <a:prstDash val="solid"/>
            <a:round/>
            <a:headEnd type="none" w="med" len="med"/>
            <a:tailEnd type="triangle" w="med" len="med"/>
          </a:ln>
        </p:spPr>
      </p:cxnSp>
      <p:cxnSp>
        <p:nvCxnSpPr>
          <p:cNvPr id="588" name="Google Shape;588;p28"/>
          <p:cNvCxnSpPr>
            <a:stCxn id="585" idx="0"/>
          </p:cNvCxnSpPr>
          <p:nvPr/>
        </p:nvCxnSpPr>
        <p:spPr>
          <a:xfrm rot="10800000">
            <a:off x="9423125" y="3755175"/>
            <a:ext cx="606600" cy="829200"/>
          </a:xfrm>
          <a:prstGeom prst="straightConnector1">
            <a:avLst/>
          </a:prstGeom>
          <a:noFill/>
          <a:ln w="28575" cap="flat" cmpd="sng">
            <a:solidFill>
              <a:schemeClr val="dk2"/>
            </a:solidFill>
            <a:prstDash val="solid"/>
            <a:round/>
            <a:headEnd type="none" w="med" len="med"/>
            <a:tailEnd type="triangle" w="med" len="med"/>
          </a:ln>
        </p:spPr>
      </p:cxnSp>
      <p:sp>
        <p:nvSpPr>
          <p:cNvPr id="589" name="Google Shape;589;p28"/>
          <p:cNvSpPr/>
          <p:nvPr/>
        </p:nvSpPr>
        <p:spPr>
          <a:xfrm rot="-2700000">
            <a:off x="9503040" y="3972739"/>
            <a:ext cx="579969" cy="586333"/>
          </a:xfrm>
          <a:prstGeom prst="plus">
            <a:avLst>
              <a:gd name="adj" fmla="val 36354"/>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9"/>
          <p:cNvSpPr txBox="1">
            <a:spLocks noGrp="1"/>
          </p:cNvSpPr>
          <p:nvPr>
            <p:ph type="title"/>
          </p:nvPr>
        </p:nvSpPr>
        <p:spPr>
          <a:xfrm>
            <a:off x="1135675" y="430400"/>
            <a:ext cx="9767400" cy="88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Front-end</a:t>
            </a:r>
            <a:endParaRPr/>
          </a:p>
        </p:txBody>
      </p:sp>
      <p:sp>
        <p:nvSpPr>
          <p:cNvPr id="595" name="Google Shape;595;p29"/>
          <p:cNvSpPr txBox="1">
            <a:spLocks noGrp="1"/>
          </p:cNvSpPr>
          <p:nvPr>
            <p:ph type="body" idx="1"/>
          </p:nvPr>
        </p:nvSpPr>
        <p:spPr>
          <a:xfrm>
            <a:off x="457200" y="1462425"/>
            <a:ext cx="11085600" cy="5270400"/>
          </a:xfrm>
          <a:prstGeom prst="rect">
            <a:avLst/>
          </a:prstGeom>
        </p:spPr>
        <p:txBody>
          <a:bodyPr spcFirstLastPara="1" wrap="square" lIns="121900" tIns="121900" rIns="121900" bIns="121900" anchor="t" anchorCtr="0">
            <a:normAutofit/>
          </a:bodyPr>
          <a:lstStyle/>
          <a:p>
            <a:pPr marL="457200" lvl="0" indent="-393700" algn="just" rtl="0">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Function 2.  Receiving chatbot message</a:t>
            </a:r>
            <a:endParaRPr sz="2600">
              <a:solidFill>
                <a:schemeClr val="accent3"/>
              </a:solidFill>
              <a:latin typeface="Poppins"/>
              <a:ea typeface="Poppins"/>
              <a:cs typeface="Poppins"/>
              <a:sym typeface="Poppins"/>
            </a:endParaRPr>
          </a:p>
        </p:txBody>
      </p:sp>
      <p:pic>
        <p:nvPicPr>
          <p:cNvPr id="596" name="Google Shape;596;p29"/>
          <p:cNvPicPr preferRelativeResize="0"/>
          <p:nvPr/>
        </p:nvPicPr>
        <p:blipFill>
          <a:blip r:embed="rId3">
            <a:alphaModFix/>
          </a:blip>
          <a:stretch>
            <a:fillRect/>
          </a:stretch>
        </p:blipFill>
        <p:spPr>
          <a:xfrm>
            <a:off x="710225" y="2433450"/>
            <a:ext cx="3861050" cy="2718275"/>
          </a:xfrm>
          <a:prstGeom prst="rect">
            <a:avLst/>
          </a:prstGeom>
          <a:noFill/>
          <a:ln>
            <a:noFill/>
          </a:ln>
        </p:spPr>
      </p:pic>
      <p:pic>
        <p:nvPicPr>
          <p:cNvPr id="597" name="Google Shape;597;p29"/>
          <p:cNvPicPr preferRelativeResize="0"/>
          <p:nvPr/>
        </p:nvPicPr>
        <p:blipFill>
          <a:blip r:embed="rId4">
            <a:alphaModFix/>
          </a:blip>
          <a:stretch>
            <a:fillRect/>
          </a:stretch>
        </p:blipFill>
        <p:spPr>
          <a:xfrm>
            <a:off x="4950254" y="2271313"/>
            <a:ext cx="6378272" cy="3443675"/>
          </a:xfrm>
          <a:prstGeom prst="rect">
            <a:avLst/>
          </a:prstGeom>
          <a:noFill/>
          <a:ln>
            <a:noFill/>
          </a:ln>
        </p:spPr>
      </p:pic>
      <p:sp>
        <p:nvSpPr>
          <p:cNvPr id="598" name="Google Shape;598;p29"/>
          <p:cNvSpPr txBox="1"/>
          <p:nvPr/>
        </p:nvSpPr>
        <p:spPr>
          <a:xfrm>
            <a:off x="725700" y="5284800"/>
            <a:ext cx="33633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900">
                <a:solidFill>
                  <a:schemeClr val="accent3"/>
                </a:solidFill>
                <a:latin typeface="Poppins"/>
                <a:ea typeface="Poppins"/>
                <a:cs typeface="Poppins"/>
                <a:sym typeface="Poppins"/>
              </a:rPr>
              <a:t>Get Streaming Response</a:t>
            </a:r>
            <a:endParaRPr/>
          </a:p>
        </p:txBody>
      </p:sp>
      <p:sp>
        <p:nvSpPr>
          <p:cNvPr id="599" name="Google Shape;599;p29"/>
          <p:cNvSpPr/>
          <p:nvPr/>
        </p:nvSpPr>
        <p:spPr>
          <a:xfrm>
            <a:off x="4515075" y="3478938"/>
            <a:ext cx="534300" cy="627300"/>
          </a:xfrm>
          <a:prstGeom prst="right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00" name="Google Shape;600;p29"/>
          <p:cNvSpPr/>
          <p:nvPr/>
        </p:nvSpPr>
        <p:spPr>
          <a:xfrm>
            <a:off x="5693883" y="4542625"/>
            <a:ext cx="2818200" cy="74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01" name="Google Shape;601;p29"/>
          <p:cNvSpPr txBox="1"/>
          <p:nvPr/>
        </p:nvSpPr>
        <p:spPr>
          <a:xfrm>
            <a:off x="8586475" y="4720375"/>
            <a:ext cx="1722000" cy="47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000"/>
              </a:spcAft>
              <a:buNone/>
            </a:pPr>
            <a:r>
              <a:rPr lang="en" sz="1900">
                <a:solidFill>
                  <a:schemeClr val="accent3"/>
                </a:solidFill>
                <a:latin typeface="Poppins"/>
                <a:ea typeface="Poppins"/>
                <a:cs typeface="Poppins"/>
                <a:sym typeface="Poppins"/>
              </a:rPr>
              <a:t>Source links</a:t>
            </a:r>
            <a:endParaRPr/>
          </a:p>
        </p:txBody>
      </p:sp>
    </p:spTree>
  </p:cSld>
  <p:clrMapOvr>
    <a:masterClrMapping/>
  </p:clrMapOvr>
</p:sld>
</file>

<file path=ppt/theme/theme1.xml><?xml version="1.0" encoding="utf-8"?>
<a:theme xmlns:a="http://schemas.openxmlformats.org/drawingml/2006/main" name="SlidesMania Template">
  <a:themeElements>
    <a:clrScheme name="Simple Light">
      <a:dk1>
        <a:srgbClr val="481F48"/>
      </a:dk1>
      <a:lt1>
        <a:srgbClr val="FCECDE"/>
      </a:lt1>
      <a:dk2>
        <a:srgbClr val="0B032D"/>
      </a:dk2>
      <a:lt2>
        <a:srgbClr val="EEEEEE"/>
      </a:lt2>
      <a:accent1>
        <a:srgbClr val="0B032D"/>
      </a:accent1>
      <a:accent2>
        <a:srgbClr val="481F48"/>
      </a:accent2>
      <a:accent3>
        <a:srgbClr val="843B62"/>
      </a:accent3>
      <a:accent4>
        <a:srgbClr val="F67E7D"/>
      </a:accent4>
      <a:accent5>
        <a:srgbClr val="FFB997"/>
      </a:accent5>
      <a:accent6>
        <a:srgbClr val="FB9C8A"/>
      </a:accent6>
      <a:hlink>
        <a:srgbClr val="F67E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2727</Words>
  <Application>Microsoft Macintosh PowerPoint</Application>
  <PresentationFormat>와이드스크린</PresentationFormat>
  <Paragraphs>222</Paragraphs>
  <Slides>28</Slides>
  <Notes>28</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28</vt:i4>
      </vt:variant>
    </vt:vector>
  </HeadingPairs>
  <TitlesOfParts>
    <vt:vector size="37" baseType="lpstr">
      <vt:lpstr>Poppins ExtraBold</vt:lpstr>
      <vt:lpstr>Arial</vt:lpstr>
      <vt:lpstr>Consolas</vt:lpstr>
      <vt:lpstr>Poppins Light</vt:lpstr>
      <vt:lpstr>Poppins</vt:lpstr>
      <vt:lpstr>Calibri</vt:lpstr>
      <vt:lpstr>Homemade Apple</vt:lpstr>
      <vt:lpstr>Poppins SemiBold</vt:lpstr>
      <vt:lpstr>SlidesMania Template</vt:lpstr>
      <vt:lpstr>iSKKUBot</vt:lpstr>
      <vt:lpstr>EQUIPO SASHIMI</vt:lpstr>
      <vt:lpstr>Table of contents.</vt:lpstr>
      <vt:lpstr>Progress &amp; Role</vt:lpstr>
      <vt:lpstr>Timeline</vt:lpstr>
      <vt:lpstr>Roles</vt:lpstr>
      <vt:lpstr>Front-end</vt:lpstr>
      <vt:lpstr>Front-end</vt:lpstr>
      <vt:lpstr>Front-end</vt:lpstr>
      <vt:lpstr>Front-end</vt:lpstr>
      <vt:lpstr>Front-end</vt:lpstr>
      <vt:lpstr>Back-end</vt:lpstr>
      <vt:lpstr>POST: chat</vt:lpstr>
      <vt:lpstr>GET: update_db</vt:lpstr>
      <vt:lpstr>Auto: update_db</vt:lpstr>
      <vt:lpstr>GET: last_update</vt:lpstr>
      <vt:lpstr>Deployment</vt:lpstr>
      <vt:lpstr>Demo</vt:lpstr>
      <vt:lpstr>Demo</vt:lpstr>
      <vt:lpstr>Evaluation</vt:lpstr>
      <vt:lpstr>Evaluation dataset</vt:lpstr>
      <vt:lpstr>5.1 Retriever</vt:lpstr>
      <vt:lpstr>5.2 RAG</vt:lpstr>
      <vt:lpstr>5.2 RAG</vt:lpstr>
      <vt:lpstr>5.2 RAG</vt:lpstr>
      <vt:lpstr>Next Tasks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m25538</cp:lastModifiedBy>
  <cp:revision>1</cp:revision>
  <dcterms:modified xsi:type="dcterms:W3CDTF">2024-11-29T03:13:34Z</dcterms:modified>
</cp:coreProperties>
</file>