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Inter Tight"/>
      <p:regular r:id="rId21"/>
      <p:bold r:id="rId22"/>
      <p:italic r:id="rId23"/>
      <p:boldItalic r:id="rId24"/>
    </p:embeddedFont>
    <p:embeddedFont>
      <p:font typeface="Albert Sans"/>
      <p:regular r:id="rId25"/>
      <p:bold r:id="rId26"/>
      <p:italic r:id="rId27"/>
      <p:boldItalic r:id="rId28"/>
    </p:embeddedFont>
    <p:embeddedFont>
      <p:font typeface="Inter Tight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InterTight-bold.fntdata"/><Relationship Id="rId21" Type="http://schemas.openxmlformats.org/officeDocument/2006/relationships/font" Target="fonts/InterTight-regular.fntdata"/><Relationship Id="rId24" Type="http://schemas.openxmlformats.org/officeDocument/2006/relationships/font" Target="fonts/InterTight-boldItalic.fntdata"/><Relationship Id="rId23" Type="http://schemas.openxmlformats.org/officeDocument/2006/relationships/font" Target="fonts/InterT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Tight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InterTightBla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f939b40a01_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f939b40a01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939b40a01_8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939b40a01_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f939b40a01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f939b40a01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939b40a01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f939b40a01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939b40a01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939b40a01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939b40a0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939b40a0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39b40a01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39b40a01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939b40a01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939b40a01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939b40a01_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f939b40a01_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f939b40a01_9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f939b40a01_9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31.png"/><Relationship Id="rId7" Type="http://schemas.openxmlformats.org/officeDocument/2006/relationships/hyperlink" Target="https://bit.ly/3A1uf1Q" TargetMode="External"/><Relationship Id="rId8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0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3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3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0" Type="http://schemas.openxmlformats.org/officeDocument/2006/relationships/image" Target="../media/image31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00" y="1230100"/>
            <a:ext cx="50214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12825"/>
            <a:ext cx="20919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5249" y="9"/>
            <a:ext cx="5311249" cy="5386618"/>
            <a:chOff x="-95249" y="9"/>
            <a:chExt cx="5311249" cy="538661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04000" y="9"/>
              <a:ext cx="5012001" cy="5386618"/>
              <a:chOff x="204000" y="9"/>
              <a:chExt cx="5012001" cy="5386618"/>
            </a:xfrm>
          </p:grpSpPr>
          <p:pic>
            <p:nvPicPr>
              <p:cNvPr id="13" name="Google Shape;13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69116" t="0"/>
              <a:stretch/>
            </p:blipFill>
            <p:spPr>
              <a:xfrm rot="-5400000">
                <a:off x="1187776" y="-983767"/>
                <a:ext cx="600174" cy="2567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48641"/>
              <a:stretch/>
            </p:blipFill>
            <p:spPr>
              <a:xfrm flipH="1" rot="10800000">
                <a:off x="2220200" y="4461077"/>
                <a:ext cx="2995801" cy="925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" name="Google Shape;15;p2"/>
            <p:cNvPicPr preferRelativeResize="0"/>
            <p:nvPr/>
          </p:nvPicPr>
          <p:blipFill rotWithShape="1">
            <a:blip r:embed="rId4">
              <a:alphaModFix/>
            </a:blip>
            <a:srcRect b="0" l="0" r="0" t="45770"/>
            <a:stretch/>
          </p:blipFill>
          <p:spPr>
            <a:xfrm rot="-5400000">
              <a:off x="-882323" y="3781251"/>
              <a:ext cx="2225523" cy="6513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1561313" y="-507175"/>
            <a:ext cx="7735087" cy="6622479"/>
            <a:chOff x="1561313" y="-507175"/>
            <a:chExt cx="7735087" cy="6622479"/>
          </a:xfrm>
        </p:grpSpPr>
        <p:pic>
          <p:nvPicPr>
            <p:cNvPr id="112" name="Google Shape;112;p11"/>
            <p:cNvPicPr preferRelativeResize="0"/>
            <p:nvPr/>
          </p:nvPicPr>
          <p:blipFill rotWithShape="1">
            <a:blip r:embed="rId2">
              <a:alphaModFix/>
            </a:blip>
            <a:srcRect b="0" l="47575" r="0" t="0"/>
            <a:stretch/>
          </p:blipFill>
          <p:spPr>
            <a:xfrm flipH="1">
              <a:off x="6912874" y="-507175"/>
              <a:ext cx="2383526" cy="273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4395873" y="4313204"/>
              <a:ext cx="2995801" cy="180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561313" y="-231188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2099250" y="1669538"/>
            <a:ext cx="4945500" cy="12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6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2099250" y="2983462"/>
            <a:ext cx="4945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3"/>
          <p:cNvGrpSpPr/>
          <p:nvPr/>
        </p:nvGrpSpPr>
        <p:grpSpPr>
          <a:xfrm>
            <a:off x="659599" y="311206"/>
            <a:ext cx="8509101" cy="5181933"/>
            <a:chOff x="659599" y="311206"/>
            <a:chExt cx="8509101" cy="5181933"/>
          </a:xfrm>
        </p:grpSpPr>
        <p:pic>
          <p:nvPicPr>
            <p:cNvPr id="120" name="Google Shape;12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9599" y="4608497"/>
              <a:ext cx="855475" cy="88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76800" y="311206"/>
              <a:ext cx="2091899" cy="15271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3"/>
          <p:cNvGrpSpPr/>
          <p:nvPr/>
        </p:nvGrpSpPr>
        <p:grpSpPr>
          <a:xfrm>
            <a:off x="-1082625" y="-1900800"/>
            <a:ext cx="12924298" cy="8595158"/>
            <a:chOff x="-1082625" y="-1900800"/>
            <a:chExt cx="12924298" cy="8595158"/>
          </a:xfrm>
        </p:grpSpPr>
        <p:pic>
          <p:nvPicPr>
            <p:cNvPr id="123" name="Google Shape;12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430206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" name="Google Shape;124;p13"/>
            <p:cNvGrpSpPr/>
            <p:nvPr/>
          </p:nvGrpSpPr>
          <p:grpSpPr>
            <a:xfrm>
              <a:off x="-1082625" y="2899800"/>
              <a:ext cx="12924298" cy="3794558"/>
              <a:chOff x="-1082625" y="2899800"/>
              <a:chExt cx="12924298" cy="3794558"/>
            </a:xfrm>
          </p:grpSpPr>
          <p:pic>
            <p:nvPicPr>
              <p:cNvPr id="125" name="Google Shape;125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621349" y="4155658"/>
                <a:ext cx="4220324" cy="25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1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-1082625" y="2899800"/>
                <a:ext cx="1544775" cy="92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13"/>
            <p:cNvGrpSpPr/>
            <p:nvPr/>
          </p:nvGrpSpPr>
          <p:grpSpPr>
            <a:xfrm>
              <a:off x="5603137" y="-1900800"/>
              <a:ext cx="4637169" cy="6886673"/>
              <a:chOff x="5603137" y="-1900800"/>
              <a:chExt cx="4637169" cy="6886673"/>
            </a:xfrm>
          </p:grpSpPr>
          <p:pic>
            <p:nvPicPr>
              <p:cNvPr id="128" name="Google Shape;128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603137" y="-19008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014775" y="37847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0" name="Google Shape;130;p13"/>
            <p:cNvGrpSpPr/>
            <p:nvPr/>
          </p:nvGrpSpPr>
          <p:grpSpPr>
            <a:xfrm>
              <a:off x="-975224" y="311200"/>
              <a:ext cx="9933324" cy="5113300"/>
              <a:chOff x="-975224" y="311200"/>
              <a:chExt cx="9933324" cy="5113300"/>
            </a:xfrm>
          </p:grpSpPr>
          <p:pic>
            <p:nvPicPr>
              <p:cNvPr id="131" name="Google Shape;131;p13"/>
              <p:cNvPicPr preferRelativeResize="0"/>
              <p:nvPr/>
            </p:nvPicPr>
            <p:blipFill rotWithShape="1">
              <a:blip r:embed="rId9">
                <a:alphaModFix/>
              </a:blip>
              <a:srcRect b="2271" l="0" r="0" t="2281"/>
              <a:stretch/>
            </p:blipFill>
            <p:spPr>
              <a:xfrm>
                <a:off x="8509322" y="311200"/>
                <a:ext cx="448778" cy="447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1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rot="5400000">
                <a:off x="-763999" y="3898500"/>
                <a:ext cx="1314774" cy="173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3" name="Google Shape;13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2" type="title"/>
          </p:nvPr>
        </p:nvSpPr>
        <p:spPr>
          <a:xfrm>
            <a:off x="715100" y="1416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3" type="title"/>
          </p:nvPr>
        </p:nvSpPr>
        <p:spPr>
          <a:xfrm>
            <a:off x="715100" y="31124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4" type="title"/>
          </p:nvPr>
        </p:nvSpPr>
        <p:spPr>
          <a:xfrm>
            <a:off x="3528600" y="1416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5" type="title"/>
          </p:nvPr>
        </p:nvSpPr>
        <p:spPr>
          <a:xfrm>
            <a:off x="3528600" y="31124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6" type="title"/>
          </p:nvPr>
        </p:nvSpPr>
        <p:spPr>
          <a:xfrm>
            <a:off x="6342100" y="1416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7" type="title"/>
          </p:nvPr>
        </p:nvSpPr>
        <p:spPr>
          <a:xfrm>
            <a:off x="6342100" y="31124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715100" y="1988950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8" type="subTitle"/>
          </p:nvPr>
        </p:nvSpPr>
        <p:spPr>
          <a:xfrm>
            <a:off x="3528600" y="1988950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9" type="subTitle"/>
          </p:nvPr>
        </p:nvSpPr>
        <p:spPr>
          <a:xfrm>
            <a:off x="6342100" y="1988950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3" type="subTitle"/>
          </p:nvPr>
        </p:nvSpPr>
        <p:spPr>
          <a:xfrm>
            <a:off x="715100" y="3685125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4" type="subTitle"/>
          </p:nvPr>
        </p:nvSpPr>
        <p:spPr>
          <a:xfrm>
            <a:off x="3528600" y="3685125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5" type="subTitle"/>
          </p:nvPr>
        </p:nvSpPr>
        <p:spPr>
          <a:xfrm>
            <a:off x="6342100" y="3685125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4663950" y="2051450"/>
            <a:ext cx="35847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4663950" y="771850"/>
            <a:ext cx="3584700" cy="12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flipH="1">
            <a:off x="-2390725" y="-65564"/>
            <a:ext cx="12010969" cy="5590075"/>
            <a:chOff x="-489775" y="-65564"/>
            <a:chExt cx="12010969" cy="5590075"/>
          </a:xfrm>
        </p:grpSpPr>
        <p:pic>
          <p:nvPicPr>
            <p:cNvPr id="150" name="Google Shape;15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556281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-852687" y="40658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4775" y="-65564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4"/>
          <p:cNvGrpSpPr/>
          <p:nvPr/>
        </p:nvGrpSpPr>
        <p:grpSpPr>
          <a:xfrm flipH="1">
            <a:off x="-930265" y="1017725"/>
            <a:ext cx="10276311" cy="4775860"/>
            <a:chOff x="-215578" y="1017725"/>
            <a:chExt cx="10276311" cy="4775860"/>
          </a:xfrm>
        </p:grpSpPr>
        <p:pic>
          <p:nvPicPr>
            <p:cNvPr id="154" name="Google Shape;15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9">
              <a:off x="7564833" y="3971571"/>
              <a:ext cx="2495900" cy="1822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4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>
              <a:off x="-215578" y="1017725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720000" y="1240175"/>
            <a:ext cx="7704000" cy="20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Nuni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159" name="Google Shape;159;p15"/>
          <p:cNvGrpSpPr/>
          <p:nvPr/>
        </p:nvGrpSpPr>
        <p:grpSpPr>
          <a:xfrm>
            <a:off x="-2889397" y="-1900800"/>
            <a:ext cx="12924298" cy="8595158"/>
            <a:chOff x="-2889397" y="-1900800"/>
            <a:chExt cx="12924298" cy="8595158"/>
          </a:xfrm>
        </p:grpSpPr>
        <p:pic>
          <p:nvPicPr>
            <p:cNvPr id="160" name="Google Shape;16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5400000">
              <a:off x="-3429304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5"/>
            <p:cNvGrpSpPr/>
            <p:nvPr/>
          </p:nvGrpSpPr>
          <p:grpSpPr>
            <a:xfrm flipH="1">
              <a:off x="-2889397" y="2899800"/>
              <a:ext cx="12924298" cy="3794558"/>
              <a:chOff x="-1082625" y="2899800"/>
              <a:chExt cx="12924298" cy="3794558"/>
            </a:xfrm>
          </p:grpSpPr>
          <p:pic>
            <p:nvPicPr>
              <p:cNvPr id="162" name="Google Shape;16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621349" y="4155658"/>
                <a:ext cx="4220324" cy="25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-1082625" y="2899800"/>
                <a:ext cx="1544775" cy="92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4" name="Google Shape;164;p15"/>
            <p:cNvGrpSpPr/>
            <p:nvPr/>
          </p:nvGrpSpPr>
          <p:grpSpPr>
            <a:xfrm flipH="1">
              <a:off x="-1288030" y="-1900800"/>
              <a:ext cx="4637169" cy="6886673"/>
              <a:chOff x="5603137" y="-1900800"/>
              <a:chExt cx="4637169" cy="6886673"/>
            </a:xfrm>
          </p:grpSpPr>
          <p:pic>
            <p:nvPicPr>
              <p:cNvPr id="165" name="Google Shape;165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603137" y="-19008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014775" y="37847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" name="Google Shape;16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 rot="-5400000">
              <a:off x="8401501" y="3898500"/>
              <a:ext cx="1314774" cy="1737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5"/>
          <p:cNvGrpSpPr/>
          <p:nvPr/>
        </p:nvGrpSpPr>
        <p:grpSpPr>
          <a:xfrm>
            <a:off x="146577" y="463600"/>
            <a:ext cx="8146101" cy="5029540"/>
            <a:chOff x="146577" y="463600"/>
            <a:chExt cx="8146101" cy="5029540"/>
          </a:xfrm>
        </p:grpSpPr>
        <p:pic>
          <p:nvPicPr>
            <p:cNvPr id="169" name="Google Shape;169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7437202" y="4608497"/>
              <a:ext cx="855476" cy="88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9">
              <a:alphaModFix/>
            </a:blip>
            <a:srcRect b="2271" l="0" r="0" t="2281"/>
            <a:stretch/>
          </p:blipFill>
          <p:spPr>
            <a:xfrm flipH="1">
              <a:off x="146577" y="463600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720000" y="1240178"/>
            <a:ext cx="77040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Nuni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10800000">
            <a:off x="-434925" y="-383064"/>
            <a:ext cx="12010969" cy="5590075"/>
            <a:chOff x="-489775" y="-65564"/>
            <a:chExt cx="12010969" cy="5590075"/>
          </a:xfrm>
        </p:grpSpPr>
        <p:pic>
          <p:nvPicPr>
            <p:cNvPr id="175" name="Google Shape;175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556281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-852687" y="40658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4775" y="-65564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6"/>
          <p:cNvGrpSpPr/>
          <p:nvPr/>
        </p:nvGrpSpPr>
        <p:grpSpPr>
          <a:xfrm>
            <a:off x="-211528" y="3971560"/>
            <a:ext cx="10276311" cy="1822025"/>
            <a:chOff x="-215578" y="3971560"/>
            <a:chExt cx="10276311" cy="1822025"/>
          </a:xfrm>
        </p:grpSpPr>
        <p:pic>
          <p:nvPicPr>
            <p:cNvPr id="179" name="Google Shape;17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9">
              <a:off x="7564833" y="3971571"/>
              <a:ext cx="2495900" cy="1822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6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>
              <a:off x="-215578" y="4384700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714975" y="2784300"/>
            <a:ext cx="2460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2" type="subTitle"/>
          </p:nvPr>
        </p:nvSpPr>
        <p:spPr>
          <a:xfrm>
            <a:off x="714975" y="3280800"/>
            <a:ext cx="2460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3" type="subTitle"/>
          </p:nvPr>
        </p:nvSpPr>
        <p:spPr>
          <a:xfrm>
            <a:off x="3341850" y="3280800"/>
            <a:ext cx="2460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4" type="subTitle"/>
          </p:nvPr>
        </p:nvSpPr>
        <p:spPr>
          <a:xfrm>
            <a:off x="5968950" y="3280800"/>
            <a:ext cx="2460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5" type="subTitle"/>
          </p:nvPr>
        </p:nvSpPr>
        <p:spPr>
          <a:xfrm>
            <a:off x="3341850" y="2784300"/>
            <a:ext cx="2460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6" type="subTitle"/>
          </p:nvPr>
        </p:nvSpPr>
        <p:spPr>
          <a:xfrm>
            <a:off x="5968950" y="2784300"/>
            <a:ext cx="2460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9" name="Google Shape;189;p17"/>
          <p:cNvGrpSpPr/>
          <p:nvPr/>
        </p:nvGrpSpPr>
        <p:grpSpPr>
          <a:xfrm>
            <a:off x="-2430057" y="-1900800"/>
            <a:ext cx="14271730" cy="8595158"/>
            <a:chOff x="-2430057" y="-1900800"/>
            <a:chExt cx="14271730" cy="8595158"/>
          </a:xfrm>
        </p:grpSpPr>
        <p:pic>
          <p:nvPicPr>
            <p:cNvPr id="190" name="Google Shape;190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416519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03137" y="-1900800"/>
              <a:ext cx="4546625" cy="273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1349" y="4155658"/>
              <a:ext cx="4220324" cy="25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4775" y="3784749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29">
            <a:off x="-1206042" y="3474321"/>
            <a:ext cx="2495900" cy="182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7">
            <a:alphaModFix/>
          </a:blip>
          <a:srcRect b="2271" l="0" r="0" t="2281"/>
          <a:stretch/>
        </p:blipFill>
        <p:spPr>
          <a:xfrm>
            <a:off x="8509322" y="311200"/>
            <a:ext cx="448778" cy="44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subTitle"/>
          </p:nvPr>
        </p:nvSpPr>
        <p:spPr>
          <a:xfrm>
            <a:off x="720000" y="1319950"/>
            <a:ext cx="2967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2" type="subTitle"/>
          </p:nvPr>
        </p:nvSpPr>
        <p:spPr>
          <a:xfrm>
            <a:off x="720001" y="18164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3" type="subTitle"/>
          </p:nvPr>
        </p:nvSpPr>
        <p:spPr>
          <a:xfrm>
            <a:off x="4874327" y="18164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4" type="subTitle"/>
          </p:nvPr>
        </p:nvSpPr>
        <p:spPr>
          <a:xfrm>
            <a:off x="720001" y="34169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5" type="subTitle"/>
          </p:nvPr>
        </p:nvSpPr>
        <p:spPr>
          <a:xfrm>
            <a:off x="4874327" y="34169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6" type="subTitle"/>
          </p:nvPr>
        </p:nvSpPr>
        <p:spPr>
          <a:xfrm>
            <a:off x="720000" y="2920450"/>
            <a:ext cx="2967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7" type="subTitle"/>
          </p:nvPr>
        </p:nvSpPr>
        <p:spPr>
          <a:xfrm>
            <a:off x="4874325" y="1319950"/>
            <a:ext cx="2967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8" type="subTitle"/>
          </p:nvPr>
        </p:nvSpPr>
        <p:spPr>
          <a:xfrm>
            <a:off x="4874325" y="2920450"/>
            <a:ext cx="2967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6" name="Google Shape;206;p18"/>
          <p:cNvGrpSpPr/>
          <p:nvPr/>
        </p:nvGrpSpPr>
        <p:grpSpPr>
          <a:xfrm flipH="1">
            <a:off x="-2623375" y="-65564"/>
            <a:ext cx="12010969" cy="5590075"/>
            <a:chOff x="-489775" y="-65564"/>
            <a:chExt cx="12010969" cy="5590075"/>
          </a:xfrm>
        </p:grpSpPr>
        <p:pic>
          <p:nvPicPr>
            <p:cNvPr id="207" name="Google Shape;20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556281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-852687" y="40658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4775" y="-65564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8"/>
          <p:cNvGrpSpPr/>
          <p:nvPr/>
        </p:nvGrpSpPr>
        <p:grpSpPr>
          <a:xfrm flipH="1">
            <a:off x="-1162915" y="1017725"/>
            <a:ext cx="10123911" cy="4775860"/>
            <a:chOff x="-63178" y="1017725"/>
            <a:chExt cx="10123911" cy="4775860"/>
          </a:xfrm>
        </p:grpSpPr>
        <p:pic>
          <p:nvPicPr>
            <p:cNvPr id="211" name="Google Shape;211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9">
              <a:off x="7564833" y="3971571"/>
              <a:ext cx="2495900" cy="1822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8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>
              <a:off x="-63178" y="1017725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9"/>
          <p:cNvGrpSpPr/>
          <p:nvPr/>
        </p:nvGrpSpPr>
        <p:grpSpPr>
          <a:xfrm>
            <a:off x="-2422900" y="-289110"/>
            <a:ext cx="12439449" cy="7230050"/>
            <a:chOff x="-2422900" y="-289110"/>
            <a:chExt cx="12439449" cy="7230050"/>
          </a:xfrm>
        </p:grpSpPr>
        <p:pic>
          <p:nvPicPr>
            <p:cNvPr id="215" name="Google Shape;215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-2422900" y="4205965"/>
              <a:ext cx="4546625" cy="273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490549" y="-500335"/>
              <a:ext cx="1314774" cy="173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51251" y="-103361"/>
              <a:ext cx="1544775" cy="92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-5400000">
              <a:off x="-852687" y="18221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724825" y="1816450"/>
            <a:ext cx="231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2" type="subTitle"/>
          </p:nvPr>
        </p:nvSpPr>
        <p:spPr>
          <a:xfrm>
            <a:off x="3414594" y="1816450"/>
            <a:ext cx="2314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3" type="subTitle"/>
          </p:nvPr>
        </p:nvSpPr>
        <p:spPr>
          <a:xfrm>
            <a:off x="6101700" y="1816450"/>
            <a:ext cx="2314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19"/>
          <p:cNvSpPr txBox="1"/>
          <p:nvPr>
            <p:ph idx="4" type="subTitle"/>
          </p:nvPr>
        </p:nvSpPr>
        <p:spPr>
          <a:xfrm>
            <a:off x="724838" y="3416950"/>
            <a:ext cx="231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19"/>
          <p:cNvSpPr txBox="1"/>
          <p:nvPr>
            <p:ph idx="5" type="subTitle"/>
          </p:nvPr>
        </p:nvSpPr>
        <p:spPr>
          <a:xfrm>
            <a:off x="3414600" y="3416950"/>
            <a:ext cx="2314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idx="6" type="subTitle"/>
          </p:nvPr>
        </p:nvSpPr>
        <p:spPr>
          <a:xfrm>
            <a:off x="6101700" y="3416950"/>
            <a:ext cx="2314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7" type="subTitle"/>
          </p:nvPr>
        </p:nvSpPr>
        <p:spPr>
          <a:xfrm>
            <a:off x="720000" y="1189150"/>
            <a:ext cx="2310000" cy="7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8" type="subTitle"/>
          </p:nvPr>
        </p:nvSpPr>
        <p:spPr>
          <a:xfrm>
            <a:off x="3414603" y="1189150"/>
            <a:ext cx="2314800" cy="7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9" type="subTitle"/>
          </p:nvPr>
        </p:nvSpPr>
        <p:spPr>
          <a:xfrm>
            <a:off x="6106553" y="1189150"/>
            <a:ext cx="2314800" cy="7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3" type="subTitle"/>
          </p:nvPr>
        </p:nvSpPr>
        <p:spPr>
          <a:xfrm>
            <a:off x="720325" y="2789650"/>
            <a:ext cx="2310000" cy="7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4" type="subTitle"/>
          </p:nvPr>
        </p:nvSpPr>
        <p:spPr>
          <a:xfrm>
            <a:off x="3414608" y="2789650"/>
            <a:ext cx="2314800" cy="7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15" type="subTitle"/>
          </p:nvPr>
        </p:nvSpPr>
        <p:spPr>
          <a:xfrm>
            <a:off x="6104101" y="2789650"/>
            <a:ext cx="2319900" cy="7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32" name="Google Shape;232;p19"/>
          <p:cNvGrpSpPr/>
          <p:nvPr/>
        </p:nvGrpSpPr>
        <p:grpSpPr>
          <a:xfrm>
            <a:off x="388037" y="-395850"/>
            <a:ext cx="10085587" cy="5228140"/>
            <a:chOff x="388037" y="-395850"/>
            <a:chExt cx="10085587" cy="5228140"/>
          </a:xfrm>
        </p:grpSpPr>
        <p:pic>
          <p:nvPicPr>
            <p:cNvPr id="233" name="Google Shape;233;p19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 rot="10800000">
              <a:off x="388037" y="4384689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526250" y="-395850"/>
              <a:ext cx="855476" cy="88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8381725" y="825903"/>
              <a:ext cx="2091899" cy="1527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8" name="Google Shape;238;p20"/>
          <p:cNvGrpSpPr/>
          <p:nvPr/>
        </p:nvGrpSpPr>
        <p:grpSpPr>
          <a:xfrm>
            <a:off x="-2442842" y="-565715"/>
            <a:ext cx="12395742" cy="5937822"/>
            <a:chOff x="-2442842" y="-565715"/>
            <a:chExt cx="12395742" cy="5937822"/>
          </a:xfrm>
        </p:grpSpPr>
        <p:pic>
          <p:nvPicPr>
            <p:cNvPr id="239" name="Google Shape;23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3429304" y="814333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8526" y="4442858"/>
              <a:ext cx="1544775" cy="92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-716530" y="-565715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437202" y="-407482"/>
              <a:ext cx="855476" cy="8846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3" name="Google Shape;243;p20"/>
            <p:cNvGrpSpPr/>
            <p:nvPr/>
          </p:nvGrpSpPr>
          <p:grpSpPr>
            <a:xfrm rot="10800000">
              <a:off x="-234423" y="-453142"/>
              <a:ext cx="10187324" cy="5232400"/>
              <a:chOff x="-1000624" y="192100"/>
              <a:chExt cx="10187324" cy="5232400"/>
            </a:xfrm>
          </p:grpSpPr>
          <p:pic>
            <p:nvPicPr>
              <p:cNvPr id="244" name="Google Shape;244;p20"/>
              <p:cNvPicPr preferRelativeResize="0"/>
              <p:nvPr/>
            </p:nvPicPr>
            <p:blipFill rotWithShape="1">
              <a:blip r:embed="rId6">
                <a:alphaModFix/>
              </a:blip>
              <a:srcRect b="2271" l="0" r="0" t="2281"/>
              <a:stretch/>
            </p:blipFill>
            <p:spPr>
              <a:xfrm>
                <a:off x="8737922" y="192100"/>
                <a:ext cx="448778" cy="447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2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flipH="1" rot="-5400000">
                <a:off x="-789399" y="3898500"/>
                <a:ext cx="1314774" cy="173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068700" y="2512951"/>
            <a:ext cx="43602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339000" y="1618049"/>
            <a:ext cx="1089900" cy="894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50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7180075" y="-707594"/>
            <a:ext cx="3196535" cy="6004294"/>
            <a:chOff x="7180075" y="-707594"/>
            <a:chExt cx="3196535" cy="6004294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8002788" y="3913772"/>
              <a:ext cx="2298975" cy="1382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0075" y="-707594"/>
              <a:ext cx="3196535" cy="203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8" name="Google Shape;248;p21"/>
          <p:cNvGrpSpPr/>
          <p:nvPr/>
        </p:nvGrpSpPr>
        <p:grpSpPr>
          <a:xfrm flipH="1" rot="10800000">
            <a:off x="-975224" y="-1805550"/>
            <a:ext cx="12439449" cy="7230050"/>
            <a:chOff x="-975224" y="-289110"/>
            <a:chExt cx="12439449" cy="7230050"/>
          </a:xfrm>
        </p:grpSpPr>
        <p:pic>
          <p:nvPicPr>
            <p:cNvPr id="249" name="Google Shape;249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917599" y="4205965"/>
              <a:ext cx="4546625" cy="273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763999" y="-500335"/>
              <a:ext cx="1314774" cy="173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347800" y="-179561"/>
              <a:ext cx="1544775" cy="92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148663" y="18221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21"/>
          <p:cNvGrpSpPr/>
          <p:nvPr/>
        </p:nvGrpSpPr>
        <p:grpSpPr>
          <a:xfrm flipH="1" rot="10800000">
            <a:off x="-1203700" y="303100"/>
            <a:ext cx="10237987" cy="5228140"/>
            <a:chOff x="-1203700" y="-395850"/>
            <a:chExt cx="10237987" cy="5228140"/>
          </a:xfrm>
        </p:grpSpPr>
        <p:pic>
          <p:nvPicPr>
            <p:cNvPr id="254" name="Google Shape;254;p21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 flipH="1" rot="10800000">
              <a:off x="8585509" y="4384689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800000">
              <a:off x="659599" y="-395850"/>
              <a:ext cx="855475" cy="88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 rot="10800000">
              <a:off x="-1203700" y="825903"/>
              <a:ext cx="2091899" cy="1527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>
            <a:off x="-782775" y="-1900800"/>
            <a:ext cx="12406493" cy="7824075"/>
            <a:chOff x="-782775" y="-1900800"/>
            <a:chExt cx="12406493" cy="7824075"/>
          </a:xfrm>
        </p:grpSpPr>
        <p:pic>
          <p:nvPicPr>
            <p:cNvPr id="259" name="Google Shape;259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658806" y="3149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-782775" y="2899800"/>
              <a:ext cx="1544775" cy="929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" name="Google Shape;261;p22"/>
            <p:cNvGrpSpPr/>
            <p:nvPr/>
          </p:nvGrpSpPr>
          <p:grpSpPr>
            <a:xfrm>
              <a:off x="-464625" y="-1900800"/>
              <a:ext cx="10614387" cy="7646273"/>
              <a:chOff x="-464625" y="-1900800"/>
              <a:chExt cx="10614387" cy="7646273"/>
            </a:xfrm>
          </p:grpSpPr>
          <p:pic>
            <p:nvPicPr>
              <p:cNvPr id="262" name="Google Shape;262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603137" y="-19008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464625" y="45443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4" name="Google Shape;264;p22"/>
            <p:cNvGrpSpPr/>
            <p:nvPr/>
          </p:nvGrpSpPr>
          <p:grpSpPr>
            <a:xfrm>
              <a:off x="127322" y="311200"/>
              <a:ext cx="9715179" cy="5612075"/>
              <a:chOff x="127322" y="311200"/>
              <a:chExt cx="9715179" cy="5612075"/>
            </a:xfrm>
          </p:grpSpPr>
          <p:pic>
            <p:nvPicPr>
              <p:cNvPr id="265" name="Google Shape;265;p22"/>
              <p:cNvPicPr preferRelativeResize="0"/>
              <p:nvPr/>
            </p:nvPicPr>
            <p:blipFill rotWithShape="1">
              <a:blip r:embed="rId6">
                <a:alphaModFix/>
              </a:blip>
              <a:srcRect b="2271" l="0" r="0" t="2281"/>
              <a:stretch/>
            </p:blipFill>
            <p:spPr>
              <a:xfrm>
                <a:off x="127322" y="311200"/>
                <a:ext cx="448778" cy="447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5400000">
                <a:off x="8316501" y="4397275"/>
                <a:ext cx="1314774" cy="173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7" name="Google Shape;26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hasCustomPrompt="1" type="title"/>
          </p:nvPr>
        </p:nvSpPr>
        <p:spPr>
          <a:xfrm>
            <a:off x="715100" y="537500"/>
            <a:ext cx="5464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36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715100" y="1415401"/>
            <a:ext cx="5464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1" name="Google Shape;271;p23"/>
          <p:cNvGrpSpPr/>
          <p:nvPr/>
        </p:nvGrpSpPr>
        <p:grpSpPr>
          <a:xfrm>
            <a:off x="3656225" y="-623177"/>
            <a:ext cx="6082003" cy="3869753"/>
            <a:chOff x="3656225" y="-623177"/>
            <a:chExt cx="6082003" cy="3869753"/>
          </a:xfrm>
        </p:grpSpPr>
        <p:pic>
          <p:nvPicPr>
            <p:cNvPr id="272" name="Google Shape;27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024900" y="1533249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6225" y="-623177"/>
              <a:ext cx="2306595" cy="1244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23"/>
          <p:cNvSpPr txBox="1"/>
          <p:nvPr>
            <p:ph hasCustomPrompt="1" idx="2" type="title"/>
          </p:nvPr>
        </p:nvSpPr>
        <p:spPr>
          <a:xfrm>
            <a:off x="715100" y="1910200"/>
            <a:ext cx="5464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36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23"/>
          <p:cNvSpPr txBox="1"/>
          <p:nvPr>
            <p:ph idx="3" type="subTitle"/>
          </p:nvPr>
        </p:nvSpPr>
        <p:spPr>
          <a:xfrm>
            <a:off x="715100" y="2788100"/>
            <a:ext cx="5464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hasCustomPrompt="1" idx="4" type="title"/>
          </p:nvPr>
        </p:nvSpPr>
        <p:spPr>
          <a:xfrm>
            <a:off x="715100" y="3282899"/>
            <a:ext cx="5464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3600"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23"/>
          <p:cNvSpPr txBox="1"/>
          <p:nvPr>
            <p:ph idx="5" type="subTitle"/>
          </p:nvPr>
        </p:nvSpPr>
        <p:spPr>
          <a:xfrm>
            <a:off x="715100" y="4160800"/>
            <a:ext cx="5464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8" name="Google Shape;278;p23"/>
          <p:cNvGrpSpPr/>
          <p:nvPr/>
        </p:nvGrpSpPr>
        <p:grpSpPr>
          <a:xfrm>
            <a:off x="-828950" y="3514600"/>
            <a:ext cx="2091899" cy="1955662"/>
            <a:chOff x="-828950" y="3514600"/>
            <a:chExt cx="2091899" cy="1955662"/>
          </a:xfrm>
        </p:grpSpPr>
        <p:pic>
          <p:nvPicPr>
            <p:cNvPr id="279" name="Google Shape;27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28950" y="3943156"/>
              <a:ext cx="2091899" cy="1527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3"/>
            <p:cNvPicPr preferRelativeResize="0"/>
            <p:nvPr/>
          </p:nvPicPr>
          <p:blipFill rotWithShape="1">
            <a:blip r:embed="rId5">
              <a:alphaModFix/>
            </a:blip>
            <a:srcRect b="2271" l="0" r="0" t="2281"/>
            <a:stretch/>
          </p:blipFill>
          <p:spPr>
            <a:xfrm>
              <a:off x="-215578" y="3514600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4"/>
          <p:cNvGrpSpPr/>
          <p:nvPr/>
        </p:nvGrpSpPr>
        <p:grpSpPr>
          <a:xfrm>
            <a:off x="-2016596" y="-707594"/>
            <a:ext cx="11783606" cy="6822899"/>
            <a:chOff x="-2016596" y="-707594"/>
            <a:chExt cx="11783606" cy="6822899"/>
          </a:xfrm>
        </p:grpSpPr>
        <p:grpSp>
          <p:nvGrpSpPr>
            <p:cNvPr id="283" name="Google Shape;283;p24"/>
            <p:cNvGrpSpPr/>
            <p:nvPr/>
          </p:nvGrpSpPr>
          <p:grpSpPr>
            <a:xfrm flipH="1">
              <a:off x="-2016596" y="-707594"/>
              <a:ext cx="11150510" cy="6822899"/>
              <a:chOff x="-88100" y="-707594"/>
              <a:chExt cx="11150510" cy="6822899"/>
            </a:xfrm>
          </p:grpSpPr>
          <p:pic>
            <p:nvPicPr>
              <p:cNvPr id="284" name="Google Shape;284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flipH="1">
                <a:off x="7865875" y="-707594"/>
                <a:ext cx="3196535" cy="203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 rot="10800000">
                <a:off x="-88100" y="4313204"/>
                <a:ext cx="2995801" cy="180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24"/>
            <p:cNvGrpSpPr/>
            <p:nvPr/>
          </p:nvGrpSpPr>
          <p:grpSpPr>
            <a:xfrm flipH="1">
              <a:off x="-874950" y="3305370"/>
              <a:ext cx="10641959" cy="2600930"/>
              <a:chOff x="-721196" y="3305370"/>
              <a:chExt cx="10641959" cy="2600930"/>
            </a:xfrm>
          </p:grpSpPr>
          <p:pic>
            <p:nvPicPr>
              <p:cNvPr id="287" name="Google Shape;287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7621788" y="4523372"/>
                <a:ext cx="2298975" cy="1382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5400000">
                <a:off x="-1233400" y="3817574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9" name="Google Shape;289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3897593" y="-641952"/>
              <a:ext cx="2306595" cy="1244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4"/>
          <p:cNvSpPr txBox="1"/>
          <p:nvPr>
            <p:ph type="ctrTitle"/>
          </p:nvPr>
        </p:nvSpPr>
        <p:spPr>
          <a:xfrm>
            <a:off x="715100" y="688225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4"/>
          <p:cNvSpPr txBox="1"/>
          <p:nvPr>
            <p:ph idx="1" type="subTitle"/>
          </p:nvPr>
        </p:nvSpPr>
        <p:spPr>
          <a:xfrm>
            <a:off x="715200" y="175865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24"/>
          <p:cNvSpPr txBox="1"/>
          <p:nvPr/>
        </p:nvSpPr>
        <p:spPr>
          <a:xfrm>
            <a:off x="715200" y="36396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5"/>
          <p:cNvGrpSpPr/>
          <p:nvPr/>
        </p:nvGrpSpPr>
        <p:grpSpPr>
          <a:xfrm flipH="1">
            <a:off x="-2963457" y="-1144275"/>
            <a:ext cx="14271730" cy="7838633"/>
            <a:chOff x="-2430057" y="-1144275"/>
            <a:chExt cx="14271730" cy="7838633"/>
          </a:xfrm>
        </p:grpSpPr>
        <p:grpSp>
          <p:nvGrpSpPr>
            <p:cNvPr id="295" name="Google Shape;295;p25"/>
            <p:cNvGrpSpPr/>
            <p:nvPr/>
          </p:nvGrpSpPr>
          <p:grpSpPr>
            <a:xfrm>
              <a:off x="-2430057" y="-508637"/>
              <a:ext cx="14271730" cy="7202996"/>
              <a:chOff x="-2430057" y="-508637"/>
              <a:chExt cx="14271730" cy="7202996"/>
            </a:xfrm>
          </p:grpSpPr>
          <p:pic>
            <p:nvPicPr>
              <p:cNvPr id="296" name="Google Shape;296;p2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416519" y="1864375"/>
                <a:ext cx="4951375" cy="297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6384187" y="-508637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621349" y="4155658"/>
                <a:ext cx="4220324" cy="25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014775" y="37847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0" name="Google Shape;30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-732482" y="-1144275"/>
              <a:ext cx="1739930" cy="2298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4395873" y="4313204"/>
              <a:ext cx="2995801" cy="180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3795591" y="-617227"/>
              <a:ext cx="2306595" cy="1244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90108" y="4282349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561313" y="-231188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25"/>
          <p:cNvGrpSpPr/>
          <p:nvPr/>
        </p:nvGrpSpPr>
        <p:grpSpPr>
          <a:xfrm flipH="1">
            <a:off x="490717" y="1682800"/>
            <a:ext cx="8972405" cy="4122149"/>
            <a:chOff x="-584905" y="1682800"/>
            <a:chExt cx="8972405" cy="4122149"/>
          </a:xfrm>
        </p:grpSpPr>
        <p:pic>
          <p:nvPicPr>
            <p:cNvPr id="306" name="Google Shape;306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2411193">
              <a:off x="-291642" y="3392709"/>
              <a:ext cx="2495901" cy="1822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5"/>
            <p:cNvPicPr preferRelativeResize="0"/>
            <p:nvPr/>
          </p:nvPicPr>
          <p:blipFill rotWithShape="1">
            <a:blip r:embed="rId10">
              <a:alphaModFix/>
            </a:blip>
            <a:srcRect b="2271" l="0" r="0" t="2281"/>
            <a:stretch/>
          </p:blipFill>
          <p:spPr>
            <a:xfrm>
              <a:off x="7938722" y="1682800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6"/>
          <p:cNvGrpSpPr/>
          <p:nvPr/>
        </p:nvGrpSpPr>
        <p:grpSpPr>
          <a:xfrm flipH="1">
            <a:off x="-1254596" y="-707594"/>
            <a:ext cx="11097806" cy="7712307"/>
            <a:chOff x="-721196" y="-707594"/>
            <a:chExt cx="11097806" cy="7712307"/>
          </a:xfrm>
        </p:grpSpPr>
        <p:pic>
          <p:nvPicPr>
            <p:cNvPr id="310" name="Google Shape;310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719775" y="1438325"/>
              <a:ext cx="1739930" cy="22989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1" name="Google Shape;311;p26"/>
            <p:cNvGrpSpPr/>
            <p:nvPr/>
          </p:nvGrpSpPr>
          <p:grpSpPr>
            <a:xfrm>
              <a:off x="-88100" y="-707594"/>
              <a:ext cx="10464710" cy="6822899"/>
              <a:chOff x="-88100" y="-707594"/>
              <a:chExt cx="10464710" cy="6822899"/>
            </a:xfrm>
          </p:grpSpPr>
          <p:pic>
            <p:nvPicPr>
              <p:cNvPr id="312" name="Google Shape;312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80075" y="-707594"/>
                <a:ext cx="3196535" cy="203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10800000">
                <a:off x="-88100" y="4313204"/>
                <a:ext cx="2995801" cy="180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4" name="Google Shape;314;p26"/>
            <p:cNvGrpSpPr/>
            <p:nvPr/>
          </p:nvGrpSpPr>
          <p:grpSpPr>
            <a:xfrm>
              <a:off x="-721196" y="3305370"/>
              <a:ext cx="11022959" cy="2225531"/>
              <a:chOff x="-721196" y="3305370"/>
              <a:chExt cx="11022959" cy="2225531"/>
            </a:xfrm>
          </p:grpSpPr>
          <p:pic>
            <p:nvPicPr>
              <p:cNvPr id="315" name="Google Shape;315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8002788" y="3913772"/>
                <a:ext cx="2298975" cy="1382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2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-5400000">
                <a:off x="-1233400" y="3817574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7" name="Google Shape;317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61281" y="3039800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" name="Google Shape;318;p26"/>
            <p:cNvGrpSpPr/>
            <p:nvPr/>
          </p:nvGrpSpPr>
          <p:grpSpPr>
            <a:xfrm>
              <a:off x="-145551" y="-507172"/>
              <a:ext cx="5293770" cy="2734975"/>
              <a:chOff x="-145551" y="-507172"/>
              <a:chExt cx="5293770" cy="2734975"/>
            </a:xfrm>
          </p:grpSpPr>
          <p:pic>
            <p:nvPicPr>
              <p:cNvPr id="319" name="Google Shape;319;p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-145551" y="-507172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26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841625" y="43848"/>
                <a:ext cx="2306595" cy="12448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536194" y="-285123"/>
            <a:ext cx="10419169" cy="6059265"/>
            <a:chOff x="-536194" y="-285123"/>
            <a:chExt cx="10419169" cy="6059265"/>
          </a:xfrm>
        </p:grpSpPr>
        <p:grpSp>
          <p:nvGrpSpPr>
            <p:cNvPr id="24" name="Google Shape;24;p4"/>
            <p:cNvGrpSpPr/>
            <p:nvPr/>
          </p:nvGrpSpPr>
          <p:grpSpPr>
            <a:xfrm>
              <a:off x="7886238" y="-285123"/>
              <a:ext cx="1996737" cy="1735973"/>
              <a:chOff x="7886238" y="-285123"/>
              <a:chExt cx="1996737" cy="1735973"/>
            </a:xfrm>
          </p:grpSpPr>
          <p:pic>
            <p:nvPicPr>
              <p:cNvPr id="25" name="Google Shape;2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flipH="1">
                <a:off x="7886238" y="-285123"/>
                <a:ext cx="1996737" cy="1201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4"/>
              <p:cNvPicPr preferRelativeResize="0"/>
              <p:nvPr/>
            </p:nvPicPr>
            <p:blipFill rotWithShape="1">
              <a:blip r:embed="rId3">
                <a:alphaModFix/>
              </a:blip>
              <a:srcRect b="1765" l="0" r="0" t="1774"/>
              <a:stretch/>
            </p:blipFill>
            <p:spPr>
              <a:xfrm flipH="1" rot="10800000">
                <a:off x="8076575" y="685801"/>
                <a:ext cx="767024" cy="765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4"/>
            <p:cNvGrpSpPr/>
            <p:nvPr/>
          </p:nvGrpSpPr>
          <p:grpSpPr>
            <a:xfrm>
              <a:off x="-536194" y="4068166"/>
              <a:ext cx="10124896" cy="1705976"/>
              <a:chOff x="-536194" y="4068166"/>
              <a:chExt cx="10124896" cy="1705976"/>
            </a:xfrm>
          </p:grpSpPr>
          <p:pic>
            <p:nvPicPr>
              <p:cNvPr id="28" name="Google Shape;28;p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10800000">
                <a:off x="-536194" y="4573018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 rot="10800000">
                <a:off x="8385226" y="4068166"/>
                <a:ext cx="1203476" cy="1590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" name="Google Shape;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799971">
            <a:off x="-952330" y="-747954"/>
            <a:ext cx="2495900" cy="182200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40138"/>
            <a:ext cx="7704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-975224" y="-289110"/>
            <a:ext cx="12439449" cy="7230050"/>
            <a:chOff x="-975224" y="-289110"/>
            <a:chExt cx="12439449" cy="7230050"/>
          </a:xfrm>
        </p:grpSpPr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917599" y="4205965"/>
              <a:ext cx="4546625" cy="273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763999" y="-500335"/>
              <a:ext cx="1314774" cy="173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347800" y="-103361"/>
              <a:ext cx="1544775" cy="92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7920063" y="18221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715100" y="2784300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945650" y="2784300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715100" y="3280800"/>
            <a:ext cx="2907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945650" y="3280800"/>
            <a:ext cx="2907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-1432300" y="-395850"/>
            <a:ext cx="10085587" cy="5228140"/>
            <a:chOff x="-1432300" y="-395850"/>
            <a:chExt cx="10085587" cy="5228140"/>
          </a:xfrm>
        </p:grpSpPr>
        <p:pic>
          <p:nvPicPr>
            <p:cNvPr id="45" name="Google Shape;45;p5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 flipH="1" rot="10800000">
              <a:off x="8204509" y="4384689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800000">
              <a:off x="659599" y="-395850"/>
              <a:ext cx="855475" cy="88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 rot="10800000">
              <a:off x="-1432300" y="825903"/>
              <a:ext cx="2091899" cy="1527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-489775" y="-65564"/>
            <a:ext cx="12112569" cy="5590075"/>
            <a:chOff x="-489775" y="-65564"/>
            <a:chExt cx="12112569" cy="5590075"/>
          </a:xfrm>
        </p:grpSpPr>
        <p:pic>
          <p:nvPicPr>
            <p:cNvPr id="50" name="Google Shape;5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657881" y="1178575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-852687" y="4065875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4775" y="-65564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-215578" y="1017725"/>
            <a:ext cx="10276311" cy="4775860"/>
            <a:chOff x="-215578" y="1017725"/>
            <a:chExt cx="10276311" cy="4775860"/>
          </a:xfrm>
        </p:grpSpPr>
        <p:pic>
          <p:nvPicPr>
            <p:cNvPr id="55" name="Google Shape;55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9">
              <a:off x="7564833" y="3971571"/>
              <a:ext cx="2495900" cy="1822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6"/>
            <p:cNvPicPr preferRelativeResize="0"/>
            <p:nvPr/>
          </p:nvPicPr>
          <p:blipFill rotWithShape="1">
            <a:blip r:embed="rId6">
              <a:alphaModFix/>
            </a:blip>
            <a:srcRect b="2271" l="0" r="0" t="2281"/>
            <a:stretch/>
          </p:blipFill>
          <p:spPr>
            <a:xfrm>
              <a:off x="-215578" y="1017725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4332513" y="534990"/>
            <a:ext cx="5318313" cy="4293923"/>
            <a:chOff x="4332513" y="534990"/>
            <a:chExt cx="5318313" cy="4293923"/>
          </a:xfrm>
        </p:grpSpPr>
        <p:pic>
          <p:nvPicPr>
            <p:cNvPr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b="2271" l="0" r="0" t="2281"/>
            <a:stretch/>
          </p:blipFill>
          <p:spPr>
            <a:xfrm>
              <a:off x="4332513" y="4381312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3">
              <a:alphaModFix/>
            </a:blip>
            <a:srcRect b="1765" l="0" r="0" t="1774"/>
            <a:stretch/>
          </p:blipFill>
          <p:spPr>
            <a:xfrm>
              <a:off x="8645049" y="534990"/>
              <a:ext cx="1005777" cy="10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7"/>
          <p:cNvGrpSpPr/>
          <p:nvPr/>
        </p:nvGrpSpPr>
        <p:grpSpPr>
          <a:xfrm>
            <a:off x="-1695322" y="-1291200"/>
            <a:ext cx="11588824" cy="6600350"/>
            <a:chOff x="-1695322" y="-1291200"/>
            <a:chExt cx="11588824" cy="6600350"/>
          </a:xfrm>
        </p:grpSpPr>
        <p:grpSp>
          <p:nvGrpSpPr>
            <p:cNvPr id="62" name="Google Shape;62;p7"/>
            <p:cNvGrpSpPr/>
            <p:nvPr/>
          </p:nvGrpSpPr>
          <p:grpSpPr>
            <a:xfrm>
              <a:off x="-1126744" y="-1291200"/>
              <a:ext cx="7845556" cy="6277073"/>
              <a:chOff x="-1126744" y="-1291200"/>
              <a:chExt cx="7845556" cy="6277073"/>
            </a:xfrm>
          </p:grpSpPr>
          <p:pic>
            <p:nvPicPr>
              <p:cNvPr id="63" name="Google Shape;63;p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-1126744" y="37847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72187" y="-12912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" name="Google Shape;65;p7"/>
            <p:cNvGrpSpPr/>
            <p:nvPr/>
          </p:nvGrpSpPr>
          <p:grpSpPr>
            <a:xfrm>
              <a:off x="220375" y="3913656"/>
              <a:ext cx="6411090" cy="1395494"/>
              <a:chOff x="220375" y="3913656"/>
              <a:chExt cx="6411090" cy="1395494"/>
            </a:xfrm>
          </p:grpSpPr>
          <p:pic>
            <p:nvPicPr>
              <p:cNvPr id="66" name="Google Shape;66;p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32491" y="3913656"/>
                <a:ext cx="2298975" cy="1382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220375" y="4379900"/>
                <a:ext cx="1544775" cy="92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8;p7"/>
            <p:cNvGrpSpPr/>
            <p:nvPr/>
          </p:nvGrpSpPr>
          <p:grpSpPr>
            <a:xfrm>
              <a:off x="-1695322" y="-991639"/>
              <a:ext cx="11588824" cy="4520213"/>
              <a:chOff x="-1695322" y="-991639"/>
              <a:chExt cx="11588824" cy="4520213"/>
            </a:xfrm>
          </p:grpSpPr>
          <p:pic>
            <p:nvPicPr>
              <p:cNvPr id="69" name="Google Shape;69;p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-5400000">
                <a:off x="-1383134" y="-1303826"/>
                <a:ext cx="1943350" cy="2567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690026" y="1938450"/>
                <a:ext cx="1203476" cy="1590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0000" y="1265838"/>
            <a:ext cx="2567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720000" y="2423263"/>
            <a:ext cx="32148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493400" y="845700"/>
            <a:ext cx="2935500" cy="42978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>
            <a:off x="-432505" y="311200"/>
            <a:ext cx="9085792" cy="5798549"/>
            <a:chOff x="-432505" y="311200"/>
            <a:chExt cx="9085792" cy="5798549"/>
          </a:xfrm>
        </p:grpSpPr>
        <p:pic>
          <p:nvPicPr>
            <p:cNvPr id="77" name="Google Shape;7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2411193">
              <a:off x="-139242" y="3697509"/>
              <a:ext cx="2495901" cy="1822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8"/>
            <p:cNvPicPr preferRelativeResize="0"/>
            <p:nvPr/>
          </p:nvPicPr>
          <p:blipFill rotWithShape="1">
            <a:blip r:embed="rId3">
              <a:alphaModFix/>
            </a:blip>
            <a:srcRect b="2271" l="0" r="0" t="2281"/>
            <a:stretch/>
          </p:blipFill>
          <p:spPr>
            <a:xfrm>
              <a:off x="8204509" y="311200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8"/>
          <p:cNvGrpSpPr/>
          <p:nvPr/>
        </p:nvGrpSpPr>
        <p:grpSpPr>
          <a:xfrm>
            <a:off x="-2430057" y="-1900800"/>
            <a:ext cx="14271730" cy="8595158"/>
            <a:chOff x="-2430057" y="-1900800"/>
            <a:chExt cx="14271730" cy="8595158"/>
          </a:xfrm>
        </p:grpSpPr>
        <p:grpSp>
          <p:nvGrpSpPr>
            <p:cNvPr id="80" name="Google Shape;80;p8"/>
            <p:cNvGrpSpPr/>
            <p:nvPr/>
          </p:nvGrpSpPr>
          <p:grpSpPr>
            <a:xfrm>
              <a:off x="-2430057" y="-1900800"/>
              <a:ext cx="14271730" cy="8595158"/>
              <a:chOff x="-2430057" y="-1900800"/>
              <a:chExt cx="14271730" cy="8595158"/>
            </a:xfrm>
          </p:grpSpPr>
          <p:pic>
            <p:nvPicPr>
              <p:cNvPr id="81" name="Google Shape;81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-3416519" y="1178575"/>
                <a:ext cx="4951375" cy="297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603137" y="-19008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621349" y="4155658"/>
                <a:ext cx="4220324" cy="25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014775" y="37847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5" name="Google Shape;85;p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-351482" y="-1144275"/>
              <a:ext cx="1739930" cy="2298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4395873" y="4313204"/>
              <a:ext cx="2995801" cy="180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3795591" y="-617227"/>
              <a:ext cx="2306595" cy="1244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 rot="5400000">
              <a:off x="-190108" y="4282349"/>
              <a:ext cx="2225531" cy="120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1561313" y="-231188"/>
              <a:ext cx="1821549" cy="1095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-704722" y="-1291200"/>
            <a:ext cx="10979224" cy="9534163"/>
            <a:chOff x="-704722" y="-1291200"/>
            <a:chExt cx="10979224" cy="9534163"/>
          </a:xfrm>
        </p:grpSpPr>
        <p:pic>
          <p:nvPicPr>
            <p:cNvPr id="92" name="Google Shape;9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5400000">
              <a:off x="3497967" y="4278050"/>
              <a:ext cx="4951375" cy="297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" name="Google Shape;93;p9"/>
            <p:cNvGrpSpPr/>
            <p:nvPr/>
          </p:nvGrpSpPr>
          <p:grpSpPr>
            <a:xfrm flipH="1">
              <a:off x="2469968" y="-1291200"/>
              <a:ext cx="7007356" cy="5896073"/>
              <a:chOff x="-288544" y="-1291200"/>
              <a:chExt cx="7007356" cy="5896073"/>
            </a:xfrm>
          </p:grpSpPr>
          <p:pic>
            <p:nvPicPr>
              <p:cNvPr id="94" name="Google Shape;94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-288544" y="3403749"/>
                <a:ext cx="2225531" cy="1201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172187" y="-12912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oogle Shape;96;p9"/>
            <p:cNvGrpSpPr/>
            <p:nvPr/>
          </p:nvGrpSpPr>
          <p:grpSpPr>
            <a:xfrm flipH="1">
              <a:off x="-338286" y="3913656"/>
              <a:ext cx="9306690" cy="1395494"/>
              <a:chOff x="220375" y="3913656"/>
              <a:chExt cx="9306690" cy="1395494"/>
            </a:xfrm>
          </p:grpSpPr>
          <p:pic>
            <p:nvPicPr>
              <p:cNvPr id="97" name="Google Shape;97;p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28091" y="3913656"/>
                <a:ext cx="2298975" cy="1382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20375" y="4379900"/>
                <a:ext cx="1544775" cy="92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9"/>
            <p:cNvGrpSpPr/>
            <p:nvPr/>
          </p:nvGrpSpPr>
          <p:grpSpPr>
            <a:xfrm flipH="1">
              <a:off x="-704722" y="-305839"/>
              <a:ext cx="10979224" cy="3834413"/>
              <a:chOff x="-1085722" y="-305839"/>
              <a:chExt cx="10979224" cy="3834413"/>
            </a:xfrm>
          </p:grpSpPr>
          <p:pic>
            <p:nvPicPr>
              <p:cNvPr id="100" name="Google Shape;100;p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-5400000">
                <a:off x="-773534" y="-618026"/>
                <a:ext cx="1943350" cy="2567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690026" y="1938450"/>
                <a:ext cx="1203476" cy="1590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2241425" y="1716513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2241475" y="2592013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4" name="Google Shape;104;p9"/>
          <p:cNvGrpSpPr/>
          <p:nvPr/>
        </p:nvGrpSpPr>
        <p:grpSpPr>
          <a:xfrm flipH="1">
            <a:off x="-462046" y="534990"/>
            <a:ext cx="2883538" cy="4293923"/>
            <a:chOff x="6767288" y="534990"/>
            <a:chExt cx="2883538" cy="4293923"/>
          </a:xfrm>
        </p:grpSpPr>
        <p:pic>
          <p:nvPicPr>
            <p:cNvPr id="105" name="Google Shape;105;p9"/>
            <p:cNvPicPr preferRelativeResize="0"/>
            <p:nvPr/>
          </p:nvPicPr>
          <p:blipFill rotWithShape="1">
            <a:blip r:embed="rId8">
              <a:alphaModFix/>
            </a:blip>
            <a:srcRect b="2271" l="0" r="0" t="2281"/>
            <a:stretch/>
          </p:blipFill>
          <p:spPr>
            <a:xfrm>
              <a:off x="6767288" y="4381312"/>
              <a:ext cx="448778" cy="447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9"/>
            <p:cNvPicPr preferRelativeResize="0"/>
            <p:nvPr/>
          </p:nvPicPr>
          <p:blipFill rotWithShape="1">
            <a:blip r:embed="rId9">
              <a:alphaModFix/>
            </a:blip>
            <a:srcRect b="1765" l="0" r="0" t="1774"/>
            <a:stretch/>
          </p:blipFill>
          <p:spPr>
            <a:xfrm>
              <a:off x="8645049" y="534990"/>
              <a:ext cx="1005777" cy="100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>
            <p:ph idx="2" type="pic"/>
          </p:nvPr>
        </p:nvSpPr>
        <p:spPr>
          <a:xfrm>
            <a:off x="-47700" y="-85800"/>
            <a:ext cx="9239400" cy="531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715100" y="4038275"/>
            <a:ext cx="7713600" cy="570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1.png"/><Relationship Id="rId8" Type="http://schemas.openxmlformats.org/officeDocument/2006/relationships/image" Target="../media/image3.png"/><Relationship Id="rId11" Type="http://schemas.openxmlformats.org/officeDocument/2006/relationships/image" Target="../media/image32.png"/><Relationship Id="rId10" Type="http://schemas.openxmlformats.org/officeDocument/2006/relationships/image" Target="../media/image13.png"/><Relationship Id="rId12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1.png"/><Relationship Id="rId8" Type="http://schemas.openxmlformats.org/officeDocument/2006/relationships/image" Target="../media/image3.png"/><Relationship Id="rId11" Type="http://schemas.openxmlformats.org/officeDocument/2006/relationships/image" Target="../media/image32.png"/><Relationship Id="rId10" Type="http://schemas.openxmlformats.org/officeDocument/2006/relationships/image" Target="../media/image13.png"/><Relationship Id="rId12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7"/>
          <p:cNvGrpSpPr/>
          <p:nvPr/>
        </p:nvGrpSpPr>
        <p:grpSpPr>
          <a:xfrm>
            <a:off x="4864400" y="-529200"/>
            <a:ext cx="5291299" cy="6168213"/>
            <a:chOff x="4864400" y="-529200"/>
            <a:chExt cx="5291299" cy="6168213"/>
          </a:xfrm>
        </p:grpSpPr>
        <p:grpSp>
          <p:nvGrpSpPr>
            <p:cNvPr id="326" name="Google Shape;326;p27"/>
            <p:cNvGrpSpPr/>
            <p:nvPr/>
          </p:nvGrpSpPr>
          <p:grpSpPr>
            <a:xfrm>
              <a:off x="5609074" y="-529200"/>
              <a:ext cx="4546625" cy="6168213"/>
              <a:chOff x="5609074" y="-529200"/>
              <a:chExt cx="4546625" cy="6168213"/>
            </a:xfrm>
          </p:grpSpPr>
          <p:pic>
            <p:nvPicPr>
              <p:cNvPr id="327" name="Google Shape;32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609074" y="-5292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Google Shape;328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5893631" y="1674100"/>
                <a:ext cx="4951375" cy="297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9" name="Google Shape;329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7753" t="0"/>
              <a:stretch/>
            </p:blipFill>
            <p:spPr>
              <a:xfrm>
                <a:off x="8613298" y="2770475"/>
                <a:ext cx="1201126" cy="138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" name="Google Shape;330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37126" t="0"/>
              <a:stretch/>
            </p:blipFill>
            <p:spPr>
              <a:xfrm rot="5400000">
                <a:off x="7137862" y="3523237"/>
                <a:ext cx="1093950" cy="2298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1" name="Google Shape;331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64400" y="3986923"/>
              <a:ext cx="2306595" cy="1244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Google Shape;332;p27"/>
          <p:cNvSpPr txBox="1"/>
          <p:nvPr>
            <p:ph type="ctrTitle"/>
          </p:nvPr>
        </p:nvSpPr>
        <p:spPr>
          <a:xfrm>
            <a:off x="715200" y="1230100"/>
            <a:ext cx="50214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</a:t>
            </a:r>
            <a:endParaRPr/>
          </a:p>
        </p:txBody>
      </p:sp>
      <p:sp>
        <p:nvSpPr>
          <p:cNvPr id="333" name="Google Shape;333;p27"/>
          <p:cNvSpPr txBox="1"/>
          <p:nvPr>
            <p:ph idx="1" type="subTitle"/>
          </p:nvPr>
        </p:nvSpPr>
        <p:spPr>
          <a:xfrm>
            <a:off x="715100" y="3312825"/>
            <a:ext cx="20919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own Food &amp; health assistant</a:t>
            </a: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5589974" y="92672"/>
            <a:ext cx="3787488" cy="1754865"/>
            <a:chOff x="5589974" y="92672"/>
            <a:chExt cx="3787488" cy="1754865"/>
          </a:xfrm>
        </p:grpSpPr>
        <p:pic>
          <p:nvPicPr>
            <p:cNvPr id="335" name="Google Shape;335;p27"/>
            <p:cNvPicPr preferRelativeResize="0"/>
            <p:nvPr/>
          </p:nvPicPr>
          <p:blipFill rotWithShape="1">
            <a:blip r:embed="rId8">
              <a:alphaModFix/>
            </a:blip>
            <a:srcRect b="2271" l="0" r="0" t="2281"/>
            <a:stretch/>
          </p:blipFill>
          <p:spPr>
            <a:xfrm>
              <a:off x="8701577" y="1173437"/>
              <a:ext cx="675885" cy="67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89974" y="92672"/>
              <a:ext cx="855475" cy="8846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7"/>
          <p:cNvGrpSpPr/>
          <p:nvPr/>
        </p:nvGrpSpPr>
        <p:grpSpPr>
          <a:xfrm>
            <a:off x="6393163" y="4"/>
            <a:ext cx="2978449" cy="3986092"/>
            <a:chOff x="6393163" y="4"/>
            <a:chExt cx="2978449" cy="3986092"/>
          </a:xfrm>
        </p:grpSpPr>
        <p:pic>
          <p:nvPicPr>
            <p:cNvPr id="338" name="Google Shape;338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93163" y="4"/>
              <a:ext cx="2978449" cy="2174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459151" y="2846674"/>
              <a:ext cx="1560800" cy="11394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" name="Google Shape;34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45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464375" y="269300"/>
            <a:ext cx="34089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background</a:t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3677250" y="4654750"/>
            <a:ext cx="15600" cy="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640475" y="3098500"/>
            <a:ext cx="44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15" name="Google Shape;4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75" y="1162938"/>
            <a:ext cx="2209856" cy="14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600" y="1124050"/>
            <a:ext cx="3550200" cy="149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950" y="3010775"/>
            <a:ext cx="3550188" cy="14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6"/>
          <p:cNvSpPr txBox="1"/>
          <p:nvPr/>
        </p:nvSpPr>
        <p:spPr>
          <a:xfrm>
            <a:off x="5321675" y="3137050"/>
            <a:ext cx="37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5182225" y="4802675"/>
            <a:ext cx="3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150" y="3002263"/>
            <a:ext cx="3011243" cy="1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232000" y="156638"/>
            <a:ext cx="2567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r>
              <a:rPr lang="en"/>
              <a:t> &amp; Roles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665775" y="2074175"/>
            <a:ext cx="68637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3677250" y="4654750"/>
            <a:ext cx="15600" cy="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2075"/>
            <a:ext cx="9144003" cy="37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375" y="382425"/>
            <a:ext cx="6359475" cy="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8"/>
          <p:cNvGrpSpPr/>
          <p:nvPr/>
        </p:nvGrpSpPr>
        <p:grpSpPr>
          <a:xfrm>
            <a:off x="4864400" y="-529200"/>
            <a:ext cx="5291299" cy="6168213"/>
            <a:chOff x="4864400" y="-529200"/>
            <a:chExt cx="5291299" cy="6168213"/>
          </a:xfrm>
        </p:grpSpPr>
        <p:grpSp>
          <p:nvGrpSpPr>
            <p:cNvPr id="435" name="Google Shape;435;p38"/>
            <p:cNvGrpSpPr/>
            <p:nvPr/>
          </p:nvGrpSpPr>
          <p:grpSpPr>
            <a:xfrm>
              <a:off x="5609074" y="-529200"/>
              <a:ext cx="4546625" cy="6168213"/>
              <a:chOff x="5609074" y="-529200"/>
              <a:chExt cx="4546625" cy="6168213"/>
            </a:xfrm>
          </p:grpSpPr>
          <p:pic>
            <p:nvPicPr>
              <p:cNvPr id="436" name="Google Shape;436;p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609074" y="-529200"/>
                <a:ext cx="4546625" cy="2734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" name="Google Shape;437;p3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5893631" y="1674100"/>
                <a:ext cx="4951375" cy="297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8" name="Google Shape;438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7753" t="0"/>
              <a:stretch/>
            </p:blipFill>
            <p:spPr>
              <a:xfrm>
                <a:off x="8613298" y="2770475"/>
                <a:ext cx="1201126" cy="138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" name="Google Shape;439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37126" t="0"/>
              <a:stretch/>
            </p:blipFill>
            <p:spPr>
              <a:xfrm rot="5400000">
                <a:off x="7137862" y="3523237"/>
                <a:ext cx="1093950" cy="2298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0" name="Google Shape;440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64400" y="3986923"/>
              <a:ext cx="2306595" cy="1244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38"/>
          <p:cNvSpPr txBox="1"/>
          <p:nvPr>
            <p:ph type="ctrTitle"/>
          </p:nvPr>
        </p:nvSpPr>
        <p:spPr>
          <a:xfrm>
            <a:off x="715200" y="1230100"/>
            <a:ext cx="50214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5589974" y="92672"/>
            <a:ext cx="3787488" cy="1754865"/>
            <a:chOff x="5589974" y="92672"/>
            <a:chExt cx="3787488" cy="1754865"/>
          </a:xfrm>
        </p:grpSpPr>
        <p:pic>
          <p:nvPicPr>
            <p:cNvPr id="443" name="Google Shape;443;p38"/>
            <p:cNvPicPr preferRelativeResize="0"/>
            <p:nvPr/>
          </p:nvPicPr>
          <p:blipFill rotWithShape="1">
            <a:blip r:embed="rId8">
              <a:alphaModFix/>
            </a:blip>
            <a:srcRect b="2271" l="0" r="0" t="2281"/>
            <a:stretch/>
          </p:blipFill>
          <p:spPr>
            <a:xfrm>
              <a:off x="8701577" y="1173437"/>
              <a:ext cx="675885" cy="67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89974" y="92672"/>
              <a:ext cx="855475" cy="8846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38"/>
          <p:cNvGrpSpPr/>
          <p:nvPr/>
        </p:nvGrpSpPr>
        <p:grpSpPr>
          <a:xfrm>
            <a:off x="6393163" y="4"/>
            <a:ext cx="2978449" cy="3986092"/>
            <a:chOff x="6393163" y="4"/>
            <a:chExt cx="2978449" cy="3986092"/>
          </a:xfrm>
        </p:grpSpPr>
        <p:pic>
          <p:nvPicPr>
            <p:cNvPr id="446" name="Google Shape;446;p3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93163" y="4"/>
              <a:ext cx="2978449" cy="2174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459151" y="2846674"/>
              <a:ext cx="1560800" cy="11394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45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6" name="Google Shape;346;p28"/>
          <p:cNvSpPr txBox="1"/>
          <p:nvPr>
            <p:ph idx="2" type="title"/>
          </p:nvPr>
        </p:nvSpPr>
        <p:spPr>
          <a:xfrm>
            <a:off x="715100" y="1416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7" name="Google Shape;347;p28"/>
          <p:cNvSpPr txBox="1"/>
          <p:nvPr>
            <p:ph idx="3" type="title"/>
          </p:nvPr>
        </p:nvSpPr>
        <p:spPr>
          <a:xfrm>
            <a:off x="3534500" y="31124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8" name="Google Shape;348;p28"/>
          <p:cNvSpPr txBox="1"/>
          <p:nvPr>
            <p:ph idx="4" type="title"/>
          </p:nvPr>
        </p:nvSpPr>
        <p:spPr>
          <a:xfrm>
            <a:off x="3528600" y="1416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" name="Google Shape;349;p28"/>
          <p:cNvSpPr txBox="1"/>
          <p:nvPr>
            <p:ph idx="6" type="title"/>
          </p:nvPr>
        </p:nvSpPr>
        <p:spPr>
          <a:xfrm>
            <a:off x="715100" y="311242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28"/>
          <p:cNvSpPr txBox="1"/>
          <p:nvPr>
            <p:ph idx="1" type="subTitle"/>
          </p:nvPr>
        </p:nvSpPr>
        <p:spPr>
          <a:xfrm>
            <a:off x="715100" y="1988950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51" name="Google Shape;351;p28"/>
          <p:cNvSpPr txBox="1"/>
          <p:nvPr>
            <p:ph idx="8" type="subTitle"/>
          </p:nvPr>
        </p:nvSpPr>
        <p:spPr>
          <a:xfrm>
            <a:off x="3528600" y="1988950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52" name="Google Shape;352;p28"/>
          <p:cNvSpPr txBox="1"/>
          <p:nvPr>
            <p:ph idx="9" type="subTitle"/>
          </p:nvPr>
        </p:nvSpPr>
        <p:spPr>
          <a:xfrm>
            <a:off x="715100" y="3685000"/>
            <a:ext cx="25551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background</a:t>
            </a:r>
            <a:endParaRPr/>
          </a:p>
        </p:txBody>
      </p:sp>
      <p:sp>
        <p:nvSpPr>
          <p:cNvPr id="353" name="Google Shape;353;p28"/>
          <p:cNvSpPr txBox="1"/>
          <p:nvPr>
            <p:ph idx="13" type="subTitle"/>
          </p:nvPr>
        </p:nvSpPr>
        <p:spPr>
          <a:xfrm>
            <a:off x="3534500" y="3685125"/>
            <a:ext cx="2086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with Role assignment</a:t>
            </a:r>
            <a:endParaRPr/>
          </a:p>
        </p:txBody>
      </p:sp>
      <p:sp>
        <p:nvSpPr>
          <p:cNvPr id="354" name="Google Shape;354;p28"/>
          <p:cNvSpPr txBox="1"/>
          <p:nvPr>
            <p:ph idx="4" type="title"/>
          </p:nvPr>
        </p:nvSpPr>
        <p:spPr>
          <a:xfrm>
            <a:off x="5946300" y="1416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" name="Google Shape;355;p28"/>
          <p:cNvSpPr txBox="1"/>
          <p:nvPr>
            <p:ph idx="8" type="subTitle"/>
          </p:nvPr>
        </p:nvSpPr>
        <p:spPr>
          <a:xfrm>
            <a:off x="5946300" y="1988950"/>
            <a:ext cx="25551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 /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720000" y="1265838"/>
            <a:ext cx="2567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720000" y="2081925"/>
            <a:ext cx="39099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obesity rate is gradually increasing around the world.</a:t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Accordingly, the health-</a:t>
            </a:r>
            <a:r>
              <a:rPr lang="en"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related </a:t>
            </a:r>
            <a:r>
              <a:rPr lang="en"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market is gradually growing.</a:t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750" y="230225"/>
            <a:ext cx="3214800" cy="22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 txBox="1"/>
          <p:nvPr/>
        </p:nvSpPr>
        <p:spPr>
          <a:xfrm>
            <a:off x="48900" y="4858775"/>
            <a:ext cx="39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https://www.bcm.edu/bodycomplab/Flashapps/bmiVAgeChartpage.html</a:t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64" name="Google Shape;3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75" y="2658575"/>
            <a:ext cx="3214801" cy="21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3677250" y="4654750"/>
            <a:ext cx="15600" cy="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3871275" y="4858775"/>
            <a:ext cx="521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https://www.towardshealthcare.com/insights/health-and-wellness-market-exploring-the-self-care</a:t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720000" y="853788"/>
            <a:ext cx="2567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665775" y="2074175"/>
            <a:ext cx="68637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Existing health management programs fail to account for individuals' fitness levels and dietary preferences.</a:t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 we focus on </a:t>
            </a:r>
            <a:r>
              <a:rPr lang="en" sz="225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Individual characteristics</a:t>
            </a: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3677250" y="4654750"/>
            <a:ext cx="15600" cy="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 </a:t>
            </a:r>
            <a:endParaRPr/>
          </a:p>
        </p:txBody>
      </p:sp>
      <p:sp>
        <p:nvSpPr>
          <p:cNvPr id="379" name="Google Shape;379;p31"/>
          <p:cNvSpPr txBox="1"/>
          <p:nvPr>
            <p:ph idx="9" type="subTitle"/>
          </p:nvPr>
        </p:nvSpPr>
        <p:spPr>
          <a:xfrm>
            <a:off x="720000" y="1372100"/>
            <a:ext cx="6819900" cy="32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Our goal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Recommend desired meal menus by utilizing the user's personal preferences and exercise data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Our input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300"/>
              <a:t>2-1. user-written preferences and details about today's workout.</a:t>
            </a:r>
            <a:endParaRPr b="0"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300"/>
              <a:t>2-2. the user's physical information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Our output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b="0" lang="en" sz="1300"/>
              <a:t>a single recommended food menu item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.</a:t>
            </a:r>
            <a:endParaRPr b="0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85" name="Google Shape;385;p32"/>
          <p:cNvSpPr txBox="1"/>
          <p:nvPr>
            <p:ph idx="9" type="subTitle"/>
          </p:nvPr>
        </p:nvSpPr>
        <p:spPr>
          <a:xfrm>
            <a:off x="720000" y="1737150"/>
            <a:ext cx="6819900" cy="29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/>
              <a:t>1. </a:t>
            </a:r>
            <a:r>
              <a:rPr lang="en" sz="1600"/>
              <a:t>Feature selection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Out of thousands of available foods, the project will select specific items to be utilized.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2. Database development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The database will be constructed by evaluating preference scores for the selected features from all participants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3. </a:t>
            </a:r>
            <a:r>
              <a:rPr lang="en" sz="1600"/>
              <a:t>New user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When a new user joins, they will be asked to rate their preferences for 10 different food items. 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800" y="666775"/>
            <a:ext cx="3449951" cy="12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625" y="3278025"/>
            <a:ext cx="1794150" cy="18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93" name="Google Shape;393;p33"/>
          <p:cNvSpPr txBox="1"/>
          <p:nvPr>
            <p:ph idx="9" type="subTitle"/>
          </p:nvPr>
        </p:nvSpPr>
        <p:spPr>
          <a:xfrm>
            <a:off x="720000" y="1737150"/>
            <a:ext cx="6819900" cy="29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4.  F</a:t>
            </a:r>
            <a:r>
              <a:rPr lang="en" sz="1600"/>
              <a:t>ind</a:t>
            </a:r>
            <a:r>
              <a:rPr lang="en" sz="1600"/>
              <a:t> Similar user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Based on the user's preferences for the 10 selected features, the system will identify the most similar user from the database.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5. NLP Model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Based on the new user's written responses in 2-1, the system will analyze their preferred or disliked foods and tastes. This analysis will be used to assign bonus points to the data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 Call Food API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The system will call a food API to retrieve nutritional information  and other relevant details for each food item. This data will then be stored in the database</a:t>
            </a:r>
            <a:r>
              <a:rPr lang="en" sz="1600"/>
              <a:t> </a:t>
            </a:r>
            <a:endParaRPr sz="1600"/>
          </a:p>
        </p:txBody>
      </p: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750" y="2528150"/>
            <a:ext cx="1508150" cy="14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730" y="368825"/>
            <a:ext cx="3040259" cy="13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401" name="Google Shape;401;p34"/>
          <p:cNvSpPr txBox="1"/>
          <p:nvPr>
            <p:ph idx="9" type="subTitle"/>
          </p:nvPr>
        </p:nvSpPr>
        <p:spPr>
          <a:xfrm>
            <a:off x="720000" y="2213000"/>
            <a:ext cx="6819900" cy="29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MLP Model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MLP model calculates the user's daily recommended intake using data from 2-2. This intake is split across meals, and the amounts are subtracted from sequences generated in step 6.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NLP Model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analyzes the workout routine using data from 2-2, calls an exercise API to calculate calories burned, and subtracts this from the sequences generated in step 7.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Output Extraction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9-1 Similarity Distance Calculation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9-2 Reinforcement Learning</a:t>
            </a: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Applied for optimizing the recommendation process.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407" name="Google Shape;407;p35"/>
          <p:cNvSpPr txBox="1"/>
          <p:nvPr>
            <p:ph idx="9" type="subTitle"/>
          </p:nvPr>
        </p:nvSpPr>
        <p:spPr>
          <a:xfrm>
            <a:off x="720000" y="2213000"/>
            <a:ext cx="6819900" cy="29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FeedBack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assigns a new preference score to the selected food, and this score is reflected in the database. Additionally, a small weight is added to foods that were not consumed, and a small weight is subtracted for foods that were consumed.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Inspiration Marketing Plan by Slidesgo">
  <a:themeElements>
    <a:clrScheme name="Simple Light">
      <a:dk1>
        <a:srgbClr val="272729"/>
      </a:dk1>
      <a:lt1>
        <a:srgbClr val="F8F8F8"/>
      </a:lt1>
      <a:dk2>
        <a:srgbClr val="70F1FE"/>
      </a:dk2>
      <a:lt2>
        <a:srgbClr val="43FF9D"/>
      </a:lt2>
      <a:accent1>
        <a:srgbClr val="69FE61"/>
      </a:accent1>
      <a:accent2>
        <a:srgbClr val="E5E36D"/>
      </a:accent2>
      <a:accent3>
        <a:srgbClr val="FD0223"/>
      </a:accent3>
      <a:accent4>
        <a:srgbClr val="CE04E9"/>
      </a:accent4>
      <a:accent5>
        <a:srgbClr val="FFFFFF"/>
      </a:accent5>
      <a:accent6>
        <a:srgbClr val="FFFFFF"/>
      </a:accent6>
      <a:hlink>
        <a:srgbClr val="2727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