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Bebas Neue"/>
      <p:regular r:id="rId11"/>
    </p:embeddedFont>
    <p:embeddedFont>
      <p:font typeface="Advent Pro Medium"/>
      <p:regular r:id="rId12"/>
      <p:bold r:id="rId13"/>
      <p:italic r:id="rId14"/>
      <p:boldItalic r:id="rId15"/>
    </p:embeddedFont>
    <p:embeddedFont>
      <p:font typeface="Antonio"/>
      <p:regular r:id="rId16"/>
      <p:bold r:id="rId17"/>
    </p:embeddedFont>
    <p:embeddedFont>
      <p:font typeface="Advent Pro"/>
      <p:regular r:id="rId18"/>
      <p:bold r:id="rId19"/>
      <p:italic r:id="rId20"/>
      <p:boldItalic r:id="rId21"/>
    </p:embeddedFont>
    <p:embeddedFont>
      <p:font typeface="Karantin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italic.fntdata"/><Relationship Id="rId11" Type="http://schemas.openxmlformats.org/officeDocument/2006/relationships/font" Target="fonts/BebasNeue-regular.fntdata"/><Relationship Id="rId22" Type="http://schemas.openxmlformats.org/officeDocument/2006/relationships/font" Target="fonts/Karantina-regular.fntdata"/><Relationship Id="rId10" Type="http://schemas.openxmlformats.org/officeDocument/2006/relationships/slide" Target="slides/slide6.xml"/><Relationship Id="rId21" Type="http://schemas.openxmlformats.org/officeDocument/2006/relationships/font" Target="fonts/AdventPro-boldItalic.fntdata"/><Relationship Id="rId13" Type="http://schemas.openxmlformats.org/officeDocument/2006/relationships/font" Target="fonts/AdventProMedium-bold.fntdata"/><Relationship Id="rId12" Type="http://schemas.openxmlformats.org/officeDocument/2006/relationships/font" Target="fonts/AdventProMedium-regular.fntdata"/><Relationship Id="rId23" Type="http://schemas.openxmlformats.org/officeDocument/2006/relationships/font" Target="fonts/Karantin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dventProMedium-boldItalic.fntdata"/><Relationship Id="rId14" Type="http://schemas.openxmlformats.org/officeDocument/2006/relationships/font" Target="fonts/AdventProMedium-italic.fntdata"/><Relationship Id="rId17" Type="http://schemas.openxmlformats.org/officeDocument/2006/relationships/font" Target="fonts/Antonio-bold.fntdata"/><Relationship Id="rId16" Type="http://schemas.openxmlformats.org/officeDocument/2006/relationships/font" Target="fonts/Antonio-regular.fntdata"/><Relationship Id="rId5" Type="http://schemas.openxmlformats.org/officeDocument/2006/relationships/slide" Target="slides/slide1.xml"/><Relationship Id="rId19" Type="http://schemas.openxmlformats.org/officeDocument/2006/relationships/font" Target="fonts/AdventPro-bold.fntdata"/><Relationship Id="rId6" Type="http://schemas.openxmlformats.org/officeDocument/2006/relationships/slide" Target="slides/slide2.xml"/><Relationship Id="rId18" Type="http://schemas.openxmlformats.org/officeDocument/2006/relationships/font" Target="fonts/Advent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16" name="Google Shape;35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4" name="Shape 3534"/>
        <p:cNvGrpSpPr/>
        <p:nvPr/>
      </p:nvGrpSpPr>
      <p:grpSpPr>
        <a:xfrm>
          <a:off x="0" y="0"/>
          <a:ext cx="0" cy="0"/>
          <a:chOff x="0" y="0"/>
          <a:chExt cx="0" cy="0"/>
        </a:xfrm>
      </p:grpSpPr>
      <p:sp>
        <p:nvSpPr>
          <p:cNvPr id="3535" name="Google Shape;3535;ge5d7a05f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6" name="Google Shape;3536;ge5d7a05f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4" name="Shape 3554"/>
        <p:cNvGrpSpPr/>
        <p:nvPr/>
      </p:nvGrpSpPr>
      <p:grpSpPr>
        <a:xfrm>
          <a:off x="0" y="0"/>
          <a:ext cx="0" cy="0"/>
          <a:chOff x="0" y="0"/>
          <a:chExt cx="0" cy="0"/>
        </a:xfrm>
      </p:grpSpPr>
      <p:sp>
        <p:nvSpPr>
          <p:cNvPr id="3555" name="Google Shape;3555;g3025dd0fc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6" name="Google Shape;3556;g3025dd0fc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 we find related paper and work</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goal of first paper is to create dynamic meal plans that balance nutritional goals and user preferences, while continuously incorporating user feedback to improve user satisfaction and adherence. The paper focuses on two key technologies: Collaborative Filtering (CF) and Reinforcement Learning (RL).</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Collaborative Filtering involves calculating similarities between users based on their preferences to generate initial recommendations. Reinforcement Learning, on the other hand, improves the quality of recommendations by continuously learning from the feedback on user satisfaction with the suggested meal plans.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And secondly , this </a:t>
            </a:r>
            <a:r>
              <a:rPr lang="en">
                <a:solidFill>
                  <a:schemeClr val="dk1"/>
                </a:solidFill>
              </a:rPr>
              <a:t>AI Meal Planner App generates meal plans suggestion based on a user's age,height, gender.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But it does not consider about exercises and users taste. It means, for example, if someone is in diet, it never consider about food that user like, and do not make any calculate for users goal.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 so we can upgrade it with first paper approach . make some meal plan that created by user preference. for example, if user wants spicy food, AI can recommend spicy food by calculate with users goal weight, and each foods 칼로리, fat and other things. And also make exercise program with for goal weight calculation.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1" name="Shape 3561"/>
        <p:cNvGrpSpPr/>
        <p:nvPr/>
      </p:nvGrpSpPr>
      <p:grpSpPr>
        <a:xfrm>
          <a:off x="0" y="0"/>
          <a:ext cx="0" cy="0"/>
          <a:chOff x="0" y="0"/>
          <a:chExt cx="0" cy="0"/>
        </a:xfrm>
      </p:grpSpPr>
      <p:sp>
        <p:nvSpPr>
          <p:cNvPr id="3562" name="Google Shape;3562;g3025dd0fc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3" name="Google Shape;3563;g3025dd0f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8" name="Shape 3568"/>
        <p:cNvGrpSpPr/>
        <p:nvPr/>
      </p:nvGrpSpPr>
      <p:grpSpPr>
        <a:xfrm>
          <a:off x="0" y="0"/>
          <a:ext cx="0" cy="0"/>
          <a:chOff x="0" y="0"/>
          <a:chExt cx="0" cy="0"/>
        </a:xfrm>
      </p:grpSpPr>
      <p:sp>
        <p:nvSpPr>
          <p:cNvPr id="3569" name="Google Shape;3569;g3025dd0fc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0" name="Google Shape;3570;g3025dd0fc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7" name="Shape 3577"/>
        <p:cNvGrpSpPr/>
        <p:nvPr/>
      </p:nvGrpSpPr>
      <p:grpSpPr>
        <a:xfrm>
          <a:off x="0" y="0"/>
          <a:ext cx="0" cy="0"/>
          <a:chOff x="0" y="0"/>
          <a:chExt cx="0" cy="0"/>
        </a:xfrm>
      </p:grpSpPr>
      <p:sp>
        <p:nvSpPr>
          <p:cNvPr id="3578" name="Google Shape;3578;g3027a87d56e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9" name="Google Shape;3579;g3027a87d56e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0" name="Google Shape;10;p2"/>
          <p:cNvSpPr txBox="1"/>
          <p:nvPr>
            <p:ph type="ctrTitle"/>
          </p:nvPr>
        </p:nvSpPr>
        <p:spPr>
          <a:xfrm>
            <a:off x="1669825" y="861100"/>
            <a:ext cx="5804400" cy="21804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191919"/>
              </a:buClr>
              <a:buSzPts val="5200"/>
              <a:buNone/>
              <a:defRPr sz="69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392500" y="429250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flipH="1" rot="10800000">
            <a:off x="416225" y="569850"/>
            <a:ext cx="8315400" cy="4226700"/>
            <a:chOff x="416225" y="458425"/>
            <a:chExt cx="8315400" cy="4226700"/>
          </a:xfrm>
        </p:grpSpPr>
        <p:sp>
          <p:nvSpPr>
            <p:cNvPr id="13" name="Google Shape;13;p2"/>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10800000">
              <a:off x="8511572" y="2667019"/>
              <a:ext cx="157401" cy="372875"/>
              <a:chOff x="8474575" y="615525"/>
              <a:chExt cx="327850" cy="776500"/>
            </a:xfrm>
          </p:grpSpPr>
          <p:grpSp>
            <p:nvGrpSpPr>
              <p:cNvPr id="15" name="Google Shape;15;p2"/>
              <p:cNvGrpSpPr/>
              <p:nvPr/>
            </p:nvGrpSpPr>
            <p:grpSpPr>
              <a:xfrm>
                <a:off x="8474575" y="615525"/>
                <a:ext cx="327850" cy="59700"/>
                <a:chOff x="8474575" y="615525"/>
                <a:chExt cx="327850" cy="59700"/>
              </a:xfrm>
            </p:grpSpPr>
            <p:sp>
              <p:nvSpPr>
                <p:cNvPr id="16" name="Google Shape;1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8474575" y="820325"/>
                <a:ext cx="327850" cy="59700"/>
                <a:chOff x="8474575" y="615525"/>
                <a:chExt cx="327850" cy="59700"/>
              </a:xfrm>
            </p:grpSpPr>
            <p:sp>
              <p:nvSpPr>
                <p:cNvPr id="20" name="Google Shape;2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8474575" y="1025125"/>
                <a:ext cx="327850" cy="59700"/>
                <a:chOff x="8474575" y="615525"/>
                <a:chExt cx="327850" cy="59700"/>
              </a:xfrm>
            </p:grpSpPr>
            <p:sp>
              <p:nvSpPr>
                <p:cNvPr id="24" name="Google Shape;2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2"/>
              <p:cNvGrpSpPr/>
              <p:nvPr/>
            </p:nvGrpSpPr>
            <p:grpSpPr>
              <a:xfrm>
                <a:off x="8474575" y="1229925"/>
                <a:ext cx="327850" cy="59700"/>
                <a:chOff x="8474575" y="615525"/>
                <a:chExt cx="327850" cy="59700"/>
              </a:xfrm>
            </p:grpSpPr>
            <p:sp>
              <p:nvSpPr>
                <p:cNvPr id="28" name="Google Shape;2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rot="10800000">
              <a:off x="8511572" y="2261380"/>
              <a:ext cx="157401" cy="372875"/>
              <a:chOff x="8474575" y="615525"/>
              <a:chExt cx="327850" cy="776500"/>
            </a:xfrm>
          </p:grpSpPr>
          <p:grpSp>
            <p:nvGrpSpPr>
              <p:cNvPr id="32" name="Google Shape;32;p2"/>
              <p:cNvGrpSpPr/>
              <p:nvPr/>
            </p:nvGrpSpPr>
            <p:grpSpPr>
              <a:xfrm>
                <a:off x="8474575" y="615525"/>
                <a:ext cx="327850" cy="59700"/>
                <a:chOff x="8474575" y="615525"/>
                <a:chExt cx="327850" cy="59700"/>
              </a:xfrm>
            </p:grpSpPr>
            <p:sp>
              <p:nvSpPr>
                <p:cNvPr id="33" name="Google Shape;33;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8474575" y="820325"/>
                <a:ext cx="327850" cy="59700"/>
                <a:chOff x="8474575" y="615525"/>
                <a:chExt cx="327850" cy="59700"/>
              </a:xfrm>
            </p:grpSpPr>
            <p:sp>
              <p:nvSpPr>
                <p:cNvPr id="37" name="Google Shape;37;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8474575" y="1025125"/>
                <a:ext cx="327850" cy="59700"/>
                <a:chOff x="8474575" y="615525"/>
                <a:chExt cx="327850" cy="59700"/>
              </a:xfrm>
            </p:grpSpPr>
            <p:sp>
              <p:nvSpPr>
                <p:cNvPr id="41" name="Google Shape;41;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2"/>
              <p:cNvGrpSpPr/>
              <p:nvPr/>
            </p:nvGrpSpPr>
            <p:grpSpPr>
              <a:xfrm>
                <a:off x="8474575" y="1229925"/>
                <a:ext cx="327850" cy="59700"/>
                <a:chOff x="8474575" y="615525"/>
                <a:chExt cx="327850" cy="59700"/>
              </a:xfrm>
            </p:grpSpPr>
            <p:sp>
              <p:nvSpPr>
                <p:cNvPr id="45" name="Google Shape;4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2"/>
            <p:cNvGrpSpPr/>
            <p:nvPr/>
          </p:nvGrpSpPr>
          <p:grpSpPr>
            <a:xfrm rot="10800000">
              <a:off x="8511572" y="1855740"/>
              <a:ext cx="157401" cy="372875"/>
              <a:chOff x="8474575" y="615525"/>
              <a:chExt cx="327850" cy="776500"/>
            </a:xfrm>
          </p:grpSpPr>
          <p:grpSp>
            <p:nvGrpSpPr>
              <p:cNvPr id="49" name="Google Shape;49;p2"/>
              <p:cNvGrpSpPr/>
              <p:nvPr/>
            </p:nvGrpSpPr>
            <p:grpSpPr>
              <a:xfrm>
                <a:off x="8474575" y="615525"/>
                <a:ext cx="327850" cy="59700"/>
                <a:chOff x="8474575" y="615525"/>
                <a:chExt cx="327850" cy="59700"/>
              </a:xfrm>
            </p:grpSpPr>
            <p:sp>
              <p:nvSpPr>
                <p:cNvPr id="50" name="Google Shape;5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2"/>
              <p:cNvGrpSpPr/>
              <p:nvPr/>
            </p:nvGrpSpPr>
            <p:grpSpPr>
              <a:xfrm>
                <a:off x="8474575" y="820325"/>
                <a:ext cx="327850" cy="59700"/>
                <a:chOff x="8474575" y="615525"/>
                <a:chExt cx="327850" cy="59700"/>
              </a:xfrm>
            </p:grpSpPr>
            <p:sp>
              <p:nvSpPr>
                <p:cNvPr id="54" name="Google Shape;5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2"/>
              <p:cNvGrpSpPr/>
              <p:nvPr/>
            </p:nvGrpSpPr>
            <p:grpSpPr>
              <a:xfrm>
                <a:off x="8474575" y="1025125"/>
                <a:ext cx="327850" cy="59700"/>
                <a:chOff x="8474575" y="615525"/>
                <a:chExt cx="327850" cy="59700"/>
              </a:xfrm>
            </p:grpSpPr>
            <p:sp>
              <p:nvSpPr>
                <p:cNvPr id="58" name="Google Shape;5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a:off x="8474575" y="1229925"/>
                <a:ext cx="327850" cy="59700"/>
                <a:chOff x="8474575" y="615525"/>
                <a:chExt cx="327850" cy="59700"/>
              </a:xfrm>
            </p:grpSpPr>
            <p:sp>
              <p:nvSpPr>
                <p:cNvPr id="62" name="Google Shape;6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rot="10800000">
              <a:off x="8511572" y="1450101"/>
              <a:ext cx="157401" cy="372875"/>
              <a:chOff x="8474575" y="615525"/>
              <a:chExt cx="327850" cy="776500"/>
            </a:xfrm>
          </p:grpSpPr>
          <p:grpSp>
            <p:nvGrpSpPr>
              <p:cNvPr id="66" name="Google Shape;66;p2"/>
              <p:cNvGrpSpPr/>
              <p:nvPr/>
            </p:nvGrpSpPr>
            <p:grpSpPr>
              <a:xfrm>
                <a:off x="8474575" y="615525"/>
                <a:ext cx="327850" cy="59700"/>
                <a:chOff x="8474575" y="615525"/>
                <a:chExt cx="327850" cy="59700"/>
              </a:xfrm>
            </p:grpSpPr>
            <p:sp>
              <p:nvSpPr>
                <p:cNvPr id="67" name="Google Shape;67;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2"/>
              <p:cNvGrpSpPr/>
              <p:nvPr/>
            </p:nvGrpSpPr>
            <p:grpSpPr>
              <a:xfrm>
                <a:off x="8474575" y="820325"/>
                <a:ext cx="327850" cy="59700"/>
                <a:chOff x="8474575" y="615525"/>
                <a:chExt cx="327850" cy="59700"/>
              </a:xfrm>
            </p:grpSpPr>
            <p:sp>
              <p:nvSpPr>
                <p:cNvPr id="71" name="Google Shape;71;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2"/>
              <p:cNvGrpSpPr/>
              <p:nvPr/>
            </p:nvGrpSpPr>
            <p:grpSpPr>
              <a:xfrm>
                <a:off x="8474575" y="1025125"/>
                <a:ext cx="327850" cy="59700"/>
                <a:chOff x="8474575" y="615525"/>
                <a:chExt cx="327850" cy="59700"/>
              </a:xfrm>
            </p:grpSpPr>
            <p:sp>
              <p:nvSpPr>
                <p:cNvPr id="75" name="Google Shape;7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8474575" y="1229925"/>
                <a:ext cx="327850" cy="59700"/>
                <a:chOff x="8474575" y="615525"/>
                <a:chExt cx="327850" cy="59700"/>
              </a:xfrm>
            </p:grpSpPr>
            <p:sp>
              <p:nvSpPr>
                <p:cNvPr id="79" name="Google Shape;79;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rot="10800000">
              <a:off x="8511572" y="3886326"/>
              <a:ext cx="157401" cy="372875"/>
              <a:chOff x="8474575" y="615525"/>
              <a:chExt cx="327850" cy="776500"/>
            </a:xfrm>
          </p:grpSpPr>
          <p:grpSp>
            <p:nvGrpSpPr>
              <p:cNvPr id="83" name="Google Shape;83;p2"/>
              <p:cNvGrpSpPr/>
              <p:nvPr/>
            </p:nvGrpSpPr>
            <p:grpSpPr>
              <a:xfrm>
                <a:off x="8474575" y="615525"/>
                <a:ext cx="327850" cy="59700"/>
                <a:chOff x="8474575" y="615525"/>
                <a:chExt cx="327850" cy="59700"/>
              </a:xfrm>
            </p:grpSpPr>
            <p:sp>
              <p:nvSpPr>
                <p:cNvPr id="84" name="Google Shape;8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2"/>
              <p:cNvGrpSpPr/>
              <p:nvPr/>
            </p:nvGrpSpPr>
            <p:grpSpPr>
              <a:xfrm>
                <a:off x="8474575" y="820325"/>
                <a:ext cx="327850" cy="59700"/>
                <a:chOff x="8474575" y="615525"/>
                <a:chExt cx="327850" cy="59700"/>
              </a:xfrm>
            </p:grpSpPr>
            <p:sp>
              <p:nvSpPr>
                <p:cNvPr id="88" name="Google Shape;8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2"/>
              <p:cNvGrpSpPr/>
              <p:nvPr/>
            </p:nvGrpSpPr>
            <p:grpSpPr>
              <a:xfrm>
                <a:off x="8474575" y="1025125"/>
                <a:ext cx="327850" cy="59700"/>
                <a:chOff x="8474575" y="615525"/>
                <a:chExt cx="327850" cy="59700"/>
              </a:xfrm>
            </p:grpSpPr>
            <p:sp>
              <p:nvSpPr>
                <p:cNvPr id="92" name="Google Shape;9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2"/>
              <p:cNvGrpSpPr/>
              <p:nvPr/>
            </p:nvGrpSpPr>
            <p:grpSpPr>
              <a:xfrm>
                <a:off x="8474575" y="1229925"/>
                <a:ext cx="327850" cy="59700"/>
                <a:chOff x="8474575" y="615525"/>
                <a:chExt cx="327850" cy="59700"/>
              </a:xfrm>
            </p:grpSpPr>
            <p:sp>
              <p:nvSpPr>
                <p:cNvPr id="96" name="Google Shape;9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2"/>
            <p:cNvGrpSpPr/>
            <p:nvPr/>
          </p:nvGrpSpPr>
          <p:grpSpPr>
            <a:xfrm rot="10800000">
              <a:off x="8511572" y="3480687"/>
              <a:ext cx="157401" cy="372875"/>
              <a:chOff x="8474575" y="615525"/>
              <a:chExt cx="327850" cy="776500"/>
            </a:xfrm>
          </p:grpSpPr>
          <p:grpSp>
            <p:nvGrpSpPr>
              <p:cNvPr id="100" name="Google Shape;100;p2"/>
              <p:cNvGrpSpPr/>
              <p:nvPr/>
            </p:nvGrpSpPr>
            <p:grpSpPr>
              <a:xfrm>
                <a:off x="8474575" y="615525"/>
                <a:ext cx="327850" cy="59700"/>
                <a:chOff x="8474575" y="615525"/>
                <a:chExt cx="327850" cy="59700"/>
              </a:xfrm>
            </p:grpSpPr>
            <p:sp>
              <p:nvSpPr>
                <p:cNvPr id="101" name="Google Shape;101;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2"/>
              <p:cNvGrpSpPr/>
              <p:nvPr/>
            </p:nvGrpSpPr>
            <p:grpSpPr>
              <a:xfrm>
                <a:off x="8474575" y="820325"/>
                <a:ext cx="327850" cy="59700"/>
                <a:chOff x="8474575" y="615525"/>
                <a:chExt cx="327850" cy="59700"/>
              </a:xfrm>
            </p:grpSpPr>
            <p:sp>
              <p:nvSpPr>
                <p:cNvPr id="105" name="Google Shape;10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
              <p:cNvGrpSpPr/>
              <p:nvPr/>
            </p:nvGrpSpPr>
            <p:grpSpPr>
              <a:xfrm>
                <a:off x="8474575" y="1025125"/>
                <a:ext cx="327850" cy="59700"/>
                <a:chOff x="8474575" y="615525"/>
                <a:chExt cx="327850" cy="59700"/>
              </a:xfrm>
            </p:grpSpPr>
            <p:sp>
              <p:nvSpPr>
                <p:cNvPr id="109" name="Google Shape;109;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2"/>
              <p:cNvGrpSpPr/>
              <p:nvPr/>
            </p:nvGrpSpPr>
            <p:grpSpPr>
              <a:xfrm>
                <a:off x="8474575" y="1229925"/>
                <a:ext cx="327850" cy="59700"/>
                <a:chOff x="8474575" y="615525"/>
                <a:chExt cx="327850" cy="59700"/>
              </a:xfrm>
            </p:grpSpPr>
            <p:sp>
              <p:nvSpPr>
                <p:cNvPr id="113" name="Google Shape;113;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2"/>
            <p:cNvGrpSpPr/>
            <p:nvPr/>
          </p:nvGrpSpPr>
          <p:grpSpPr>
            <a:xfrm rot="10800000">
              <a:off x="8511572" y="3075047"/>
              <a:ext cx="157401" cy="372875"/>
              <a:chOff x="8474575" y="615525"/>
              <a:chExt cx="327850" cy="776500"/>
            </a:xfrm>
          </p:grpSpPr>
          <p:grpSp>
            <p:nvGrpSpPr>
              <p:cNvPr id="117" name="Google Shape;117;p2"/>
              <p:cNvGrpSpPr/>
              <p:nvPr/>
            </p:nvGrpSpPr>
            <p:grpSpPr>
              <a:xfrm>
                <a:off x="8474575" y="615525"/>
                <a:ext cx="327850" cy="59700"/>
                <a:chOff x="8474575" y="615525"/>
                <a:chExt cx="327850" cy="59700"/>
              </a:xfrm>
            </p:grpSpPr>
            <p:sp>
              <p:nvSpPr>
                <p:cNvPr id="118" name="Google Shape;11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2"/>
              <p:cNvGrpSpPr/>
              <p:nvPr/>
            </p:nvGrpSpPr>
            <p:grpSpPr>
              <a:xfrm>
                <a:off x="8474575" y="820325"/>
                <a:ext cx="327850" cy="59700"/>
                <a:chOff x="8474575" y="615525"/>
                <a:chExt cx="327850" cy="59700"/>
              </a:xfrm>
            </p:grpSpPr>
            <p:sp>
              <p:nvSpPr>
                <p:cNvPr id="122" name="Google Shape;12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
              <p:cNvGrpSpPr/>
              <p:nvPr/>
            </p:nvGrpSpPr>
            <p:grpSpPr>
              <a:xfrm>
                <a:off x="8474575" y="1025125"/>
                <a:ext cx="327850" cy="59700"/>
                <a:chOff x="8474575" y="615525"/>
                <a:chExt cx="327850" cy="59700"/>
              </a:xfrm>
            </p:grpSpPr>
            <p:sp>
              <p:nvSpPr>
                <p:cNvPr id="126" name="Google Shape;12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2"/>
              <p:cNvGrpSpPr/>
              <p:nvPr/>
            </p:nvGrpSpPr>
            <p:grpSpPr>
              <a:xfrm>
                <a:off x="8474575" y="1229925"/>
                <a:ext cx="327850" cy="59700"/>
                <a:chOff x="8474575" y="615525"/>
                <a:chExt cx="327850" cy="59700"/>
              </a:xfrm>
            </p:grpSpPr>
            <p:sp>
              <p:nvSpPr>
                <p:cNvPr id="130" name="Google Shape;13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2"/>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2"/>
            <p:cNvGrpSpPr/>
            <p:nvPr/>
          </p:nvGrpSpPr>
          <p:grpSpPr>
            <a:xfrm rot="10800000">
              <a:off x="8511572" y="4537840"/>
              <a:ext cx="157401" cy="28668"/>
              <a:chOff x="8474575" y="615525"/>
              <a:chExt cx="327850" cy="59700"/>
            </a:xfrm>
          </p:grpSpPr>
          <p:sp>
            <p:nvSpPr>
              <p:cNvPr id="135" name="Google Shape;135;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2"/>
            <p:cNvGrpSpPr/>
            <p:nvPr/>
          </p:nvGrpSpPr>
          <p:grpSpPr>
            <a:xfrm rot="10800000">
              <a:off x="8511572" y="4439490"/>
              <a:ext cx="157401" cy="28668"/>
              <a:chOff x="8474575" y="615525"/>
              <a:chExt cx="327850" cy="59700"/>
            </a:xfrm>
          </p:grpSpPr>
          <p:sp>
            <p:nvSpPr>
              <p:cNvPr id="139" name="Google Shape;139;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2"/>
            <p:cNvGrpSpPr/>
            <p:nvPr/>
          </p:nvGrpSpPr>
          <p:grpSpPr>
            <a:xfrm rot="10800000">
              <a:off x="8511572" y="4341140"/>
              <a:ext cx="157401" cy="28668"/>
              <a:chOff x="8474575" y="615525"/>
              <a:chExt cx="327850" cy="59700"/>
            </a:xfrm>
          </p:grpSpPr>
          <p:sp>
            <p:nvSpPr>
              <p:cNvPr id="143" name="Google Shape;143;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
            <p:cNvGrpSpPr/>
            <p:nvPr/>
          </p:nvGrpSpPr>
          <p:grpSpPr>
            <a:xfrm rot="10800000">
              <a:off x="8511572" y="1375033"/>
              <a:ext cx="157401" cy="28668"/>
              <a:chOff x="8474575" y="615525"/>
              <a:chExt cx="327850" cy="59700"/>
            </a:xfrm>
          </p:grpSpPr>
          <p:sp>
            <p:nvSpPr>
              <p:cNvPr id="147" name="Google Shape;147;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
            <p:cNvGrpSpPr/>
            <p:nvPr/>
          </p:nvGrpSpPr>
          <p:grpSpPr>
            <a:xfrm rot="10800000">
              <a:off x="8511497" y="598310"/>
              <a:ext cx="157401" cy="372875"/>
              <a:chOff x="8474575" y="615525"/>
              <a:chExt cx="327850" cy="776500"/>
            </a:xfrm>
          </p:grpSpPr>
          <p:grpSp>
            <p:nvGrpSpPr>
              <p:cNvPr id="151" name="Google Shape;151;p2"/>
              <p:cNvGrpSpPr/>
              <p:nvPr/>
            </p:nvGrpSpPr>
            <p:grpSpPr>
              <a:xfrm>
                <a:off x="8474575" y="615525"/>
                <a:ext cx="327850" cy="59700"/>
                <a:chOff x="8474575" y="615525"/>
                <a:chExt cx="327850" cy="59700"/>
              </a:xfrm>
            </p:grpSpPr>
            <p:sp>
              <p:nvSpPr>
                <p:cNvPr id="152" name="Google Shape;15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2"/>
              <p:cNvGrpSpPr/>
              <p:nvPr/>
            </p:nvGrpSpPr>
            <p:grpSpPr>
              <a:xfrm>
                <a:off x="8474575" y="820325"/>
                <a:ext cx="327850" cy="59700"/>
                <a:chOff x="8474575" y="615525"/>
                <a:chExt cx="327850" cy="59700"/>
              </a:xfrm>
            </p:grpSpPr>
            <p:sp>
              <p:nvSpPr>
                <p:cNvPr id="156" name="Google Shape;15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
              <p:cNvGrpSpPr/>
              <p:nvPr/>
            </p:nvGrpSpPr>
            <p:grpSpPr>
              <a:xfrm>
                <a:off x="8474575" y="1025125"/>
                <a:ext cx="327850" cy="59700"/>
                <a:chOff x="8474575" y="615525"/>
                <a:chExt cx="327850" cy="59700"/>
              </a:xfrm>
            </p:grpSpPr>
            <p:sp>
              <p:nvSpPr>
                <p:cNvPr id="160" name="Google Shape;160;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
              <p:cNvGrpSpPr/>
              <p:nvPr/>
            </p:nvGrpSpPr>
            <p:grpSpPr>
              <a:xfrm>
                <a:off x="8474575" y="1229925"/>
                <a:ext cx="327850" cy="59700"/>
                <a:chOff x="8474575" y="615525"/>
                <a:chExt cx="327850" cy="59700"/>
              </a:xfrm>
            </p:grpSpPr>
            <p:sp>
              <p:nvSpPr>
                <p:cNvPr id="164" name="Google Shape;164;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
            <p:cNvGrpSpPr/>
            <p:nvPr/>
          </p:nvGrpSpPr>
          <p:grpSpPr>
            <a:xfrm rot="10800000">
              <a:off x="8511497" y="549130"/>
              <a:ext cx="157401" cy="28668"/>
              <a:chOff x="8474575" y="615525"/>
              <a:chExt cx="327850" cy="59700"/>
            </a:xfrm>
          </p:grpSpPr>
          <p:sp>
            <p:nvSpPr>
              <p:cNvPr id="168" name="Google Shape;168;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
            <p:cNvGrpSpPr/>
            <p:nvPr/>
          </p:nvGrpSpPr>
          <p:grpSpPr>
            <a:xfrm rot="10800000">
              <a:off x="8511422" y="1261933"/>
              <a:ext cx="157401" cy="28668"/>
              <a:chOff x="8474575" y="615525"/>
              <a:chExt cx="327850" cy="59700"/>
            </a:xfrm>
          </p:grpSpPr>
          <p:sp>
            <p:nvSpPr>
              <p:cNvPr id="172" name="Google Shape;172;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
            <p:cNvGrpSpPr/>
            <p:nvPr/>
          </p:nvGrpSpPr>
          <p:grpSpPr>
            <a:xfrm rot="10800000">
              <a:off x="8511572" y="1156058"/>
              <a:ext cx="157401" cy="28668"/>
              <a:chOff x="8474575" y="615525"/>
              <a:chExt cx="327850" cy="59700"/>
            </a:xfrm>
          </p:grpSpPr>
          <p:sp>
            <p:nvSpPr>
              <p:cNvPr id="176" name="Google Shape;176;p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5" name="Shape 1395"/>
        <p:cNvGrpSpPr/>
        <p:nvPr/>
      </p:nvGrpSpPr>
      <p:grpSpPr>
        <a:xfrm>
          <a:off x="0" y="0"/>
          <a:ext cx="0" cy="0"/>
          <a:chOff x="0" y="0"/>
          <a:chExt cx="0" cy="0"/>
        </a:xfrm>
      </p:grpSpPr>
      <p:pic>
        <p:nvPicPr>
          <p:cNvPr id="1396" name="Google Shape;1396;p11"/>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397" name="Google Shape;1397;p11"/>
          <p:cNvSpPr txBox="1"/>
          <p:nvPr>
            <p:ph hasCustomPrompt="1" type="title"/>
          </p:nvPr>
        </p:nvSpPr>
        <p:spPr>
          <a:xfrm>
            <a:off x="1284000" y="1539875"/>
            <a:ext cx="6576000" cy="15111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14000"/>
            </a:lvl1pPr>
            <a:lvl2pPr lvl="1" algn="ctr">
              <a:spcBef>
                <a:spcPts val="100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98" name="Google Shape;1398;p11"/>
          <p:cNvSpPr txBox="1"/>
          <p:nvPr>
            <p:ph idx="1" type="subTitle"/>
          </p:nvPr>
        </p:nvSpPr>
        <p:spPr>
          <a:xfrm>
            <a:off x="1284000" y="3051025"/>
            <a:ext cx="6576000" cy="5526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99" name="Google Shape;1399;p11"/>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0" name="Google Shape;1400;p11"/>
          <p:cNvGrpSpPr/>
          <p:nvPr/>
        </p:nvGrpSpPr>
        <p:grpSpPr>
          <a:xfrm rot="10800000">
            <a:off x="8511572" y="2778444"/>
            <a:ext cx="157401" cy="372875"/>
            <a:chOff x="8474575" y="615525"/>
            <a:chExt cx="327850" cy="776500"/>
          </a:xfrm>
        </p:grpSpPr>
        <p:grpSp>
          <p:nvGrpSpPr>
            <p:cNvPr id="1401" name="Google Shape;1401;p11"/>
            <p:cNvGrpSpPr/>
            <p:nvPr/>
          </p:nvGrpSpPr>
          <p:grpSpPr>
            <a:xfrm>
              <a:off x="8474575" y="615525"/>
              <a:ext cx="327850" cy="59700"/>
              <a:chOff x="8474575" y="615525"/>
              <a:chExt cx="327850" cy="59700"/>
            </a:xfrm>
          </p:grpSpPr>
          <p:sp>
            <p:nvSpPr>
              <p:cNvPr id="1402" name="Google Shape;140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4" name="Google Shape;1404;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5" name="Google Shape;1405;p11"/>
            <p:cNvGrpSpPr/>
            <p:nvPr/>
          </p:nvGrpSpPr>
          <p:grpSpPr>
            <a:xfrm>
              <a:off x="8474575" y="820325"/>
              <a:ext cx="327850" cy="59700"/>
              <a:chOff x="8474575" y="615525"/>
              <a:chExt cx="327850" cy="59700"/>
            </a:xfrm>
          </p:grpSpPr>
          <p:sp>
            <p:nvSpPr>
              <p:cNvPr id="1406" name="Google Shape;140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8" name="Google Shape;1408;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9" name="Google Shape;1409;p11"/>
            <p:cNvGrpSpPr/>
            <p:nvPr/>
          </p:nvGrpSpPr>
          <p:grpSpPr>
            <a:xfrm>
              <a:off x="8474575" y="1025125"/>
              <a:ext cx="327850" cy="59700"/>
              <a:chOff x="8474575" y="615525"/>
              <a:chExt cx="327850" cy="59700"/>
            </a:xfrm>
          </p:grpSpPr>
          <p:sp>
            <p:nvSpPr>
              <p:cNvPr id="1410" name="Google Shape;141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11"/>
            <p:cNvGrpSpPr/>
            <p:nvPr/>
          </p:nvGrpSpPr>
          <p:grpSpPr>
            <a:xfrm>
              <a:off x="8474575" y="1229925"/>
              <a:ext cx="327850" cy="59700"/>
              <a:chOff x="8474575" y="615525"/>
              <a:chExt cx="327850" cy="59700"/>
            </a:xfrm>
          </p:grpSpPr>
          <p:sp>
            <p:nvSpPr>
              <p:cNvPr id="1414" name="Google Shape;141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6" name="Google Shape;1416;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11"/>
          <p:cNvGrpSpPr/>
          <p:nvPr/>
        </p:nvGrpSpPr>
        <p:grpSpPr>
          <a:xfrm rot="10800000">
            <a:off x="8511572" y="2372805"/>
            <a:ext cx="157401" cy="372875"/>
            <a:chOff x="8474575" y="615525"/>
            <a:chExt cx="327850" cy="776500"/>
          </a:xfrm>
        </p:grpSpPr>
        <p:grpSp>
          <p:nvGrpSpPr>
            <p:cNvPr id="1418" name="Google Shape;1418;p11"/>
            <p:cNvGrpSpPr/>
            <p:nvPr/>
          </p:nvGrpSpPr>
          <p:grpSpPr>
            <a:xfrm>
              <a:off x="8474575" y="615525"/>
              <a:ext cx="327850" cy="59700"/>
              <a:chOff x="8474575" y="615525"/>
              <a:chExt cx="327850" cy="59700"/>
            </a:xfrm>
          </p:grpSpPr>
          <p:sp>
            <p:nvSpPr>
              <p:cNvPr id="1419" name="Google Shape;1419;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2" name="Google Shape;1422;p11"/>
            <p:cNvGrpSpPr/>
            <p:nvPr/>
          </p:nvGrpSpPr>
          <p:grpSpPr>
            <a:xfrm>
              <a:off x="8474575" y="820325"/>
              <a:ext cx="327850" cy="59700"/>
              <a:chOff x="8474575" y="615525"/>
              <a:chExt cx="327850" cy="59700"/>
            </a:xfrm>
          </p:grpSpPr>
          <p:sp>
            <p:nvSpPr>
              <p:cNvPr id="1423" name="Google Shape;1423;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5" name="Google Shape;1425;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6" name="Google Shape;1426;p11"/>
            <p:cNvGrpSpPr/>
            <p:nvPr/>
          </p:nvGrpSpPr>
          <p:grpSpPr>
            <a:xfrm>
              <a:off x="8474575" y="1025125"/>
              <a:ext cx="327850" cy="59700"/>
              <a:chOff x="8474575" y="615525"/>
              <a:chExt cx="327850" cy="59700"/>
            </a:xfrm>
          </p:grpSpPr>
          <p:sp>
            <p:nvSpPr>
              <p:cNvPr id="1427" name="Google Shape;1427;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0" name="Google Shape;1430;p11"/>
            <p:cNvGrpSpPr/>
            <p:nvPr/>
          </p:nvGrpSpPr>
          <p:grpSpPr>
            <a:xfrm>
              <a:off x="8474575" y="1229925"/>
              <a:ext cx="327850" cy="59700"/>
              <a:chOff x="8474575" y="615525"/>
              <a:chExt cx="327850" cy="59700"/>
            </a:xfrm>
          </p:grpSpPr>
          <p:sp>
            <p:nvSpPr>
              <p:cNvPr id="1431" name="Google Shape;143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4" name="Google Shape;1434;p11"/>
          <p:cNvGrpSpPr/>
          <p:nvPr/>
        </p:nvGrpSpPr>
        <p:grpSpPr>
          <a:xfrm rot="10800000">
            <a:off x="8511572" y="1967165"/>
            <a:ext cx="157401" cy="372875"/>
            <a:chOff x="8474575" y="615525"/>
            <a:chExt cx="327850" cy="776500"/>
          </a:xfrm>
        </p:grpSpPr>
        <p:grpSp>
          <p:nvGrpSpPr>
            <p:cNvPr id="1435" name="Google Shape;1435;p11"/>
            <p:cNvGrpSpPr/>
            <p:nvPr/>
          </p:nvGrpSpPr>
          <p:grpSpPr>
            <a:xfrm>
              <a:off x="8474575" y="615525"/>
              <a:ext cx="327850" cy="59700"/>
              <a:chOff x="8474575" y="615525"/>
              <a:chExt cx="327850" cy="59700"/>
            </a:xfrm>
          </p:grpSpPr>
          <p:sp>
            <p:nvSpPr>
              <p:cNvPr id="1436" name="Google Shape;143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8" name="Google Shape;1438;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11"/>
            <p:cNvGrpSpPr/>
            <p:nvPr/>
          </p:nvGrpSpPr>
          <p:grpSpPr>
            <a:xfrm>
              <a:off x="8474575" y="820325"/>
              <a:ext cx="327850" cy="59700"/>
              <a:chOff x="8474575" y="615525"/>
              <a:chExt cx="327850" cy="59700"/>
            </a:xfrm>
          </p:grpSpPr>
          <p:sp>
            <p:nvSpPr>
              <p:cNvPr id="1440" name="Google Shape;144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2" name="Google Shape;1442;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3" name="Google Shape;1443;p11"/>
            <p:cNvGrpSpPr/>
            <p:nvPr/>
          </p:nvGrpSpPr>
          <p:grpSpPr>
            <a:xfrm>
              <a:off x="8474575" y="1025125"/>
              <a:ext cx="327850" cy="59700"/>
              <a:chOff x="8474575" y="615525"/>
              <a:chExt cx="327850" cy="59700"/>
            </a:xfrm>
          </p:grpSpPr>
          <p:sp>
            <p:nvSpPr>
              <p:cNvPr id="1444" name="Google Shape;144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7" name="Google Shape;1447;p11"/>
            <p:cNvGrpSpPr/>
            <p:nvPr/>
          </p:nvGrpSpPr>
          <p:grpSpPr>
            <a:xfrm>
              <a:off x="8474575" y="1229925"/>
              <a:ext cx="327850" cy="59700"/>
              <a:chOff x="8474575" y="615525"/>
              <a:chExt cx="327850" cy="59700"/>
            </a:xfrm>
          </p:grpSpPr>
          <p:sp>
            <p:nvSpPr>
              <p:cNvPr id="1448" name="Google Shape;144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0" name="Google Shape;1450;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11"/>
          <p:cNvGrpSpPr/>
          <p:nvPr/>
        </p:nvGrpSpPr>
        <p:grpSpPr>
          <a:xfrm rot="10800000">
            <a:off x="8511572" y="1561526"/>
            <a:ext cx="157401" cy="372875"/>
            <a:chOff x="8474575" y="615525"/>
            <a:chExt cx="327850" cy="776500"/>
          </a:xfrm>
        </p:grpSpPr>
        <p:grpSp>
          <p:nvGrpSpPr>
            <p:cNvPr id="1452" name="Google Shape;1452;p11"/>
            <p:cNvGrpSpPr/>
            <p:nvPr/>
          </p:nvGrpSpPr>
          <p:grpSpPr>
            <a:xfrm>
              <a:off x="8474575" y="615525"/>
              <a:ext cx="327850" cy="59700"/>
              <a:chOff x="8474575" y="615525"/>
              <a:chExt cx="327850" cy="59700"/>
            </a:xfrm>
          </p:grpSpPr>
          <p:sp>
            <p:nvSpPr>
              <p:cNvPr id="1453" name="Google Shape;1453;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6" name="Google Shape;1456;p11"/>
            <p:cNvGrpSpPr/>
            <p:nvPr/>
          </p:nvGrpSpPr>
          <p:grpSpPr>
            <a:xfrm>
              <a:off x="8474575" y="820325"/>
              <a:ext cx="327850" cy="59700"/>
              <a:chOff x="8474575" y="615525"/>
              <a:chExt cx="327850" cy="59700"/>
            </a:xfrm>
          </p:grpSpPr>
          <p:sp>
            <p:nvSpPr>
              <p:cNvPr id="1457" name="Google Shape;1457;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9" name="Google Shape;1459;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11"/>
            <p:cNvGrpSpPr/>
            <p:nvPr/>
          </p:nvGrpSpPr>
          <p:grpSpPr>
            <a:xfrm>
              <a:off x="8474575" y="1025125"/>
              <a:ext cx="327850" cy="59700"/>
              <a:chOff x="8474575" y="615525"/>
              <a:chExt cx="327850" cy="59700"/>
            </a:xfrm>
          </p:grpSpPr>
          <p:sp>
            <p:nvSpPr>
              <p:cNvPr id="1461" name="Google Shape;146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3" name="Google Shape;1463;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4" name="Google Shape;1464;p11"/>
            <p:cNvGrpSpPr/>
            <p:nvPr/>
          </p:nvGrpSpPr>
          <p:grpSpPr>
            <a:xfrm>
              <a:off x="8474575" y="1229925"/>
              <a:ext cx="327850" cy="59700"/>
              <a:chOff x="8474575" y="615525"/>
              <a:chExt cx="327850" cy="59700"/>
            </a:xfrm>
          </p:grpSpPr>
          <p:sp>
            <p:nvSpPr>
              <p:cNvPr id="1465" name="Google Shape;1465;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7" name="Google Shape;1467;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11"/>
          <p:cNvGrpSpPr/>
          <p:nvPr/>
        </p:nvGrpSpPr>
        <p:grpSpPr>
          <a:xfrm rot="10800000">
            <a:off x="8511572" y="3997751"/>
            <a:ext cx="157401" cy="372875"/>
            <a:chOff x="8474575" y="615525"/>
            <a:chExt cx="327850" cy="776500"/>
          </a:xfrm>
        </p:grpSpPr>
        <p:grpSp>
          <p:nvGrpSpPr>
            <p:cNvPr id="1469" name="Google Shape;1469;p11"/>
            <p:cNvGrpSpPr/>
            <p:nvPr/>
          </p:nvGrpSpPr>
          <p:grpSpPr>
            <a:xfrm>
              <a:off x="8474575" y="615525"/>
              <a:ext cx="327850" cy="59700"/>
              <a:chOff x="8474575" y="615525"/>
              <a:chExt cx="327850" cy="59700"/>
            </a:xfrm>
          </p:grpSpPr>
          <p:sp>
            <p:nvSpPr>
              <p:cNvPr id="1470" name="Google Shape;147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2" name="Google Shape;1472;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3" name="Google Shape;1473;p11"/>
            <p:cNvGrpSpPr/>
            <p:nvPr/>
          </p:nvGrpSpPr>
          <p:grpSpPr>
            <a:xfrm>
              <a:off x="8474575" y="820325"/>
              <a:ext cx="327850" cy="59700"/>
              <a:chOff x="8474575" y="615525"/>
              <a:chExt cx="327850" cy="59700"/>
            </a:xfrm>
          </p:grpSpPr>
          <p:sp>
            <p:nvSpPr>
              <p:cNvPr id="1474" name="Google Shape;147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6" name="Google Shape;1476;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11"/>
            <p:cNvGrpSpPr/>
            <p:nvPr/>
          </p:nvGrpSpPr>
          <p:grpSpPr>
            <a:xfrm>
              <a:off x="8474575" y="1025125"/>
              <a:ext cx="327850" cy="59700"/>
              <a:chOff x="8474575" y="615525"/>
              <a:chExt cx="327850" cy="59700"/>
            </a:xfrm>
          </p:grpSpPr>
          <p:sp>
            <p:nvSpPr>
              <p:cNvPr id="1478" name="Google Shape;147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0" name="Google Shape;1480;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1" name="Google Shape;1481;p11"/>
            <p:cNvGrpSpPr/>
            <p:nvPr/>
          </p:nvGrpSpPr>
          <p:grpSpPr>
            <a:xfrm>
              <a:off x="8474575" y="1229925"/>
              <a:ext cx="327850" cy="59700"/>
              <a:chOff x="8474575" y="615525"/>
              <a:chExt cx="327850" cy="59700"/>
            </a:xfrm>
          </p:grpSpPr>
          <p:sp>
            <p:nvSpPr>
              <p:cNvPr id="1482" name="Google Shape;148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4" name="Google Shape;1484;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11"/>
          <p:cNvGrpSpPr/>
          <p:nvPr/>
        </p:nvGrpSpPr>
        <p:grpSpPr>
          <a:xfrm rot="10800000">
            <a:off x="8511572" y="3592112"/>
            <a:ext cx="157401" cy="372875"/>
            <a:chOff x="8474575" y="615525"/>
            <a:chExt cx="327850" cy="776500"/>
          </a:xfrm>
        </p:grpSpPr>
        <p:grpSp>
          <p:nvGrpSpPr>
            <p:cNvPr id="1486" name="Google Shape;1486;p11"/>
            <p:cNvGrpSpPr/>
            <p:nvPr/>
          </p:nvGrpSpPr>
          <p:grpSpPr>
            <a:xfrm>
              <a:off x="8474575" y="615525"/>
              <a:ext cx="327850" cy="59700"/>
              <a:chOff x="8474575" y="615525"/>
              <a:chExt cx="327850" cy="59700"/>
            </a:xfrm>
          </p:grpSpPr>
          <p:sp>
            <p:nvSpPr>
              <p:cNvPr id="1487" name="Google Shape;1487;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9" name="Google Shape;1489;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0" name="Google Shape;1490;p11"/>
            <p:cNvGrpSpPr/>
            <p:nvPr/>
          </p:nvGrpSpPr>
          <p:grpSpPr>
            <a:xfrm>
              <a:off x="8474575" y="820325"/>
              <a:ext cx="327850" cy="59700"/>
              <a:chOff x="8474575" y="615525"/>
              <a:chExt cx="327850" cy="59700"/>
            </a:xfrm>
          </p:grpSpPr>
          <p:sp>
            <p:nvSpPr>
              <p:cNvPr id="1491" name="Google Shape;149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4" name="Google Shape;1494;p11"/>
            <p:cNvGrpSpPr/>
            <p:nvPr/>
          </p:nvGrpSpPr>
          <p:grpSpPr>
            <a:xfrm>
              <a:off x="8474575" y="1025125"/>
              <a:ext cx="327850" cy="59700"/>
              <a:chOff x="8474575" y="615525"/>
              <a:chExt cx="327850" cy="59700"/>
            </a:xfrm>
          </p:grpSpPr>
          <p:sp>
            <p:nvSpPr>
              <p:cNvPr id="1495" name="Google Shape;1495;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7" name="Google Shape;1497;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8" name="Google Shape;1498;p11"/>
            <p:cNvGrpSpPr/>
            <p:nvPr/>
          </p:nvGrpSpPr>
          <p:grpSpPr>
            <a:xfrm>
              <a:off x="8474575" y="1229925"/>
              <a:ext cx="327850" cy="59700"/>
              <a:chOff x="8474575" y="615525"/>
              <a:chExt cx="327850" cy="59700"/>
            </a:xfrm>
          </p:grpSpPr>
          <p:sp>
            <p:nvSpPr>
              <p:cNvPr id="1499" name="Google Shape;1499;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1" name="Google Shape;1501;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11"/>
          <p:cNvGrpSpPr/>
          <p:nvPr/>
        </p:nvGrpSpPr>
        <p:grpSpPr>
          <a:xfrm rot="10800000">
            <a:off x="8511572" y="3186472"/>
            <a:ext cx="157401" cy="372875"/>
            <a:chOff x="8474575" y="615525"/>
            <a:chExt cx="327850" cy="776500"/>
          </a:xfrm>
        </p:grpSpPr>
        <p:grpSp>
          <p:nvGrpSpPr>
            <p:cNvPr id="1503" name="Google Shape;1503;p11"/>
            <p:cNvGrpSpPr/>
            <p:nvPr/>
          </p:nvGrpSpPr>
          <p:grpSpPr>
            <a:xfrm>
              <a:off x="8474575" y="615525"/>
              <a:ext cx="327850" cy="59700"/>
              <a:chOff x="8474575" y="615525"/>
              <a:chExt cx="327850" cy="59700"/>
            </a:xfrm>
          </p:grpSpPr>
          <p:sp>
            <p:nvSpPr>
              <p:cNvPr id="1504" name="Google Shape;150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7" name="Google Shape;1507;p11"/>
            <p:cNvGrpSpPr/>
            <p:nvPr/>
          </p:nvGrpSpPr>
          <p:grpSpPr>
            <a:xfrm>
              <a:off x="8474575" y="820325"/>
              <a:ext cx="327850" cy="59700"/>
              <a:chOff x="8474575" y="615525"/>
              <a:chExt cx="327850" cy="59700"/>
            </a:xfrm>
          </p:grpSpPr>
          <p:sp>
            <p:nvSpPr>
              <p:cNvPr id="1508" name="Google Shape;150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0" name="Google Shape;1510;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1" name="Google Shape;1511;p11"/>
            <p:cNvGrpSpPr/>
            <p:nvPr/>
          </p:nvGrpSpPr>
          <p:grpSpPr>
            <a:xfrm>
              <a:off x="8474575" y="1025125"/>
              <a:ext cx="327850" cy="59700"/>
              <a:chOff x="8474575" y="615525"/>
              <a:chExt cx="327850" cy="59700"/>
            </a:xfrm>
          </p:grpSpPr>
          <p:sp>
            <p:nvSpPr>
              <p:cNvPr id="1512" name="Google Shape;151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4" name="Google Shape;1514;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11"/>
            <p:cNvGrpSpPr/>
            <p:nvPr/>
          </p:nvGrpSpPr>
          <p:grpSpPr>
            <a:xfrm>
              <a:off x="8474575" y="1229925"/>
              <a:ext cx="327850" cy="59700"/>
              <a:chOff x="8474575" y="615525"/>
              <a:chExt cx="327850" cy="59700"/>
            </a:xfrm>
          </p:grpSpPr>
          <p:sp>
            <p:nvSpPr>
              <p:cNvPr id="1516" name="Google Shape;151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9" name="Google Shape;1519;p11"/>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0" name="Google Shape;1520;p11"/>
          <p:cNvGrpSpPr/>
          <p:nvPr/>
        </p:nvGrpSpPr>
        <p:grpSpPr>
          <a:xfrm rot="10800000">
            <a:off x="8511572" y="4649265"/>
            <a:ext cx="157401" cy="28668"/>
            <a:chOff x="8474575" y="615525"/>
            <a:chExt cx="327850" cy="59700"/>
          </a:xfrm>
        </p:grpSpPr>
        <p:sp>
          <p:nvSpPr>
            <p:cNvPr id="1521" name="Google Shape;1521;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3" name="Google Shape;1523;p11"/>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4" name="Google Shape;1524;p11"/>
          <p:cNvGrpSpPr/>
          <p:nvPr/>
        </p:nvGrpSpPr>
        <p:grpSpPr>
          <a:xfrm rot="10800000">
            <a:off x="8511572" y="4550915"/>
            <a:ext cx="157401" cy="28668"/>
            <a:chOff x="8474575" y="615525"/>
            <a:chExt cx="327850" cy="59700"/>
          </a:xfrm>
        </p:grpSpPr>
        <p:sp>
          <p:nvSpPr>
            <p:cNvPr id="1525" name="Google Shape;1525;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7" name="Google Shape;1527;p11"/>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8" name="Google Shape;1528;p11"/>
          <p:cNvGrpSpPr/>
          <p:nvPr/>
        </p:nvGrpSpPr>
        <p:grpSpPr>
          <a:xfrm rot="10800000">
            <a:off x="8511572" y="4452565"/>
            <a:ext cx="157401" cy="28668"/>
            <a:chOff x="8474575" y="615525"/>
            <a:chExt cx="327850" cy="59700"/>
          </a:xfrm>
        </p:grpSpPr>
        <p:sp>
          <p:nvSpPr>
            <p:cNvPr id="1529" name="Google Shape;1529;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1"/>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2" name="Google Shape;1532;p11"/>
          <p:cNvGrpSpPr/>
          <p:nvPr/>
        </p:nvGrpSpPr>
        <p:grpSpPr>
          <a:xfrm rot="10800000">
            <a:off x="8511572" y="1486458"/>
            <a:ext cx="157401" cy="28668"/>
            <a:chOff x="8474575" y="615525"/>
            <a:chExt cx="327850" cy="59700"/>
          </a:xfrm>
        </p:grpSpPr>
        <p:sp>
          <p:nvSpPr>
            <p:cNvPr id="1533" name="Google Shape;1533;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5" name="Google Shape;1535;p11"/>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11"/>
          <p:cNvGrpSpPr/>
          <p:nvPr/>
        </p:nvGrpSpPr>
        <p:grpSpPr>
          <a:xfrm rot="10800000">
            <a:off x="8511497" y="709735"/>
            <a:ext cx="157401" cy="372875"/>
            <a:chOff x="8474575" y="615525"/>
            <a:chExt cx="327850" cy="776500"/>
          </a:xfrm>
        </p:grpSpPr>
        <p:grpSp>
          <p:nvGrpSpPr>
            <p:cNvPr id="1537" name="Google Shape;1537;p11"/>
            <p:cNvGrpSpPr/>
            <p:nvPr/>
          </p:nvGrpSpPr>
          <p:grpSpPr>
            <a:xfrm>
              <a:off x="8474575" y="615525"/>
              <a:ext cx="327850" cy="59700"/>
              <a:chOff x="8474575" y="615525"/>
              <a:chExt cx="327850" cy="59700"/>
            </a:xfrm>
          </p:grpSpPr>
          <p:sp>
            <p:nvSpPr>
              <p:cNvPr id="1538" name="Google Shape;153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0" name="Google Shape;1540;p1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1" name="Google Shape;1541;p11"/>
            <p:cNvGrpSpPr/>
            <p:nvPr/>
          </p:nvGrpSpPr>
          <p:grpSpPr>
            <a:xfrm>
              <a:off x="8474575" y="820325"/>
              <a:ext cx="327850" cy="59700"/>
              <a:chOff x="8474575" y="615525"/>
              <a:chExt cx="327850" cy="59700"/>
            </a:xfrm>
          </p:grpSpPr>
          <p:sp>
            <p:nvSpPr>
              <p:cNvPr id="1542" name="Google Shape;154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4" name="Google Shape;1544;p1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11"/>
            <p:cNvGrpSpPr/>
            <p:nvPr/>
          </p:nvGrpSpPr>
          <p:grpSpPr>
            <a:xfrm>
              <a:off x="8474575" y="1025125"/>
              <a:ext cx="327850" cy="59700"/>
              <a:chOff x="8474575" y="615525"/>
              <a:chExt cx="327850" cy="59700"/>
            </a:xfrm>
          </p:grpSpPr>
          <p:sp>
            <p:nvSpPr>
              <p:cNvPr id="1546" name="Google Shape;154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1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9" name="Google Shape;1549;p11"/>
            <p:cNvGrpSpPr/>
            <p:nvPr/>
          </p:nvGrpSpPr>
          <p:grpSpPr>
            <a:xfrm>
              <a:off x="8474575" y="1229925"/>
              <a:ext cx="327850" cy="59700"/>
              <a:chOff x="8474575" y="615525"/>
              <a:chExt cx="327850" cy="59700"/>
            </a:xfrm>
          </p:grpSpPr>
          <p:sp>
            <p:nvSpPr>
              <p:cNvPr id="1550" name="Google Shape;1550;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1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11"/>
          <p:cNvGrpSpPr/>
          <p:nvPr/>
        </p:nvGrpSpPr>
        <p:grpSpPr>
          <a:xfrm rot="10800000">
            <a:off x="8511497" y="660555"/>
            <a:ext cx="157401" cy="28668"/>
            <a:chOff x="8474575" y="615525"/>
            <a:chExt cx="327850" cy="59700"/>
          </a:xfrm>
        </p:grpSpPr>
        <p:sp>
          <p:nvSpPr>
            <p:cNvPr id="1554" name="Google Shape;1554;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1"/>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7" name="Google Shape;1557;p11"/>
          <p:cNvGrpSpPr/>
          <p:nvPr/>
        </p:nvGrpSpPr>
        <p:grpSpPr>
          <a:xfrm rot="10800000">
            <a:off x="8511422" y="1373358"/>
            <a:ext cx="157401" cy="28668"/>
            <a:chOff x="8474575" y="615525"/>
            <a:chExt cx="327850" cy="59700"/>
          </a:xfrm>
        </p:grpSpPr>
        <p:sp>
          <p:nvSpPr>
            <p:cNvPr id="1558" name="Google Shape;1558;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0" name="Google Shape;1560;p11"/>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1" name="Google Shape;1561;p11"/>
          <p:cNvGrpSpPr/>
          <p:nvPr/>
        </p:nvGrpSpPr>
        <p:grpSpPr>
          <a:xfrm rot="10800000">
            <a:off x="8511572" y="1267483"/>
            <a:ext cx="157401" cy="28668"/>
            <a:chOff x="8474575" y="615525"/>
            <a:chExt cx="327850" cy="59700"/>
          </a:xfrm>
        </p:grpSpPr>
        <p:sp>
          <p:nvSpPr>
            <p:cNvPr id="1562" name="Google Shape;1562;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4" name="Google Shape;1564;p11"/>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5" name="Google Shape;1565;p11"/>
          <p:cNvGrpSpPr/>
          <p:nvPr/>
        </p:nvGrpSpPr>
        <p:grpSpPr>
          <a:xfrm rot="10800000">
            <a:off x="8511572" y="1165774"/>
            <a:ext cx="157401" cy="28668"/>
            <a:chOff x="8474575" y="615525"/>
            <a:chExt cx="327850" cy="59700"/>
          </a:xfrm>
        </p:grpSpPr>
        <p:sp>
          <p:nvSpPr>
            <p:cNvPr id="1566" name="Google Shape;1566;p1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8" name="Google Shape;1568;p11"/>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569" name="Shape 15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570" name="Shape 1570"/>
        <p:cNvGrpSpPr/>
        <p:nvPr/>
      </p:nvGrpSpPr>
      <p:grpSpPr>
        <a:xfrm>
          <a:off x="0" y="0"/>
          <a:ext cx="0" cy="0"/>
          <a:chOff x="0" y="0"/>
          <a:chExt cx="0" cy="0"/>
        </a:xfrm>
      </p:grpSpPr>
      <p:pic>
        <p:nvPicPr>
          <p:cNvPr id="1571" name="Google Shape;1571;p13"/>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1572" name="Google Shape;1572;p13"/>
          <p:cNvGrpSpPr/>
          <p:nvPr/>
        </p:nvGrpSpPr>
        <p:grpSpPr>
          <a:xfrm>
            <a:off x="416225" y="569850"/>
            <a:ext cx="8315400" cy="4226700"/>
            <a:chOff x="416225" y="458425"/>
            <a:chExt cx="8315400" cy="4226700"/>
          </a:xfrm>
        </p:grpSpPr>
        <p:sp>
          <p:nvSpPr>
            <p:cNvPr id="1573" name="Google Shape;1573;p13"/>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13"/>
            <p:cNvGrpSpPr/>
            <p:nvPr/>
          </p:nvGrpSpPr>
          <p:grpSpPr>
            <a:xfrm rot="10800000">
              <a:off x="8511572" y="2667019"/>
              <a:ext cx="157401" cy="372875"/>
              <a:chOff x="8474575" y="615525"/>
              <a:chExt cx="327850" cy="776500"/>
            </a:xfrm>
          </p:grpSpPr>
          <p:grpSp>
            <p:nvGrpSpPr>
              <p:cNvPr id="1575" name="Google Shape;1575;p13"/>
              <p:cNvGrpSpPr/>
              <p:nvPr/>
            </p:nvGrpSpPr>
            <p:grpSpPr>
              <a:xfrm>
                <a:off x="8474575" y="615525"/>
                <a:ext cx="327850" cy="59700"/>
                <a:chOff x="8474575" y="615525"/>
                <a:chExt cx="327850" cy="59700"/>
              </a:xfrm>
            </p:grpSpPr>
            <p:sp>
              <p:nvSpPr>
                <p:cNvPr id="1576" name="Google Shape;157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8" name="Google Shape;1578;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9" name="Google Shape;1579;p13"/>
              <p:cNvGrpSpPr/>
              <p:nvPr/>
            </p:nvGrpSpPr>
            <p:grpSpPr>
              <a:xfrm>
                <a:off x="8474575" y="820325"/>
                <a:ext cx="327850" cy="59700"/>
                <a:chOff x="8474575" y="615525"/>
                <a:chExt cx="327850" cy="59700"/>
              </a:xfrm>
            </p:grpSpPr>
            <p:sp>
              <p:nvSpPr>
                <p:cNvPr id="1580" name="Google Shape;158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2" name="Google Shape;1582;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3" name="Google Shape;1583;p13"/>
              <p:cNvGrpSpPr/>
              <p:nvPr/>
            </p:nvGrpSpPr>
            <p:grpSpPr>
              <a:xfrm>
                <a:off x="8474575" y="1025125"/>
                <a:ext cx="327850" cy="59700"/>
                <a:chOff x="8474575" y="615525"/>
                <a:chExt cx="327850" cy="59700"/>
              </a:xfrm>
            </p:grpSpPr>
            <p:sp>
              <p:nvSpPr>
                <p:cNvPr id="1584" name="Google Shape;158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7" name="Google Shape;1587;p13"/>
              <p:cNvGrpSpPr/>
              <p:nvPr/>
            </p:nvGrpSpPr>
            <p:grpSpPr>
              <a:xfrm>
                <a:off x="8474575" y="1229925"/>
                <a:ext cx="327850" cy="59700"/>
                <a:chOff x="8474575" y="615525"/>
                <a:chExt cx="327850" cy="59700"/>
              </a:xfrm>
            </p:grpSpPr>
            <p:sp>
              <p:nvSpPr>
                <p:cNvPr id="1588" name="Google Shape;158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0" name="Google Shape;1590;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13"/>
            <p:cNvGrpSpPr/>
            <p:nvPr/>
          </p:nvGrpSpPr>
          <p:grpSpPr>
            <a:xfrm rot="10800000">
              <a:off x="8511572" y="2261380"/>
              <a:ext cx="157401" cy="372875"/>
              <a:chOff x="8474575" y="615525"/>
              <a:chExt cx="327850" cy="776500"/>
            </a:xfrm>
          </p:grpSpPr>
          <p:grpSp>
            <p:nvGrpSpPr>
              <p:cNvPr id="1592" name="Google Shape;1592;p13"/>
              <p:cNvGrpSpPr/>
              <p:nvPr/>
            </p:nvGrpSpPr>
            <p:grpSpPr>
              <a:xfrm>
                <a:off x="8474575" y="615525"/>
                <a:ext cx="327850" cy="59700"/>
                <a:chOff x="8474575" y="615525"/>
                <a:chExt cx="327850" cy="59700"/>
              </a:xfrm>
            </p:grpSpPr>
            <p:sp>
              <p:nvSpPr>
                <p:cNvPr id="1593" name="Google Shape;1593;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5" name="Google Shape;1595;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6" name="Google Shape;1596;p13"/>
              <p:cNvGrpSpPr/>
              <p:nvPr/>
            </p:nvGrpSpPr>
            <p:grpSpPr>
              <a:xfrm>
                <a:off x="8474575" y="820325"/>
                <a:ext cx="327850" cy="59700"/>
                <a:chOff x="8474575" y="615525"/>
                <a:chExt cx="327850" cy="59700"/>
              </a:xfrm>
            </p:grpSpPr>
            <p:sp>
              <p:nvSpPr>
                <p:cNvPr id="1597" name="Google Shape;1597;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9" name="Google Shape;1599;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0" name="Google Shape;1600;p13"/>
              <p:cNvGrpSpPr/>
              <p:nvPr/>
            </p:nvGrpSpPr>
            <p:grpSpPr>
              <a:xfrm>
                <a:off x="8474575" y="1025125"/>
                <a:ext cx="327850" cy="59700"/>
                <a:chOff x="8474575" y="615525"/>
                <a:chExt cx="327850" cy="59700"/>
              </a:xfrm>
            </p:grpSpPr>
            <p:sp>
              <p:nvSpPr>
                <p:cNvPr id="1601" name="Google Shape;1601;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3" name="Google Shape;1603;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4" name="Google Shape;1604;p13"/>
              <p:cNvGrpSpPr/>
              <p:nvPr/>
            </p:nvGrpSpPr>
            <p:grpSpPr>
              <a:xfrm>
                <a:off x="8474575" y="1229925"/>
                <a:ext cx="327850" cy="59700"/>
                <a:chOff x="8474575" y="615525"/>
                <a:chExt cx="327850" cy="59700"/>
              </a:xfrm>
            </p:grpSpPr>
            <p:sp>
              <p:nvSpPr>
                <p:cNvPr id="1605" name="Google Shape;160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13"/>
            <p:cNvGrpSpPr/>
            <p:nvPr/>
          </p:nvGrpSpPr>
          <p:grpSpPr>
            <a:xfrm rot="10800000">
              <a:off x="8511572" y="1855740"/>
              <a:ext cx="157401" cy="372875"/>
              <a:chOff x="8474575" y="615525"/>
              <a:chExt cx="327850" cy="776500"/>
            </a:xfrm>
          </p:grpSpPr>
          <p:grpSp>
            <p:nvGrpSpPr>
              <p:cNvPr id="1609" name="Google Shape;1609;p13"/>
              <p:cNvGrpSpPr/>
              <p:nvPr/>
            </p:nvGrpSpPr>
            <p:grpSpPr>
              <a:xfrm>
                <a:off x="8474575" y="615525"/>
                <a:ext cx="327850" cy="59700"/>
                <a:chOff x="8474575" y="615525"/>
                <a:chExt cx="327850" cy="59700"/>
              </a:xfrm>
            </p:grpSpPr>
            <p:sp>
              <p:nvSpPr>
                <p:cNvPr id="1610" name="Google Shape;161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3" name="Google Shape;1613;p13"/>
              <p:cNvGrpSpPr/>
              <p:nvPr/>
            </p:nvGrpSpPr>
            <p:grpSpPr>
              <a:xfrm>
                <a:off x="8474575" y="820325"/>
                <a:ext cx="327850" cy="59700"/>
                <a:chOff x="8474575" y="615525"/>
                <a:chExt cx="327850" cy="59700"/>
              </a:xfrm>
            </p:grpSpPr>
            <p:sp>
              <p:nvSpPr>
                <p:cNvPr id="1614" name="Google Shape;161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6" name="Google Shape;1616;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7" name="Google Shape;1617;p13"/>
              <p:cNvGrpSpPr/>
              <p:nvPr/>
            </p:nvGrpSpPr>
            <p:grpSpPr>
              <a:xfrm>
                <a:off x="8474575" y="1025125"/>
                <a:ext cx="327850" cy="59700"/>
                <a:chOff x="8474575" y="615525"/>
                <a:chExt cx="327850" cy="59700"/>
              </a:xfrm>
            </p:grpSpPr>
            <p:sp>
              <p:nvSpPr>
                <p:cNvPr id="1618" name="Google Shape;161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1" name="Google Shape;1621;p13"/>
              <p:cNvGrpSpPr/>
              <p:nvPr/>
            </p:nvGrpSpPr>
            <p:grpSpPr>
              <a:xfrm>
                <a:off x="8474575" y="1229925"/>
                <a:ext cx="327850" cy="59700"/>
                <a:chOff x="8474575" y="615525"/>
                <a:chExt cx="327850" cy="59700"/>
              </a:xfrm>
            </p:grpSpPr>
            <p:sp>
              <p:nvSpPr>
                <p:cNvPr id="1622" name="Google Shape;162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4" name="Google Shape;1624;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13"/>
            <p:cNvGrpSpPr/>
            <p:nvPr/>
          </p:nvGrpSpPr>
          <p:grpSpPr>
            <a:xfrm rot="10800000">
              <a:off x="8511572" y="1450101"/>
              <a:ext cx="157401" cy="372875"/>
              <a:chOff x="8474575" y="615525"/>
              <a:chExt cx="327850" cy="776500"/>
            </a:xfrm>
          </p:grpSpPr>
          <p:grpSp>
            <p:nvGrpSpPr>
              <p:cNvPr id="1626" name="Google Shape;1626;p13"/>
              <p:cNvGrpSpPr/>
              <p:nvPr/>
            </p:nvGrpSpPr>
            <p:grpSpPr>
              <a:xfrm>
                <a:off x="8474575" y="615525"/>
                <a:ext cx="327850" cy="59700"/>
                <a:chOff x="8474575" y="615525"/>
                <a:chExt cx="327850" cy="59700"/>
              </a:xfrm>
            </p:grpSpPr>
            <p:sp>
              <p:nvSpPr>
                <p:cNvPr id="1627" name="Google Shape;1627;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9" name="Google Shape;1629;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13"/>
              <p:cNvGrpSpPr/>
              <p:nvPr/>
            </p:nvGrpSpPr>
            <p:grpSpPr>
              <a:xfrm>
                <a:off x="8474575" y="820325"/>
                <a:ext cx="327850" cy="59700"/>
                <a:chOff x="8474575" y="615525"/>
                <a:chExt cx="327850" cy="59700"/>
              </a:xfrm>
            </p:grpSpPr>
            <p:sp>
              <p:nvSpPr>
                <p:cNvPr id="1631" name="Google Shape;1631;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3" name="Google Shape;1633;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4" name="Google Shape;1634;p13"/>
              <p:cNvGrpSpPr/>
              <p:nvPr/>
            </p:nvGrpSpPr>
            <p:grpSpPr>
              <a:xfrm>
                <a:off x="8474575" y="1025125"/>
                <a:ext cx="327850" cy="59700"/>
                <a:chOff x="8474575" y="615525"/>
                <a:chExt cx="327850" cy="59700"/>
              </a:xfrm>
            </p:grpSpPr>
            <p:sp>
              <p:nvSpPr>
                <p:cNvPr id="1635" name="Google Shape;163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13"/>
              <p:cNvGrpSpPr/>
              <p:nvPr/>
            </p:nvGrpSpPr>
            <p:grpSpPr>
              <a:xfrm>
                <a:off x="8474575" y="1229925"/>
                <a:ext cx="327850" cy="59700"/>
                <a:chOff x="8474575" y="615525"/>
                <a:chExt cx="327850" cy="59700"/>
              </a:xfrm>
            </p:grpSpPr>
            <p:sp>
              <p:nvSpPr>
                <p:cNvPr id="1639" name="Google Shape;1639;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1" name="Google Shape;1641;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13"/>
            <p:cNvGrpSpPr/>
            <p:nvPr/>
          </p:nvGrpSpPr>
          <p:grpSpPr>
            <a:xfrm rot="10800000">
              <a:off x="8511572" y="3886326"/>
              <a:ext cx="157401" cy="372875"/>
              <a:chOff x="8474575" y="615525"/>
              <a:chExt cx="327850" cy="776500"/>
            </a:xfrm>
          </p:grpSpPr>
          <p:grpSp>
            <p:nvGrpSpPr>
              <p:cNvPr id="1643" name="Google Shape;1643;p13"/>
              <p:cNvGrpSpPr/>
              <p:nvPr/>
            </p:nvGrpSpPr>
            <p:grpSpPr>
              <a:xfrm>
                <a:off x="8474575" y="615525"/>
                <a:ext cx="327850" cy="59700"/>
                <a:chOff x="8474575" y="615525"/>
                <a:chExt cx="327850" cy="59700"/>
              </a:xfrm>
            </p:grpSpPr>
            <p:sp>
              <p:nvSpPr>
                <p:cNvPr id="1644" name="Google Shape;164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13"/>
              <p:cNvGrpSpPr/>
              <p:nvPr/>
            </p:nvGrpSpPr>
            <p:grpSpPr>
              <a:xfrm>
                <a:off x="8474575" y="820325"/>
                <a:ext cx="327850" cy="59700"/>
                <a:chOff x="8474575" y="615525"/>
                <a:chExt cx="327850" cy="59700"/>
              </a:xfrm>
            </p:grpSpPr>
            <p:sp>
              <p:nvSpPr>
                <p:cNvPr id="1648" name="Google Shape;164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0" name="Google Shape;1650;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1" name="Google Shape;1651;p13"/>
              <p:cNvGrpSpPr/>
              <p:nvPr/>
            </p:nvGrpSpPr>
            <p:grpSpPr>
              <a:xfrm>
                <a:off x="8474575" y="1025125"/>
                <a:ext cx="327850" cy="59700"/>
                <a:chOff x="8474575" y="615525"/>
                <a:chExt cx="327850" cy="59700"/>
              </a:xfrm>
            </p:grpSpPr>
            <p:sp>
              <p:nvSpPr>
                <p:cNvPr id="1652" name="Google Shape;165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5" name="Google Shape;1655;p13"/>
              <p:cNvGrpSpPr/>
              <p:nvPr/>
            </p:nvGrpSpPr>
            <p:grpSpPr>
              <a:xfrm>
                <a:off x="8474575" y="1229925"/>
                <a:ext cx="327850" cy="59700"/>
                <a:chOff x="8474575" y="615525"/>
                <a:chExt cx="327850" cy="59700"/>
              </a:xfrm>
            </p:grpSpPr>
            <p:sp>
              <p:nvSpPr>
                <p:cNvPr id="1656" name="Google Shape;165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8" name="Google Shape;1658;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9" name="Google Shape;1659;p13"/>
            <p:cNvGrpSpPr/>
            <p:nvPr/>
          </p:nvGrpSpPr>
          <p:grpSpPr>
            <a:xfrm rot="10800000">
              <a:off x="8511572" y="3480687"/>
              <a:ext cx="157401" cy="372875"/>
              <a:chOff x="8474575" y="615525"/>
              <a:chExt cx="327850" cy="776500"/>
            </a:xfrm>
          </p:grpSpPr>
          <p:grpSp>
            <p:nvGrpSpPr>
              <p:cNvPr id="1660" name="Google Shape;1660;p13"/>
              <p:cNvGrpSpPr/>
              <p:nvPr/>
            </p:nvGrpSpPr>
            <p:grpSpPr>
              <a:xfrm>
                <a:off x="8474575" y="615525"/>
                <a:ext cx="327850" cy="59700"/>
                <a:chOff x="8474575" y="615525"/>
                <a:chExt cx="327850" cy="59700"/>
              </a:xfrm>
            </p:grpSpPr>
            <p:sp>
              <p:nvSpPr>
                <p:cNvPr id="1661" name="Google Shape;1661;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4" name="Google Shape;1664;p13"/>
              <p:cNvGrpSpPr/>
              <p:nvPr/>
            </p:nvGrpSpPr>
            <p:grpSpPr>
              <a:xfrm>
                <a:off x="8474575" y="820325"/>
                <a:ext cx="327850" cy="59700"/>
                <a:chOff x="8474575" y="615525"/>
                <a:chExt cx="327850" cy="59700"/>
              </a:xfrm>
            </p:grpSpPr>
            <p:sp>
              <p:nvSpPr>
                <p:cNvPr id="1665" name="Google Shape;166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7" name="Google Shape;1667;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8" name="Google Shape;1668;p13"/>
              <p:cNvGrpSpPr/>
              <p:nvPr/>
            </p:nvGrpSpPr>
            <p:grpSpPr>
              <a:xfrm>
                <a:off x="8474575" y="1025125"/>
                <a:ext cx="327850" cy="59700"/>
                <a:chOff x="8474575" y="615525"/>
                <a:chExt cx="327850" cy="59700"/>
              </a:xfrm>
            </p:grpSpPr>
            <p:sp>
              <p:nvSpPr>
                <p:cNvPr id="1669" name="Google Shape;1669;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1" name="Google Shape;1671;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2" name="Google Shape;1672;p13"/>
              <p:cNvGrpSpPr/>
              <p:nvPr/>
            </p:nvGrpSpPr>
            <p:grpSpPr>
              <a:xfrm>
                <a:off x="8474575" y="1229925"/>
                <a:ext cx="327850" cy="59700"/>
                <a:chOff x="8474575" y="615525"/>
                <a:chExt cx="327850" cy="59700"/>
              </a:xfrm>
            </p:grpSpPr>
            <p:sp>
              <p:nvSpPr>
                <p:cNvPr id="1673" name="Google Shape;1673;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13"/>
            <p:cNvGrpSpPr/>
            <p:nvPr/>
          </p:nvGrpSpPr>
          <p:grpSpPr>
            <a:xfrm rot="10800000">
              <a:off x="8511572" y="3075047"/>
              <a:ext cx="157401" cy="372875"/>
              <a:chOff x="8474575" y="615525"/>
              <a:chExt cx="327850" cy="776500"/>
            </a:xfrm>
          </p:grpSpPr>
          <p:grpSp>
            <p:nvGrpSpPr>
              <p:cNvPr id="1677" name="Google Shape;1677;p13"/>
              <p:cNvGrpSpPr/>
              <p:nvPr/>
            </p:nvGrpSpPr>
            <p:grpSpPr>
              <a:xfrm>
                <a:off x="8474575" y="615525"/>
                <a:ext cx="327850" cy="59700"/>
                <a:chOff x="8474575" y="615525"/>
                <a:chExt cx="327850" cy="59700"/>
              </a:xfrm>
            </p:grpSpPr>
            <p:sp>
              <p:nvSpPr>
                <p:cNvPr id="1678" name="Google Shape;167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0" name="Google Shape;1680;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1" name="Google Shape;1681;p13"/>
              <p:cNvGrpSpPr/>
              <p:nvPr/>
            </p:nvGrpSpPr>
            <p:grpSpPr>
              <a:xfrm>
                <a:off x="8474575" y="820325"/>
                <a:ext cx="327850" cy="59700"/>
                <a:chOff x="8474575" y="615525"/>
                <a:chExt cx="327850" cy="59700"/>
              </a:xfrm>
            </p:grpSpPr>
            <p:sp>
              <p:nvSpPr>
                <p:cNvPr id="1682" name="Google Shape;168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5" name="Google Shape;1685;p13"/>
              <p:cNvGrpSpPr/>
              <p:nvPr/>
            </p:nvGrpSpPr>
            <p:grpSpPr>
              <a:xfrm>
                <a:off x="8474575" y="1025125"/>
                <a:ext cx="327850" cy="59700"/>
                <a:chOff x="8474575" y="615525"/>
                <a:chExt cx="327850" cy="59700"/>
              </a:xfrm>
            </p:grpSpPr>
            <p:sp>
              <p:nvSpPr>
                <p:cNvPr id="1686" name="Google Shape;168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8" name="Google Shape;1688;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9" name="Google Shape;1689;p13"/>
              <p:cNvGrpSpPr/>
              <p:nvPr/>
            </p:nvGrpSpPr>
            <p:grpSpPr>
              <a:xfrm>
                <a:off x="8474575" y="1229925"/>
                <a:ext cx="327850" cy="59700"/>
                <a:chOff x="8474575" y="615525"/>
                <a:chExt cx="327850" cy="59700"/>
              </a:xfrm>
            </p:grpSpPr>
            <p:sp>
              <p:nvSpPr>
                <p:cNvPr id="1690" name="Google Shape;169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3" name="Google Shape;1693;p13"/>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4" name="Google Shape;1694;p13"/>
            <p:cNvGrpSpPr/>
            <p:nvPr/>
          </p:nvGrpSpPr>
          <p:grpSpPr>
            <a:xfrm rot="10800000">
              <a:off x="8511572" y="4537840"/>
              <a:ext cx="157401" cy="28668"/>
              <a:chOff x="8474575" y="615525"/>
              <a:chExt cx="327850" cy="59700"/>
            </a:xfrm>
          </p:grpSpPr>
          <p:sp>
            <p:nvSpPr>
              <p:cNvPr id="1695" name="Google Shape;1695;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13"/>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8" name="Google Shape;1698;p13"/>
            <p:cNvGrpSpPr/>
            <p:nvPr/>
          </p:nvGrpSpPr>
          <p:grpSpPr>
            <a:xfrm rot="10800000">
              <a:off x="8511572" y="4439490"/>
              <a:ext cx="157401" cy="28668"/>
              <a:chOff x="8474575" y="615525"/>
              <a:chExt cx="327850" cy="59700"/>
            </a:xfrm>
          </p:grpSpPr>
          <p:sp>
            <p:nvSpPr>
              <p:cNvPr id="1699" name="Google Shape;1699;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1" name="Google Shape;1701;p13"/>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2" name="Google Shape;1702;p13"/>
            <p:cNvGrpSpPr/>
            <p:nvPr/>
          </p:nvGrpSpPr>
          <p:grpSpPr>
            <a:xfrm rot="10800000">
              <a:off x="8511572" y="4341140"/>
              <a:ext cx="157401" cy="28668"/>
              <a:chOff x="8474575" y="615525"/>
              <a:chExt cx="327850" cy="59700"/>
            </a:xfrm>
          </p:grpSpPr>
          <p:sp>
            <p:nvSpPr>
              <p:cNvPr id="1703" name="Google Shape;1703;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5" name="Google Shape;1705;p13"/>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13"/>
            <p:cNvGrpSpPr/>
            <p:nvPr/>
          </p:nvGrpSpPr>
          <p:grpSpPr>
            <a:xfrm rot="10800000">
              <a:off x="8511572" y="1375033"/>
              <a:ext cx="157401" cy="28668"/>
              <a:chOff x="8474575" y="615525"/>
              <a:chExt cx="327850" cy="59700"/>
            </a:xfrm>
          </p:grpSpPr>
          <p:sp>
            <p:nvSpPr>
              <p:cNvPr id="1707" name="Google Shape;1707;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9" name="Google Shape;1709;p13"/>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0" name="Google Shape;1710;p13"/>
            <p:cNvGrpSpPr/>
            <p:nvPr/>
          </p:nvGrpSpPr>
          <p:grpSpPr>
            <a:xfrm rot="10800000">
              <a:off x="8511497" y="598310"/>
              <a:ext cx="157401" cy="372875"/>
              <a:chOff x="8474575" y="615525"/>
              <a:chExt cx="327850" cy="776500"/>
            </a:xfrm>
          </p:grpSpPr>
          <p:grpSp>
            <p:nvGrpSpPr>
              <p:cNvPr id="1711" name="Google Shape;1711;p13"/>
              <p:cNvGrpSpPr/>
              <p:nvPr/>
            </p:nvGrpSpPr>
            <p:grpSpPr>
              <a:xfrm>
                <a:off x="8474575" y="615525"/>
                <a:ext cx="327850" cy="59700"/>
                <a:chOff x="8474575" y="615525"/>
                <a:chExt cx="327850" cy="59700"/>
              </a:xfrm>
            </p:grpSpPr>
            <p:sp>
              <p:nvSpPr>
                <p:cNvPr id="1712" name="Google Shape;171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4" name="Google Shape;1714;p1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5" name="Google Shape;1715;p13"/>
              <p:cNvGrpSpPr/>
              <p:nvPr/>
            </p:nvGrpSpPr>
            <p:grpSpPr>
              <a:xfrm>
                <a:off x="8474575" y="820325"/>
                <a:ext cx="327850" cy="59700"/>
                <a:chOff x="8474575" y="615525"/>
                <a:chExt cx="327850" cy="59700"/>
              </a:xfrm>
            </p:grpSpPr>
            <p:sp>
              <p:nvSpPr>
                <p:cNvPr id="1716" name="Google Shape;171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8" name="Google Shape;1718;p1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9" name="Google Shape;1719;p13"/>
              <p:cNvGrpSpPr/>
              <p:nvPr/>
            </p:nvGrpSpPr>
            <p:grpSpPr>
              <a:xfrm>
                <a:off x="8474575" y="1025125"/>
                <a:ext cx="327850" cy="59700"/>
                <a:chOff x="8474575" y="615525"/>
                <a:chExt cx="327850" cy="59700"/>
              </a:xfrm>
            </p:grpSpPr>
            <p:sp>
              <p:nvSpPr>
                <p:cNvPr id="1720" name="Google Shape;1720;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2" name="Google Shape;1722;p1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3" name="Google Shape;1723;p13"/>
              <p:cNvGrpSpPr/>
              <p:nvPr/>
            </p:nvGrpSpPr>
            <p:grpSpPr>
              <a:xfrm>
                <a:off x="8474575" y="1229925"/>
                <a:ext cx="327850" cy="59700"/>
                <a:chOff x="8474575" y="615525"/>
                <a:chExt cx="327850" cy="59700"/>
              </a:xfrm>
            </p:grpSpPr>
            <p:sp>
              <p:nvSpPr>
                <p:cNvPr id="1724" name="Google Shape;1724;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6" name="Google Shape;1726;p1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13"/>
            <p:cNvGrpSpPr/>
            <p:nvPr/>
          </p:nvGrpSpPr>
          <p:grpSpPr>
            <a:xfrm rot="10800000">
              <a:off x="8511497" y="549130"/>
              <a:ext cx="157401" cy="28668"/>
              <a:chOff x="8474575" y="615525"/>
              <a:chExt cx="327850" cy="59700"/>
            </a:xfrm>
          </p:grpSpPr>
          <p:sp>
            <p:nvSpPr>
              <p:cNvPr id="1728" name="Google Shape;1728;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0" name="Google Shape;1730;p13"/>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1" name="Google Shape;1731;p13"/>
            <p:cNvGrpSpPr/>
            <p:nvPr/>
          </p:nvGrpSpPr>
          <p:grpSpPr>
            <a:xfrm rot="10800000">
              <a:off x="8511422" y="1261933"/>
              <a:ext cx="157401" cy="28668"/>
              <a:chOff x="8474575" y="615525"/>
              <a:chExt cx="327850" cy="59700"/>
            </a:xfrm>
          </p:grpSpPr>
          <p:sp>
            <p:nvSpPr>
              <p:cNvPr id="1732" name="Google Shape;1732;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4" name="Google Shape;1734;p13"/>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5" name="Google Shape;1735;p13"/>
            <p:cNvGrpSpPr/>
            <p:nvPr/>
          </p:nvGrpSpPr>
          <p:grpSpPr>
            <a:xfrm rot="10800000">
              <a:off x="8511572" y="1156058"/>
              <a:ext cx="157401" cy="28668"/>
              <a:chOff x="8474575" y="615525"/>
              <a:chExt cx="327850" cy="59700"/>
            </a:xfrm>
          </p:grpSpPr>
          <p:sp>
            <p:nvSpPr>
              <p:cNvPr id="1736" name="Google Shape;1736;p1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8" name="Google Shape;1738;p13"/>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9" name="Google Shape;1739;p13"/>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1740" name="Google Shape;1740;p13"/>
          <p:cNvSpPr txBox="1"/>
          <p:nvPr>
            <p:ph type="title"/>
          </p:nvPr>
        </p:nvSpPr>
        <p:spPr>
          <a:xfrm>
            <a:off x="1580450" y="157865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1" name="Google Shape;1741;p13"/>
          <p:cNvSpPr txBox="1"/>
          <p:nvPr>
            <p:ph hasCustomPrompt="1" idx="2" type="title"/>
          </p:nvPr>
        </p:nvSpPr>
        <p:spPr>
          <a:xfrm>
            <a:off x="1003550" y="157865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2" name="Google Shape;1742;p13"/>
          <p:cNvSpPr txBox="1"/>
          <p:nvPr>
            <p:ph idx="1" type="subTitle"/>
          </p:nvPr>
        </p:nvSpPr>
        <p:spPr>
          <a:xfrm>
            <a:off x="1580450" y="2172066"/>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3" name="Google Shape;1743;p13"/>
          <p:cNvSpPr txBox="1"/>
          <p:nvPr>
            <p:ph idx="3" type="title"/>
          </p:nvPr>
        </p:nvSpPr>
        <p:spPr>
          <a:xfrm>
            <a:off x="5804050" y="157865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4" name="Google Shape;1744;p13"/>
          <p:cNvSpPr txBox="1"/>
          <p:nvPr>
            <p:ph hasCustomPrompt="1" idx="4" type="title"/>
          </p:nvPr>
        </p:nvSpPr>
        <p:spPr>
          <a:xfrm>
            <a:off x="5227150" y="157865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5" name="Google Shape;1745;p13"/>
          <p:cNvSpPr txBox="1"/>
          <p:nvPr>
            <p:ph idx="5" type="subTitle"/>
          </p:nvPr>
        </p:nvSpPr>
        <p:spPr>
          <a:xfrm>
            <a:off x="5804050" y="2172052"/>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6" name="Google Shape;1746;p13"/>
          <p:cNvSpPr txBox="1"/>
          <p:nvPr>
            <p:ph idx="6" type="title"/>
          </p:nvPr>
        </p:nvSpPr>
        <p:spPr>
          <a:xfrm>
            <a:off x="1580450" y="306320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7" name="Google Shape;1747;p13"/>
          <p:cNvSpPr txBox="1"/>
          <p:nvPr>
            <p:ph hasCustomPrompt="1" idx="7" type="title"/>
          </p:nvPr>
        </p:nvSpPr>
        <p:spPr>
          <a:xfrm>
            <a:off x="1003550" y="306320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48" name="Google Shape;1748;p13"/>
          <p:cNvSpPr txBox="1"/>
          <p:nvPr>
            <p:ph idx="8" type="subTitle"/>
          </p:nvPr>
        </p:nvSpPr>
        <p:spPr>
          <a:xfrm>
            <a:off x="1580450" y="3656600"/>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9" name="Google Shape;1749;p13"/>
          <p:cNvSpPr txBox="1"/>
          <p:nvPr>
            <p:ph idx="9" type="title"/>
          </p:nvPr>
        </p:nvSpPr>
        <p:spPr>
          <a:xfrm>
            <a:off x="5804050" y="3063200"/>
            <a:ext cx="2336400" cy="593400"/>
          </a:xfrm>
          <a:prstGeom prst="rect">
            <a:avLst/>
          </a:prstGeom>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50" name="Google Shape;1750;p13"/>
          <p:cNvSpPr txBox="1"/>
          <p:nvPr>
            <p:ph hasCustomPrompt="1" idx="13" type="title"/>
          </p:nvPr>
        </p:nvSpPr>
        <p:spPr>
          <a:xfrm>
            <a:off x="5227150" y="3063200"/>
            <a:ext cx="576900" cy="593400"/>
          </a:xfrm>
          <a:prstGeom prst="rect">
            <a:avLst/>
          </a:prstGeom>
          <a:solidFill>
            <a:schemeClr val="lt1"/>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1" name="Google Shape;1751;p13"/>
          <p:cNvSpPr txBox="1"/>
          <p:nvPr>
            <p:ph idx="14" type="subTitle"/>
          </p:nvPr>
        </p:nvSpPr>
        <p:spPr>
          <a:xfrm>
            <a:off x="5804050" y="3656600"/>
            <a:ext cx="2336400" cy="5532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52" name="Google Shape;1752;p13"/>
          <p:cNvSpPr txBox="1"/>
          <p:nvPr>
            <p:ph idx="15" type="title"/>
          </p:nvPr>
        </p:nvSpPr>
        <p:spPr>
          <a:xfrm>
            <a:off x="720000" y="5698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53" name="Shape 1753"/>
        <p:cNvGrpSpPr/>
        <p:nvPr/>
      </p:nvGrpSpPr>
      <p:grpSpPr>
        <a:xfrm>
          <a:off x="0" y="0"/>
          <a:ext cx="0" cy="0"/>
          <a:chOff x="0" y="0"/>
          <a:chExt cx="0" cy="0"/>
        </a:xfrm>
      </p:grpSpPr>
      <p:pic>
        <p:nvPicPr>
          <p:cNvPr id="1754" name="Google Shape;1754;p14"/>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755" name="Google Shape;1755;p14"/>
          <p:cNvSpPr txBox="1"/>
          <p:nvPr>
            <p:ph type="title"/>
          </p:nvPr>
        </p:nvSpPr>
        <p:spPr>
          <a:xfrm>
            <a:off x="1458150" y="3175950"/>
            <a:ext cx="6227700" cy="5319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Char char="-"/>
              <a:defRPr sz="2500"/>
            </a:lvl1pPr>
            <a:lvl2pPr lvl="1" rtl="0" algn="ctr">
              <a:spcBef>
                <a:spcPts val="0"/>
              </a:spcBef>
              <a:spcAft>
                <a:spcPts val="0"/>
              </a:spcAft>
              <a:buSzPts val="3000"/>
              <a:buChar char="-"/>
              <a:defRPr sz="3000"/>
            </a:lvl2pPr>
            <a:lvl3pPr lvl="2" rtl="0" algn="ctr">
              <a:spcBef>
                <a:spcPts val="0"/>
              </a:spcBef>
              <a:spcAft>
                <a:spcPts val="0"/>
              </a:spcAft>
              <a:buSzPts val="3000"/>
              <a:buChar char="-"/>
              <a:defRPr sz="3000"/>
            </a:lvl3pPr>
            <a:lvl4pPr lvl="3" rtl="0" algn="ctr">
              <a:spcBef>
                <a:spcPts val="0"/>
              </a:spcBef>
              <a:spcAft>
                <a:spcPts val="0"/>
              </a:spcAft>
              <a:buSzPts val="3000"/>
              <a:buChar char="-"/>
              <a:defRPr sz="3000"/>
            </a:lvl4pPr>
            <a:lvl5pPr lvl="4" rtl="0" algn="ctr">
              <a:spcBef>
                <a:spcPts val="0"/>
              </a:spcBef>
              <a:spcAft>
                <a:spcPts val="0"/>
              </a:spcAft>
              <a:buSzPts val="3000"/>
              <a:buChar char="-"/>
              <a:defRPr sz="3000"/>
            </a:lvl5pPr>
            <a:lvl6pPr lvl="5" rtl="0" algn="ctr">
              <a:spcBef>
                <a:spcPts val="0"/>
              </a:spcBef>
              <a:spcAft>
                <a:spcPts val="0"/>
              </a:spcAft>
              <a:buSzPts val="3000"/>
              <a:buChar char="-"/>
              <a:defRPr sz="3000"/>
            </a:lvl6pPr>
            <a:lvl7pPr lvl="6" rtl="0" algn="ctr">
              <a:spcBef>
                <a:spcPts val="0"/>
              </a:spcBef>
              <a:spcAft>
                <a:spcPts val="0"/>
              </a:spcAft>
              <a:buSzPts val="3000"/>
              <a:buChar char="-"/>
              <a:defRPr sz="3000"/>
            </a:lvl7pPr>
            <a:lvl8pPr lvl="7" rtl="0" algn="ctr">
              <a:spcBef>
                <a:spcPts val="0"/>
              </a:spcBef>
              <a:spcAft>
                <a:spcPts val="0"/>
              </a:spcAft>
              <a:buSzPts val="3000"/>
              <a:buChar char="-"/>
              <a:defRPr sz="3000"/>
            </a:lvl8pPr>
            <a:lvl9pPr lvl="8" rtl="0" algn="ctr">
              <a:spcBef>
                <a:spcPts val="0"/>
              </a:spcBef>
              <a:spcAft>
                <a:spcPts val="0"/>
              </a:spcAft>
              <a:buSzPts val="3000"/>
              <a:buChar char="-"/>
              <a:defRPr sz="3000"/>
            </a:lvl9pPr>
          </a:lstStyle>
          <a:p/>
        </p:txBody>
      </p:sp>
      <p:sp>
        <p:nvSpPr>
          <p:cNvPr id="1756" name="Google Shape;1756;p14"/>
          <p:cNvSpPr txBox="1"/>
          <p:nvPr>
            <p:ph idx="1" type="subTitle"/>
          </p:nvPr>
        </p:nvSpPr>
        <p:spPr>
          <a:xfrm>
            <a:off x="1458150" y="1435650"/>
            <a:ext cx="6227700" cy="17403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757" name="Google Shape;1757;p14"/>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8" name="Google Shape;1758;p14"/>
          <p:cNvGrpSpPr/>
          <p:nvPr/>
        </p:nvGrpSpPr>
        <p:grpSpPr>
          <a:xfrm rot="10800000">
            <a:off x="8511572" y="2778444"/>
            <a:ext cx="157401" cy="372875"/>
            <a:chOff x="8474575" y="615525"/>
            <a:chExt cx="327850" cy="776500"/>
          </a:xfrm>
        </p:grpSpPr>
        <p:grpSp>
          <p:nvGrpSpPr>
            <p:cNvPr id="1759" name="Google Shape;1759;p14"/>
            <p:cNvGrpSpPr/>
            <p:nvPr/>
          </p:nvGrpSpPr>
          <p:grpSpPr>
            <a:xfrm>
              <a:off x="8474575" y="615525"/>
              <a:ext cx="327850" cy="59700"/>
              <a:chOff x="8474575" y="615525"/>
              <a:chExt cx="327850" cy="59700"/>
            </a:xfrm>
          </p:grpSpPr>
          <p:sp>
            <p:nvSpPr>
              <p:cNvPr id="1760" name="Google Shape;176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3" name="Google Shape;1763;p14"/>
            <p:cNvGrpSpPr/>
            <p:nvPr/>
          </p:nvGrpSpPr>
          <p:grpSpPr>
            <a:xfrm>
              <a:off x="8474575" y="820325"/>
              <a:ext cx="327850" cy="59700"/>
              <a:chOff x="8474575" y="615525"/>
              <a:chExt cx="327850" cy="59700"/>
            </a:xfrm>
          </p:grpSpPr>
          <p:sp>
            <p:nvSpPr>
              <p:cNvPr id="1764" name="Google Shape;176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6" name="Google Shape;1766;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7" name="Google Shape;1767;p14"/>
            <p:cNvGrpSpPr/>
            <p:nvPr/>
          </p:nvGrpSpPr>
          <p:grpSpPr>
            <a:xfrm>
              <a:off x="8474575" y="1025125"/>
              <a:ext cx="327850" cy="59700"/>
              <a:chOff x="8474575" y="615525"/>
              <a:chExt cx="327850" cy="59700"/>
            </a:xfrm>
          </p:grpSpPr>
          <p:sp>
            <p:nvSpPr>
              <p:cNvPr id="1768" name="Google Shape;176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0" name="Google Shape;1770;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1" name="Google Shape;1771;p14"/>
            <p:cNvGrpSpPr/>
            <p:nvPr/>
          </p:nvGrpSpPr>
          <p:grpSpPr>
            <a:xfrm>
              <a:off x="8474575" y="1229925"/>
              <a:ext cx="327850" cy="59700"/>
              <a:chOff x="8474575" y="615525"/>
              <a:chExt cx="327850" cy="59700"/>
            </a:xfrm>
          </p:grpSpPr>
          <p:sp>
            <p:nvSpPr>
              <p:cNvPr id="1772" name="Google Shape;177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4" name="Google Shape;1774;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14"/>
          <p:cNvGrpSpPr/>
          <p:nvPr/>
        </p:nvGrpSpPr>
        <p:grpSpPr>
          <a:xfrm rot="10800000">
            <a:off x="8511572" y="2372805"/>
            <a:ext cx="157401" cy="372875"/>
            <a:chOff x="8474575" y="615525"/>
            <a:chExt cx="327850" cy="776500"/>
          </a:xfrm>
        </p:grpSpPr>
        <p:grpSp>
          <p:nvGrpSpPr>
            <p:cNvPr id="1776" name="Google Shape;1776;p14"/>
            <p:cNvGrpSpPr/>
            <p:nvPr/>
          </p:nvGrpSpPr>
          <p:grpSpPr>
            <a:xfrm>
              <a:off x="8474575" y="615525"/>
              <a:ext cx="327850" cy="59700"/>
              <a:chOff x="8474575" y="615525"/>
              <a:chExt cx="327850" cy="59700"/>
            </a:xfrm>
          </p:grpSpPr>
          <p:sp>
            <p:nvSpPr>
              <p:cNvPr id="1777" name="Google Shape;1777;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9" name="Google Shape;1779;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0" name="Google Shape;1780;p14"/>
            <p:cNvGrpSpPr/>
            <p:nvPr/>
          </p:nvGrpSpPr>
          <p:grpSpPr>
            <a:xfrm>
              <a:off x="8474575" y="820325"/>
              <a:ext cx="327850" cy="59700"/>
              <a:chOff x="8474575" y="615525"/>
              <a:chExt cx="327850" cy="59700"/>
            </a:xfrm>
          </p:grpSpPr>
          <p:sp>
            <p:nvSpPr>
              <p:cNvPr id="1781" name="Google Shape;1781;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3" name="Google Shape;1783;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4" name="Google Shape;1784;p14"/>
            <p:cNvGrpSpPr/>
            <p:nvPr/>
          </p:nvGrpSpPr>
          <p:grpSpPr>
            <a:xfrm>
              <a:off x="8474575" y="1025125"/>
              <a:ext cx="327850" cy="59700"/>
              <a:chOff x="8474575" y="615525"/>
              <a:chExt cx="327850" cy="59700"/>
            </a:xfrm>
          </p:grpSpPr>
          <p:sp>
            <p:nvSpPr>
              <p:cNvPr id="1785" name="Google Shape;1785;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7" name="Google Shape;1787;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8" name="Google Shape;1788;p14"/>
            <p:cNvGrpSpPr/>
            <p:nvPr/>
          </p:nvGrpSpPr>
          <p:grpSpPr>
            <a:xfrm>
              <a:off x="8474575" y="1229925"/>
              <a:ext cx="327850" cy="59700"/>
              <a:chOff x="8474575" y="615525"/>
              <a:chExt cx="327850" cy="59700"/>
            </a:xfrm>
          </p:grpSpPr>
          <p:sp>
            <p:nvSpPr>
              <p:cNvPr id="1789" name="Google Shape;178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1" name="Google Shape;1791;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2" name="Google Shape;1792;p14"/>
          <p:cNvGrpSpPr/>
          <p:nvPr/>
        </p:nvGrpSpPr>
        <p:grpSpPr>
          <a:xfrm rot="10800000">
            <a:off x="8511572" y="1967165"/>
            <a:ext cx="157401" cy="372875"/>
            <a:chOff x="8474575" y="615525"/>
            <a:chExt cx="327850" cy="776500"/>
          </a:xfrm>
        </p:grpSpPr>
        <p:grpSp>
          <p:nvGrpSpPr>
            <p:cNvPr id="1793" name="Google Shape;1793;p14"/>
            <p:cNvGrpSpPr/>
            <p:nvPr/>
          </p:nvGrpSpPr>
          <p:grpSpPr>
            <a:xfrm>
              <a:off x="8474575" y="615525"/>
              <a:ext cx="327850" cy="59700"/>
              <a:chOff x="8474575" y="615525"/>
              <a:chExt cx="327850" cy="59700"/>
            </a:xfrm>
          </p:grpSpPr>
          <p:sp>
            <p:nvSpPr>
              <p:cNvPr id="1794" name="Google Shape;179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6" name="Google Shape;1796;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7" name="Google Shape;1797;p14"/>
            <p:cNvGrpSpPr/>
            <p:nvPr/>
          </p:nvGrpSpPr>
          <p:grpSpPr>
            <a:xfrm>
              <a:off x="8474575" y="820325"/>
              <a:ext cx="327850" cy="59700"/>
              <a:chOff x="8474575" y="615525"/>
              <a:chExt cx="327850" cy="59700"/>
            </a:xfrm>
          </p:grpSpPr>
          <p:sp>
            <p:nvSpPr>
              <p:cNvPr id="1798" name="Google Shape;179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0" name="Google Shape;1800;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14"/>
            <p:cNvGrpSpPr/>
            <p:nvPr/>
          </p:nvGrpSpPr>
          <p:grpSpPr>
            <a:xfrm>
              <a:off x="8474575" y="1025125"/>
              <a:ext cx="327850" cy="59700"/>
              <a:chOff x="8474575" y="615525"/>
              <a:chExt cx="327850" cy="59700"/>
            </a:xfrm>
          </p:grpSpPr>
          <p:sp>
            <p:nvSpPr>
              <p:cNvPr id="1802" name="Google Shape;180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4" name="Google Shape;1804;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5" name="Google Shape;1805;p14"/>
            <p:cNvGrpSpPr/>
            <p:nvPr/>
          </p:nvGrpSpPr>
          <p:grpSpPr>
            <a:xfrm>
              <a:off x="8474575" y="1229925"/>
              <a:ext cx="327850" cy="59700"/>
              <a:chOff x="8474575" y="615525"/>
              <a:chExt cx="327850" cy="59700"/>
            </a:xfrm>
          </p:grpSpPr>
          <p:sp>
            <p:nvSpPr>
              <p:cNvPr id="1806" name="Google Shape;180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8" name="Google Shape;1808;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9" name="Google Shape;1809;p14"/>
          <p:cNvGrpSpPr/>
          <p:nvPr/>
        </p:nvGrpSpPr>
        <p:grpSpPr>
          <a:xfrm rot="10800000">
            <a:off x="8511572" y="1561526"/>
            <a:ext cx="157401" cy="372875"/>
            <a:chOff x="8474575" y="615525"/>
            <a:chExt cx="327850" cy="776500"/>
          </a:xfrm>
        </p:grpSpPr>
        <p:grpSp>
          <p:nvGrpSpPr>
            <p:cNvPr id="1810" name="Google Shape;1810;p14"/>
            <p:cNvGrpSpPr/>
            <p:nvPr/>
          </p:nvGrpSpPr>
          <p:grpSpPr>
            <a:xfrm>
              <a:off x="8474575" y="615525"/>
              <a:ext cx="327850" cy="59700"/>
              <a:chOff x="8474575" y="615525"/>
              <a:chExt cx="327850" cy="59700"/>
            </a:xfrm>
          </p:grpSpPr>
          <p:sp>
            <p:nvSpPr>
              <p:cNvPr id="1811" name="Google Shape;1811;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3" name="Google Shape;1813;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4" name="Google Shape;1814;p14"/>
            <p:cNvGrpSpPr/>
            <p:nvPr/>
          </p:nvGrpSpPr>
          <p:grpSpPr>
            <a:xfrm>
              <a:off x="8474575" y="820325"/>
              <a:ext cx="327850" cy="59700"/>
              <a:chOff x="8474575" y="615525"/>
              <a:chExt cx="327850" cy="59700"/>
            </a:xfrm>
          </p:grpSpPr>
          <p:sp>
            <p:nvSpPr>
              <p:cNvPr id="1815" name="Google Shape;1815;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7" name="Google Shape;1817;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8" name="Google Shape;1818;p14"/>
            <p:cNvGrpSpPr/>
            <p:nvPr/>
          </p:nvGrpSpPr>
          <p:grpSpPr>
            <a:xfrm>
              <a:off x="8474575" y="1025125"/>
              <a:ext cx="327850" cy="59700"/>
              <a:chOff x="8474575" y="615525"/>
              <a:chExt cx="327850" cy="59700"/>
            </a:xfrm>
          </p:grpSpPr>
          <p:sp>
            <p:nvSpPr>
              <p:cNvPr id="1819" name="Google Shape;181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1" name="Google Shape;1821;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2" name="Google Shape;1822;p14"/>
            <p:cNvGrpSpPr/>
            <p:nvPr/>
          </p:nvGrpSpPr>
          <p:grpSpPr>
            <a:xfrm>
              <a:off x="8474575" y="1229925"/>
              <a:ext cx="327850" cy="59700"/>
              <a:chOff x="8474575" y="615525"/>
              <a:chExt cx="327850" cy="59700"/>
            </a:xfrm>
          </p:grpSpPr>
          <p:sp>
            <p:nvSpPr>
              <p:cNvPr id="1823" name="Google Shape;1823;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5" name="Google Shape;1825;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6" name="Google Shape;1826;p14"/>
          <p:cNvGrpSpPr/>
          <p:nvPr/>
        </p:nvGrpSpPr>
        <p:grpSpPr>
          <a:xfrm rot="10800000">
            <a:off x="8511572" y="3997751"/>
            <a:ext cx="157401" cy="372875"/>
            <a:chOff x="8474575" y="615525"/>
            <a:chExt cx="327850" cy="776500"/>
          </a:xfrm>
        </p:grpSpPr>
        <p:grpSp>
          <p:nvGrpSpPr>
            <p:cNvPr id="1827" name="Google Shape;1827;p14"/>
            <p:cNvGrpSpPr/>
            <p:nvPr/>
          </p:nvGrpSpPr>
          <p:grpSpPr>
            <a:xfrm>
              <a:off x="8474575" y="615525"/>
              <a:ext cx="327850" cy="59700"/>
              <a:chOff x="8474575" y="615525"/>
              <a:chExt cx="327850" cy="59700"/>
            </a:xfrm>
          </p:grpSpPr>
          <p:sp>
            <p:nvSpPr>
              <p:cNvPr id="1828" name="Google Shape;182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14"/>
            <p:cNvGrpSpPr/>
            <p:nvPr/>
          </p:nvGrpSpPr>
          <p:grpSpPr>
            <a:xfrm>
              <a:off x="8474575" y="820325"/>
              <a:ext cx="327850" cy="59700"/>
              <a:chOff x="8474575" y="615525"/>
              <a:chExt cx="327850" cy="59700"/>
            </a:xfrm>
          </p:grpSpPr>
          <p:sp>
            <p:nvSpPr>
              <p:cNvPr id="1832" name="Google Shape;183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5" name="Google Shape;1835;p14"/>
            <p:cNvGrpSpPr/>
            <p:nvPr/>
          </p:nvGrpSpPr>
          <p:grpSpPr>
            <a:xfrm>
              <a:off x="8474575" y="1025125"/>
              <a:ext cx="327850" cy="59700"/>
              <a:chOff x="8474575" y="615525"/>
              <a:chExt cx="327850" cy="59700"/>
            </a:xfrm>
          </p:grpSpPr>
          <p:sp>
            <p:nvSpPr>
              <p:cNvPr id="1836" name="Google Shape;183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8" name="Google Shape;1838;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9" name="Google Shape;1839;p14"/>
            <p:cNvGrpSpPr/>
            <p:nvPr/>
          </p:nvGrpSpPr>
          <p:grpSpPr>
            <a:xfrm>
              <a:off x="8474575" y="1229925"/>
              <a:ext cx="327850" cy="59700"/>
              <a:chOff x="8474575" y="615525"/>
              <a:chExt cx="327850" cy="59700"/>
            </a:xfrm>
          </p:grpSpPr>
          <p:sp>
            <p:nvSpPr>
              <p:cNvPr id="1840" name="Google Shape;184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2" name="Google Shape;1842;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3" name="Google Shape;1843;p14"/>
          <p:cNvGrpSpPr/>
          <p:nvPr/>
        </p:nvGrpSpPr>
        <p:grpSpPr>
          <a:xfrm rot="10800000">
            <a:off x="8511572" y="3592112"/>
            <a:ext cx="157401" cy="372875"/>
            <a:chOff x="8474575" y="615525"/>
            <a:chExt cx="327850" cy="776500"/>
          </a:xfrm>
        </p:grpSpPr>
        <p:grpSp>
          <p:nvGrpSpPr>
            <p:cNvPr id="1844" name="Google Shape;1844;p14"/>
            <p:cNvGrpSpPr/>
            <p:nvPr/>
          </p:nvGrpSpPr>
          <p:grpSpPr>
            <a:xfrm>
              <a:off x="8474575" y="615525"/>
              <a:ext cx="327850" cy="59700"/>
              <a:chOff x="8474575" y="615525"/>
              <a:chExt cx="327850" cy="59700"/>
            </a:xfrm>
          </p:grpSpPr>
          <p:sp>
            <p:nvSpPr>
              <p:cNvPr id="1845" name="Google Shape;1845;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7" name="Google Shape;1847;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8" name="Google Shape;1848;p14"/>
            <p:cNvGrpSpPr/>
            <p:nvPr/>
          </p:nvGrpSpPr>
          <p:grpSpPr>
            <a:xfrm>
              <a:off x="8474575" y="820325"/>
              <a:ext cx="327850" cy="59700"/>
              <a:chOff x="8474575" y="615525"/>
              <a:chExt cx="327850" cy="59700"/>
            </a:xfrm>
          </p:grpSpPr>
          <p:sp>
            <p:nvSpPr>
              <p:cNvPr id="1849" name="Google Shape;184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1" name="Google Shape;1851;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2" name="Google Shape;1852;p14"/>
            <p:cNvGrpSpPr/>
            <p:nvPr/>
          </p:nvGrpSpPr>
          <p:grpSpPr>
            <a:xfrm>
              <a:off x="8474575" y="1025125"/>
              <a:ext cx="327850" cy="59700"/>
              <a:chOff x="8474575" y="615525"/>
              <a:chExt cx="327850" cy="59700"/>
            </a:xfrm>
          </p:grpSpPr>
          <p:sp>
            <p:nvSpPr>
              <p:cNvPr id="1853" name="Google Shape;1853;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5" name="Google Shape;1855;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6" name="Google Shape;1856;p14"/>
            <p:cNvGrpSpPr/>
            <p:nvPr/>
          </p:nvGrpSpPr>
          <p:grpSpPr>
            <a:xfrm>
              <a:off x="8474575" y="1229925"/>
              <a:ext cx="327850" cy="59700"/>
              <a:chOff x="8474575" y="615525"/>
              <a:chExt cx="327850" cy="59700"/>
            </a:xfrm>
          </p:grpSpPr>
          <p:sp>
            <p:nvSpPr>
              <p:cNvPr id="1857" name="Google Shape;1857;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9" name="Google Shape;1859;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0" name="Google Shape;1860;p14"/>
          <p:cNvGrpSpPr/>
          <p:nvPr/>
        </p:nvGrpSpPr>
        <p:grpSpPr>
          <a:xfrm rot="10800000">
            <a:off x="8511572" y="3186472"/>
            <a:ext cx="157401" cy="372875"/>
            <a:chOff x="8474575" y="615525"/>
            <a:chExt cx="327850" cy="776500"/>
          </a:xfrm>
        </p:grpSpPr>
        <p:grpSp>
          <p:nvGrpSpPr>
            <p:cNvPr id="1861" name="Google Shape;1861;p14"/>
            <p:cNvGrpSpPr/>
            <p:nvPr/>
          </p:nvGrpSpPr>
          <p:grpSpPr>
            <a:xfrm>
              <a:off x="8474575" y="615525"/>
              <a:ext cx="327850" cy="59700"/>
              <a:chOff x="8474575" y="615525"/>
              <a:chExt cx="327850" cy="59700"/>
            </a:xfrm>
          </p:grpSpPr>
          <p:sp>
            <p:nvSpPr>
              <p:cNvPr id="1862" name="Google Shape;186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4" name="Google Shape;1864;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5" name="Google Shape;1865;p14"/>
            <p:cNvGrpSpPr/>
            <p:nvPr/>
          </p:nvGrpSpPr>
          <p:grpSpPr>
            <a:xfrm>
              <a:off x="8474575" y="820325"/>
              <a:ext cx="327850" cy="59700"/>
              <a:chOff x="8474575" y="615525"/>
              <a:chExt cx="327850" cy="59700"/>
            </a:xfrm>
          </p:grpSpPr>
          <p:sp>
            <p:nvSpPr>
              <p:cNvPr id="1866" name="Google Shape;186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8" name="Google Shape;1868;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9" name="Google Shape;1869;p14"/>
            <p:cNvGrpSpPr/>
            <p:nvPr/>
          </p:nvGrpSpPr>
          <p:grpSpPr>
            <a:xfrm>
              <a:off x="8474575" y="1025125"/>
              <a:ext cx="327850" cy="59700"/>
              <a:chOff x="8474575" y="615525"/>
              <a:chExt cx="327850" cy="59700"/>
            </a:xfrm>
          </p:grpSpPr>
          <p:sp>
            <p:nvSpPr>
              <p:cNvPr id="1870" name="Google Shape;187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2" name="Google Shape;1872;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3" name="Google Shape;1873;p14"/>
            <p:cNvGrpSpPr/>
            <p:nvPr/>
          </p:nvGrpSpPr>
          <p:grpSpPr>
            <a:xfrm>
              <a:off x="8474575" y="1229925"/>
              <a:ext cx="327850" cy="59700"/>
              <a:chOff x="8474575" y="615525"/>
              <a:chExt cx="327850" cy="59700"/>
            </a:xfrm>
          </p:grpSpPr>
          <p:sp>
            <p:nvSpPr>
              <p:cNvPr id="1874" name="Google Shape;187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6" name="Google Shape;1876;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7" name="Google Shape;1877;p14"/>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8" name="Google Shape;1878;p14"/>
          <p:cNvGrpSpPr/>
          <p:nvPr/>
        </p:nvGrpSpPr>
        <p:grpSpPr>
          <a:xfrm rot="10800000">
            <a:off x="8511572" y="4649265"/>
            <a:ext cx="157401" cy="28668"/>
            <a:chOff x="8474575" y="615525"/>
            <a:chExt cx="327850" cy="59700"/>
          </a:xfrm>
        </p:grpSpPr>
        <p:sp>
          <p:nvSpPr>
            <p:cNvPr id="1879" name="Google Shape;1879;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1" name="Google Shape;1881;p14"/>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2" name="Google Shape;1882;p14"/>
          <p:cNvGrpSpPr/>
          <p:nvPr/>
        </p:nvGrpSpPr>
        <p:grpSpPr>
          <a:xfrm rot="10800000">
            <a:off x="8511572" y="4550915"/>
            <a:ext cx="157401" cy="28668"/>
            <a:chOff x="8474575" y="615525"/>
            <a:chExt cx="327850" cy="59700"/>
          </a:xfrm>
        </p:grpSpPr>
        <p:sp>
          <p:nvSpPr>
            <p:cNvPr id="1883" name="Google Shape;1883;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5" name="Google Shape;1885;p14"/>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6" name="Google Shape;1886;p14"/>
          <p:cNvGrpSpPr/>
          <p:nvPr/>
        </p:nvGrpSpPr>
        <p:grpSpPr>
          <a:xfrm rot="10800000">
            <a:off x="8511572" y="4452565"/>
            <a:ext cx="157401" cy="28668"/>
            <a:chOff x="8474575" y="615525"/>
            <a:chExt cx="327850" cy="59700"/>
          </a:xfrm>
        </p:grpSpPr>
        <p:sp>
          <p:nvSpPr>
            <p:cNvPr id="1887" name="Google Shape;1887;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9" name="Google Shape;1889;p14"/>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0" name="Google Shape;1890;p14"/>
          <p:cNvGrpSpPr/>
          <p:nvPr/>
        </p:nvGrpSpPr>
        <p:grpSpPr>
          <a:xfrm rot="10800000">
            <a:off x="8511572" y="1486458"/>
            <a:ext cx="157401" cy="28668"/>
            <a:chOff x="8474575" y="615525"/>
            <a:chExt cx="327850" cy="59700"/>
          </a:xfrm>
        </p:grpSpPr>
        <p:sp>
          <p:nvSpPr>
            <p:cNvPr id="1891" name="Google Shape;1891;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3" name="Google Shape;1893;p14"/>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4" name="Google Shape;1894;p14"/>
          <p:cNvGrpSpPr/>
          <p:nvPr/>
        </p:nvGrpSpPr>
        <p:grpSpPr>
          <a:xfrm rot="10800000">
            <a:off x="8511497" y="709735"/>
            <a:ext cx="157401" cy="372875"/>
            <a:chOff x="8474575" y="615525"/>
            <a:chExt cx="327850" cy="776500"/>
          </a:xfrm>
        </p:grpSpPr>
        <p:grpSp>
          <p:nvGrpSpPr>
            <p:cNvPr id="1895" name="Google Shape;1895;p14"/>
            <p:cNvGrpSpPr/>
            <p:nvPr/>
          </p:nvGrpSpPr>
          <p:grpSpPr>
            <a:xfrm>
              <a:off x="8474575" y="615525"/>
              <a:ext cx="327850" cy="59700"/>
              <a:chOff x="8474575" y="615525"/>
              <a:chExt cx="327850" cy="59700"/>
            </a:xfrm>
          </p:grpSpPr>
          <p:sp>
            <p:nvSpPr>
              <p:cNvPr id="1896" name="Google Shape;189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8" name="Google Shape;1898;p1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9" name="Google Shape;1899;p14"/>
            <p:cNvGrpSpPr/>
            <p:nvPr/>
          </p:nvGrpSpPr>
          <p:grpSpPr>
            <a:xfrm>
              <a:off x="8474575" y="820325"/>
              <a:ext cx="327850" cy="59700"/>
              <a:chOff x="8474575" y="615525"/>
              <a:chExt cx="327850" cy="59700"/>
            </a:xfrm>
          </p:grpSpPr>
          <p:sp>
            <p:nvSpPr>
              <p:cNvPr id="1900" name="Google Shape;190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2" name="Google Shape;1902;p1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3" name="Google Shape;1903;p14"/>
            <p:cNvGrpSpPr/>
            <p:nvPr/>
          </p:nvGrpSpPr>
          <p:grpSpPr>
            <a:xfrm>
              <a:off x="8474575" y="1025125"/>
              <a:ext cx="327850" cy="59700"/>
              <a:chOff x="8474575" y="615525"/>
              <a:chExt cx="327850" cy="59700"/>
            </a:xfrm>
          </p:grpSpPr>
          <p:sp>
            <p:nvSpPr>
              <p:cNvPr id="1904" name="Google Shape;190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6" name="Google Shape;1906;p1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7" name="Google Shape;1907;p14"/>
            <p:cNvGrpSpPr/>
            <p:nvPr/>
          </p:nvGrpSpPr>
          <p:grpSpPr>
            <a:xfrm>
              <a:off x="8474575" y="1229925"/>
              <a:ext cx="327850" cy="59700"/>
              <a:chOff x="8474575" y="615525"/>
              <a:chExt cx="327850" cy="59700"/>
            </a:xfrm>
          </p:grpSpPr>
          <p:sp>
            <p:nvSpPr>
              <p:cNvPr id="1908" name="Google Shape;1908;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0" name="Google Shape;1910;p1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14"/>
          <p:cNvGrpSpPr/>
          <p:nvPr/>
        </p:nvGrpSpPr>
        <p:grpSpPr>
          <a:xfrm rot="10800000">
            <a:off x="8511497" y="660555"/>
            <a:ext cx="157401" cy="28668"/>
            <a:chOff x="8474575" y="615525"/>
            <a:chExt cx="327850" cy="59700"/>
          </a:xfrm>
        </p:grpSpPr>
        <p:sp>
          <p:nvSpPr>
            <p:cNvPr id="1912" name="Google Shape;1912;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4" name="Google Shape;1914;p14"/>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5" name="Google Shape;1915;p14"/>
          <p:cNvGrpSpPr/>
          <p:nvPr/>
        </p:nvGrpSpPr>
        <p:grpSpPr>
          <a:xfrm rot="10800000">
            <a:off x="8511422" y="1373358"/>
            <a:ext cx="157401" cy="28668"/>
            <a:chOff x="8474575" y="615525"/>
            <a:chExt cx="327850" cy="59700"/>
          </a:xfrm>
        </p:grpSpPr>
        <p:sp>
          <p:nvSpPr>
            <p:cNvPr id="1916" name="Google Shape;1916;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8" name="Google Shape;1918;p14"/>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9" name="Google Shape;1919;p14"/>
          <p:cNvGrpSpPr/>
          <p:nvPr/>
        </p:nvGrpSpPr>
        <p:grpSpPr>
          <a:xfrm rot="10800000">
            <a:off x="8511572" y="1267483"/>
            <a:ext cx="157401" cy="28668"/>
            <a:chOff x="8474575" y="615525"/>
            <a:chExt cx="327850" cy="59700"/>
          </a:xfrm>
        </p:grpSpPr>
        <p:sp>
          <p:nvSpPr>
            <p:cNvPr id="1920" name="Google Shape;1920;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2" name="Google Shape;1922;p14"/>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3" name="Google Shape;1923;p14"/>
          <p:cNvGrpSpPr/>
          <p:nvPr/>
        </p:nvGrpSpPr>
        <p:grpSpPr>
          <a:xfrm rot="10800000">
            <a:off x="8511572" y="1165774"/>
            <a:ext cx="157401" cy="28668"/>
            <a:chOff x="8474575" y="615525"/>
            <a:chExt cx="327850" cy="59700"/>
          </a:xfrm>
        </p:grpSpPr>
        <p:sp>
          <p:nvSpPr>
            <p:cNvPr id="1924" name="Google Shape;1924;p1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6" name="Google Shape;1926;p14"/>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927" name="Shape 1927"/>
        <p:cNvGrpSpPr/>
        <p:nvPr/>
      </p:nvGrpSpPr>
      <p:grpSpPr>
        <a:xfrm>
          <a:off x="0" y="0"/>
          <a:ext cx="0" cy="0"/>
          <a:chOff x="0" y="0"/>
          <a:chExt cx="0" cy="0"/>
        </a:xfrm>
      </p:grpSpPr>
      <p:pic>
        <p:nvPicPr>
          <p:cNvPr id="1928" name="Google Shape;1928;p15"/>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929" name="Google Shape;1929;p15"/>
          <p:cNvSpPr txBox="1"/>
          <p:nvPr>
            <p:ph idx="1" type="subTitle"/>
          </p:nvPr>
        </p:nvSpPr>
        <p:spPr>
          <a:xfrm>
            <a:off x="1912425" y="4076600"/>
            <a:ext cx="5318700" cy="531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0" name="Google Shape;1930;p15"/>
          <p:cNvSpPr txBox="1"/>
          <p:nvPr>
            <p:ph type="title"/>
          </p:nvPr>
        </p:nvSpPr>
        <p:spPr>
          <a:xfrm>
            <a:off x="720000" y="567151"/>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31" name="Google Shape;1931;p15"/>
          <p:cNvGrpSpPr/>
          <p:nvPr/>
        </p:nvGrpSpPr>
        <p:grpSpPr>
          <a:xfrm>
            <a:off x="416225" y="569850"/>
            <a:ext cx="8315400" cy="4226700"/>
            <a:chOff x="416225" y="458425"/>
            <a:chExt cx="8315400" cy="4226700"/>
          </a:xfrm>
        </p:grpSpPr>
        <p:sp>
          <p:nvSpPr>
            <p:cNvPr id="1932" name="Google Shape;1932;p15"/>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3" name="Google Shape;1933;p15"/>
            <p:cNvGrpSpPr/>
            <p:nvPr/>
          </p:nvGrpSpPr>
          <p:grpSpPr>
            <a:xfrm rot="10800000">
              <a:off x="8511572" y="2667019"/>
              <a:ext cx="157401" cy="372875"/>
              <a:chOff x="8474575" y="615525"/>
              <a:chExt cx="327850" cy="776500"/>
            </a:xfrm>
          </p:grpSpPr>
          <p:grpSp>
            <p:nvGrpSpPr>
              <p:cNvPr id="1934" name="Google Shape;1934;p15"/>
              <p:cNvGrpSpPr/>
              <p:nvPr/>
            </p:nvGrpSpPr>
            <p:grpSpPr>
              <a:xfrm>
                <a:off x="8474575" y="615525"/>
                <a:ext cx="327850" cy="59700"/>
                <a:chOff x="8474575" y="615525"/>
                <a:chExt cx="327850" cy="59700"/>
              </a:xfrm>
            </p:grpSpPr>
            <p:sp>
              <p:nvSpPr>
                <p:cNvPr id="1935" name="Google Shape;193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7" name="Google Shape;1937;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8" name="Google Shape;1938;p15"/>
              <p:cNvGrpSpPr/>
              <p:nvPr/>
            </p:nvGrpSpPr>
            <p:grpSpPr>
              <a:xfrm>
                <a:off x="8474575" y="820325"/>
                <a:ext cx="327850" cy="59700"/>
                <a:chOff x="8474575" y="615525"/>
                <a:chExt cx="327850" cy="59700"/>
              </a:xfrm>
            </p:grpSpPr>
            <p:sp>
              <p:nvSpPr>
                <p:cNvPr id="1939" name="Google Shape;193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1" name="Google Shape;1941;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2" name="Google Shape;1942;p15"/>
              <p:cNvGrpSpPr/>
              <p:nvPr/>
            </p:nvGrpSpPr>
            <p:grpSpPr>
              <a:xfrm>
                <a:off x="8474575" y="1025125"/>
                <a:ext cx="327850" cy="59700"/>
                <a:chOff x="8474575" y="615525"/>
                <a:chExt cx="327850" cy="59700"/>
              </a:xfrm>
            </p:grpSpPr>
            <p:sp>
              <p:nvSpPr>
                <p:cNvPr id="1943" name="Google Shape;194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5" name="Google Shape;1945;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6" name="Google Shape;1946;p15"/>
              <p:cNvGrpSpPr/>
              <p:nvPr/>
            </p:nvGrpSpPr>
            <p:grpSpPr>
              <a:xfrm>
                <a:off x="8474575" y="1229925"/>
                <a:ext cx="327850" cy="59700"/>
                <a:chOff x="8474575" y="615525"/>
                <a:chExt cx="327850" cy="59700"/>
              </a:xfrm>
            </p:grpSpPr>
            <p:sp>
              <p:nvSpPr>
                <p:cNvPr id="1947" name="Google Shape;194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9" name="Google Shape;1949;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0" name="Google Shape;1950;p15"/>
            <p:cNvGrpSpPr/>
            <p:nvPr/>
          </p:nvGrpSpPr>
          <p:grpSpPr>
            <a:xfrm rot="10800000">
              <a:off x="8511572" y="2261380"/>
              <a:ext cx="157401" cy="372875"/>
              <a:chOff x="8474575" y="615525"/>
              <a:chExt cx="327850" cy="776500"/>
            </a:xfrm>
          </p:grpSpPr>
          <p:grpSp>
            <p:nvGrpSpPr>
              <p:cNvPr id="1951" name="Google Shape;1951;p15"/>
              <p:cNvGrpSpPr/>
              <p:nvPr/>
            </p:nvGrpSpPr>
            <p:grpSpPr>
              <a:xfrm>
                <a:off x="8474575" y="615525"/>
                <a:ext cx="327850" cy="59700"/>
                <a:chOff x="8474575" y="615525"/>
                <a:chExt cx="327850" cy="59700"/>
              </a:xfrm>
            </p:grpSpPr>
            <p:sp>
              <p:nvSpPr>
                <p:cNvPr id="1952" name="Google Shape;1952;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4" name="Google Shape;1954;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5" name="Google Shape;1955;p15"/>
              <p:cNvGrpSpPr/>
              <p:nvPr/>
            </p:nvGrpSpPr>
            <p:grpSpPr>
              <a:xfrm>
                <a:off x="8474575" y="820325"/>
                <a:ext cx="327850" cy="59700"/>
                <a:chOff x="8474575" y="615525"/>
                <a:chExt cx="327850" cy="59700"/>
              </a:xfrm>
            </p:grpSpPr>
            <p:sp>
              <p:nvSpPr>
                <p:cNvPr id="1956" name="Google Shape;1956;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8" name="Google Shape;1958;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9" name="Google Shape;1959;p15"/>
              <p:cNvGrpSpPr/>
              <p:nvPr/>
            </p:nvGrpSpPr>
            <p:grpSpPr>
              <a:xfrm>
                <a:off x="8474575" y="1025125"/>
                <a:ext cx="327850" cy="59700"/>
                <a:chOff x="8474575" y="615525"/>
                <a:chExt cx="327850" cy="59700"/>
              </a:xfrm>
            </p:grpSpPr>
            <p:sp>
              <p:nvSpPr>
                <p:cNvPr id="1960" name="Google Shape;1960;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2" name="Google Shape;1962;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3" name="Google Shape;1963;p15"/>
              <p:cNvGrpSpPr/>
              <p:nvPr/>
            </p:nvGrpSpPr>
            <p:grpSpPr>
              <a:xfrm>
                <a:off x="8474575" y="1229925"/>
                <a:ext cx="327850" cy="59700"/>
                <a:chOff x="8474575" y="615525"/>
                <a:chExt cx="327850" cy="59700"/>
              </a:xfrm>
            </p:grpSpPr>
            <p:sp>
              <p:nvSpPr>
                <p:cNvPr id="1964" name="Google Shape;196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6" name="Google Shape;1966;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7" name="Google Shape;1967;p15"/>
            <p:cNvGrpSpPr/>
            <p:nvPr/>
          </p:nvGrpSpPr>
          <p:grpSpPr>
            <a:xfrm rot="10800000">
              <a:off x="8511572" y="1855740"/>
              <a:ext cx="157401" cy="372875"/>
              <a:chOff x="8474575" y="615525"/>
              <a:chExt cx="327850" cy="776500"/>
            </a:xfrm>
          </p:grpSpPr>
          <p:grpSp>
            <p:nvGrpSpPr>
              <p:cNvPr id="1968" name="Google Shape;1968;p15"/>
              <p:cNvGrpSpPr/>
              <p:nvPr/>
            </p:nvGrpSpPr>
            <p:grpSpPr>
              <a:xfrm>
                <a:off x="8474575" y="615525"/>
                <a:ext cx="327850" cy="59700"/>
                <a:chOff x="8474575" y="615525"/>
                <a:chExt cx="327850" cy="59700"/>
              </a:xfrm>
            </p:grpSpPr>
            <p:sp>
              <p:nvSpPr>
                <p:cNvPr id="1969" name="Google Shape;196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2" name="Google Shape;1972;p15"/>
              <p:cNvGrpSpPr/>
              <p:nvPr/>
            </p:nvGrpSpPr>
            <p:grpSpPr>
              <a:xfrm>
                <a:off x="8474575" y="820325"/>
                <a:ext cx="327850" cy="59700"/>
                <a:chOff x="8474575" y="615525"/>
                <a:chExt cx="327850" cy="59700"/>
              </a:xfrm>
            </p:grpSpPr>
            <p:sp>
              <p:nvSpPr>
                <p:cNvPr id="1973" name="Google Shape;197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5" name="Google Shape;1975;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6" name="Google Shape;1976;p15"/>
              <p:cNvGrpSpPr/>
              <p:nvPr/>
            </p:nvGrpSpPr>
            <p:grpSpPr>
              <a:xfrm>
                <a:off x="8474575" y="1025125"/>
                <a:ext cx="327850" cy="59700"/>
                <a:chOff x="8474575" y="615525"/>
                <a:chExt cx="327850" cy="59700"/>
              </a:xfrm>
            </p:grpSpPr>
            <p:sp>
              <p:nvSpPr>
                <p:cNvPr id="1977" name="Google Shape;197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9" name="Google Shape;1979;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0" name="Google Shape;1980;p15"/>
              <p:cNvGrpSpPr/>
              <p:nvPr/>
            </p:nvGrpSpPr>
            <p:grpSpPr>
              <a:xfrm>
                <a:off x="8474575" y="1229925"/>
                <a:ext cx="327850" cy="59700"/>
                <a:chOff x="8474575" y="615525"/>
                <a:chExt cx="327850" cy="59700"/>
              </a:xfrm>
            </p:grpSpPr>
            <p:sp>
              <p:nvSpPr>
                <p:cNvPr id="1981" name="Google Shape;198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3" name="Google Shape;1983;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15"/>
            <p:cNvGrpSpPr/>
            <p:nvPr/>
          </p:nvGrpSpPr>
          <p:grpSpPr>
            <a:xfrm rot="10800000">
              <a:off x="8511572" y="1450101"/>
              <a:ext cx="157401" cy="372875"/>
              <a:chOff x="8474575" y="615525"/>
              <a:chExt cx="327850" cy="776500"/>
            </a:xfrm>
          </p:grpSpPr>
          <p:grpSp>
            <p:nvGrpSpPr>
              <p:cNvPr id="1985" name="Google Shape;1985;p15"/>
              <p:cNvGrpSpPr/>
              <p:nvPr/>
            </p:nvGrpSpPr>
            <p:grpSpPr>
              <a:xfrm>
                <a:off x="8474575" y="615525"/>
                <a:ext cx="327850" cy="59700"/>
                <a:chOff x="8474575" y="615525"/>
                <a:chExt cx="327850" cy="59700"/>
              </a:xfrm>
            </p:grpSpPr>
            <p:sp>
              <p:nvSpPr>
                <p:cNvPr id="1986" name="Google Shape;1986;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8" name="Google Shape;1988;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9" name="Google Shape;1989;p15"/>
              <p:cNvGrpSpPr/>
              <p:nvPr/>
            </p:nvGrpSpPr>
            <p:grpSpPr>
              <a:xfrm>
                <a:off x="8474575" y="820325"/>
                <a:ext cx="327850" cy="59700"/>
                <a:chOff x="8474575" y="615525"/>
                <a:chExt cx="327850" cy="59700"/>
              </a:xfrm>
            </p:grpSpPr>
            <p:sp>
              <p:nvSpPr>
                <p:cNvPr id="1990" name="Google Shape;1990;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2" name="Google Shape;1992;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3" name="Google Shape;1993;p15"/>
              <p:cNvGrpSpPr/>
              <p:nvPr/>
            </p:nvGrpSpPr>
            <p:grpSpPr>
              <a:xfrm>
                <a:off x="8474575" y="1025125"/>
                <a:ext cx="327850" cy="59700"/>
                <a:chOff x="8474575" y="615525"/>
                <a:chExt cx="327850" cy="59700"/>
              </a:xfrm>
            </p:grpSpPr>
            <p:sp>
              <p:nvSpPr>
                <p:cNvPr id="1994" name="Google Shape;199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6" name="Google Shape;1996;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7" name="Google Shape;1997;p15"/>
              <p:cNvGrpSpPr/>
              <p:nvPr/>
            </p:nvGrpSpPr>
            <p:grpSpPr>
              <a:xfrm>
                <a:off x="8474575" y="1229925"/>
                <a:ext cx="327850" cy="59700"/>
                <a:chOff x="8474575" y="615525"/>
                <a:chExt cx="327850" cy="59700"/>
              </a:xfrm>
            </p:grpSpPr>
            <p:sp>
              <p:nvSpPr>
                <p:cNvPr id="1998" name="Google Shape;1998;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0" name="Google Shape;2000;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15"/>
            <p:cNvGrpSpPr/>
            <p:nvPr/>
          </p:nvGrpSpPr>
          <p:grpSpPr>
            <a:xfrm rot="10800000">
              <a:off x="8511572" y="3886326"/>
              <a:ext cx="157401" cy="372875"/>
              <a:chOff x="8474575" y="615525"/>
              <a:chExt cx="327850" cy="776500"/>
            </a:xfrm>
          </p:grpSpPr>
          <p:grpSp>
            <p:nvGrpSpPr>
              <p:cNvPr id="2002" name="Google Shape;2002;p15"/>
              <p:cNvGrpSpPr/>
              <p:nvPr/>
            </p:nvGrpSpPr>
            <p:grpSpPr>
              <a:xfrm>
                <a:off x="8474575" y="615525"/>
                <a:ext cx="327850" cy="59700"/>
                <a:chOff x="8474575" y="615525"/>
                <a:chExt cx="327850" cy="59700"/>
              </a:xfrm>
            </p:grpSpPr>
            <p:sp>
              <p:nvSpPr>
                <p:cNvPr id="2003" name="Google Shape;200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5" name="Google Shape;2005;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6" name="Google Shape;2006;p15"/>
              <p:cNvGrpSpPr/>
              <p:nvPr/>
            </p:nvGrpSpPr>
            <p:grpSpPr>
              <a:xfrm>
                <a:off x="8474575" y="820325"/>
                <a:ext cx="327850" cy="59700"/>
                <a:chOff x="8474575" y="615525"/>
                <a:chExt cx="327850" cy="59700"/>
              </a:xfrm>
            </p:grpSpPr>
            <p:sp>
              <p:nvSpPr>
                <p:cNvPr id="2007" name="Google Shape;200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9" name="Google Shape;2009;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0" name="Google Shape;2010;p15"/>
              <p:cNvGrpSpPr/>
              <p:nvPr/>
            </p:nvGrpSpPr>
            <p:grpSpPr>
              <a:xfrm>
                <a:off x="8474575" y="1025125"/>
                <a:ext cx="327850" cy="59700"/>
                <a:chOff x="8474575" y="615525"/>
                <a:chExt cx="327850" cy="59700"/>
              </a:xfrm>
            </p:grpSpPr>
            <p:sp>
              <p:nvSpPr>
                <p:cNvPr id="2011" name="Google Shape;201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3" name="Google Shape;2013;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4" name="Google Shape;2014;p15"/>
              <p:cNvGrpSpPr/>
              <p:nvPr/>
            </p:nvGrpSpPr>
            <p:grpSpPr>
              <a:xfrm>
                <a:off x="8474575" y="1229925"/>
                <a:ext cx="327850" cy="59700"/>
                <a:chOff x="8474575" y="615525"/>
                <a:chExt cx="327850" cy="59700"/>
              </a:xfrm>
            </p:grpSpPr>
            <p:sp>
              <p:nvSpPr>
                <p:cNvPr id="2015" name="Google Shape;201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7" name="Google Shape;2017;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15"/>
            <p:cNvGrpSpPr/>
            <p:nvPr/>
          </p:nvGrpSpPr>
          <p:grpSpPr>
            <a:xfrm rot="10800000">
              <a:off x="8511572" y="3480687"/>
              <a:ext cx="157401" cy="372875"/>
              <a:chOff x="8474575" y="615525"/>
              <a:chExt cx="327850" cy="776500"/>
            </a:xfrm>
          </p:grpSpPr>
          <p:grpSp>
            <p:nvGrpSpPr>
              <p:cNvPr id="2019" name="Google Shape;2019;p15"/>
              <p:cNvGrpSpPr/>
              <p:nvPr/>
            </p:nvGrpSpPr>
            <p:grpSpPr>
              <a:xfrm>
                <a:off x="8474575" y="615525"/>
                <a:ext cx="327850" cy="59700"/>
                <a:chOff x="8474575" y="615525"/>
                <a:chExt cx="327850" cy="59700"/>
              </a:xfrm>
            </p:grpSpPr>
            <p:sp>
              <p:nvSpPr>
                <p:cNvPr id="2020" name="Google Shape;2020;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2" name="Google Shape;2022;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3" name="Google Shape;2023;p15"/>
              <p:cNvGrpSpPr/>
              <p:nvPr/>
            </p:nvGrpSpPr>
            <p:grpSpPr>
              <a:xfrm>
                <a:off x="8474575" y="820325"/>
                <a:ext cx="327850" cy="59700"/>
                <a:chOff x="8474575" y="615525"/>
                <a:chExt cx="327850" cy="59700"/>
              </a:xfrm>
            </p:grpSpPr>
            <p:sp>
              <p:nvSpPr>
                <p:cNvPr id="2024" name="Google Shape;202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6" name="Google Shape;2026;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7" name="Google Shape;2027;p15"/>
              <p:cNvGrpSpPr/>
              <p:nvPr/>
            </p:nvGrpSpPr>
            <p:grpSpPr>
              <a:xfrm>
                <a:off x="8474575" y="1025125"/>
                <a:ext cx="327850" cy="59700"/>
                <a:chOff x="8474575" y="615525"/>
                <a:chExt cx="327850" cy="59700"/>
              </a:xfrm>
            </p:grpSpPr>
            <p:sp>
              <p:nvSpPr>
                <p:cNvPr id="2028" name="Google Shape;2028;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0" name="Google Shape;2030;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1" name="Google Shape;2031;p15"/>
              <p:cNvGrpSpPr/>
              <p:nvPr/>
            </p:nvGrpSpPr>
            <p:grpSpPr>
              <a:xfrm>
                <a:off x="8474575" y="1229925"/>
                <a:ext cx="327850" cy="59700"/>
                <a:chOff x="8474575" y="615525"/>
                <a:chExt cx="327850" cy="59700"/>
              </a:xfrm>
            </p:grpSpPr>
            <p:sp>
              <p:nvSpPr>
                <p:cNvPr id="2032" name="Google Shape;2032;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4" name="Google Shape;2034;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5" name="Google Shape;2035;p15"/>
            <p:cNvGrpSpPr/>
            <p:nvPr/>
          </p:nvGrpSpPr>
          <p:grpSpPr>
            <a:xfrm rot="10800000">
              <a:off x="8511572" y="3075047"/>
              <a:ext cx="157401" cy="372875"/>
              <a:chOff x="8474575" y="615525"/>
              <a:chExt cx="327850" cy="776500"/>
            </a:xfrm>
          </p:grpSpPr>
          <p:grpSp>
            <p:nvGrpSpPr>
              <p:cNvPr id="2036" name="Google Shape;2036;p15"/>
              <p:cNvGrpSpPr/>
              <p:nvPr/>
            </p:nvGrpSpPr>
            <p:grpSpPr>
              <a:xfrm>
                <a:off x="8474575" y="615525"/>
                <a:ext cx="327850" cy="59700"/>
                <a:chOff x="8474575" y="615525"/>
                <a:chExt cx="327850" cy="59700"/>
              </a:xfrm>
            </p:grpSpPr>
            <p:sp>
              <p:nvSpPr>
                <p:cNvPr id="2037" name="Google Shape;203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9" name="Google Shape;2039;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0" name="Google Shape;2040;p15"/>
              <p:cNvGrpSpPr/>
              <p:nvPr/>
            </p:nvGrpSpPr>
            <p:grpSpPr>
              <a:xfrm>
                <a:off x="8474575" y="820325"/>
                <a:ext cx="327850" cy="59700"/>
                <a:chOff x="8474575" y="615525"/>
                <a:chExt cx="327850" cy="59700"/>
              </a:xfrm>
            </p:grpSpPr>
            <p:sp>
              <p:nvSpPr>
                <p:cNvPr id="2041" name="Google Shape;204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3" name="Google Shape;2043;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4" name="Google Shape;2044;p15"/>
              <p:cNvGrpSpPr/>
              <p:nvPr/>
            </p:nvGrpSpPr>
            <p:grpSpPr>
              <a:xfrm>
                <a:off x="8474575" y="1025125"/>
                <a:ext cx="327850" cy="59700"/>
                <a:chOff x="8474575" y="615525"/>
                <a:chExt cx="327850" cy="59700"/>
              </a:xfrm>
            </p:grpSpPr>
            <p:sp>
              <p:nvSpPr>
                <p:cNvPr id="2045" name="Google Shape;204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7" name="Google Shape;2047;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8" name="Google Shape;2048;p15"/>
              <p:cNvGrpSpPr/>
              <p:nvPr/>
            </p:nvGrpSpPr>
            <p:grpSpPr>
              <a:xfrm>
                <a:off x="8474575" y="1229925"/>
                <a:ext cx="327850" cy="59700"/>
                <a:chOff x="8474575" y="615525"/>
                <a:chExt cx="327850" cy="59700"/>
              </a:xfrm>
            </p:grpSpPr>
            <p:sp>
              <p:nvSpPr>
                <p:cNvPr id="2049" name="Google Shape;204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2" name="Google Shape;2052;p15"/>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3" name="Google Shape;2053;p15"/>
            <p:cNvGrpSpPr/>
            <p:nvPr/>
          </p:nvGrpSpPr>
          <p:grpSpPr>
            <a:xfrm rot="10800000">
              <a:off x="8511572" y="4537840"/>
              <a:ext cx="157401" cy="28668"/>
              <a:chOff x="8474575" y="615525"/>
              <a:chExt cx="327850" cy="59700"/>
            </a:xfrm>
          </p:grpSpPr>
          <p:sp>
            <p:nvSpPr>
              <p:cNvPr id="2054" name="Google Shape;2054;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6" name="Google Shape;2056;p15"/>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7" name="Google Shape;2057;p15"/>
            <p:cNvGrpSpPr/>
            <p:nvPr/>
          </p:nvGrpSpPr>
          <p:grpSpPr>
            <a:xfrm rot="10800000">
              <a:off x="8511572" y="4439490"/>
              <a:ext cx="157401" cy="28668"/>
              <a:chOff x="8474575" y="615525"/>
              <a:chExt cx="327850" cy="59700"/>
            </a:xfrm>
          </p:grpSpPr>
          <p:sp>
            <p:nvSpPr>
              <p:cNvPr id="2058" name="Google Shape;2058;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0" name="Google Shape;2060;p15"/>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1" name="Google Shape;2061;p15"/>
            <p:cNvGrpSpPr/>
            <p:nvPr/>
          </p:nvGrpSpPr>
          <p:grpSpPr>
            <a:xfrm rot="10800000">
              <a:off x="8511572" y="4341140"/>
              <a:ext cx="157401" cy="28668"/>
              <a:chOff x="8474575" y="615525"/>
              <a:chExt cx="327850" cy="59700"/>
            </a:xfrm>
          </p:grpSpPr>
          <p:sp>
            <p:nvSpPr>
              <p:cNvPr id="2062" name="Google Shape;2062;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4" name="Google Shape;2064;p15"/>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5" name="Google Shape;2065;p15"/>
            <p:cNvGrpSpPr/>
            <p:nvPr/>
          </p:nvGrpSpPr>
          <p:grpSpPr>
            <a:xfrm rot="10800000">
              <a:off x="8511572" y="1375033"/>
              <a:ext cx="157401" cy="28668"/>
              <a:chOff x="8474575" y="615525"/>
              <a:chExt cx="327850" cy="59700"/>
            </a:xfrm>
          </p:grpSpPr>
          <p:sp>
            <p:nvSpPr>
              <p:cNvPr id="2066" name="Google Shape;2066;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8" name="Google Shape;2068;p15"/>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9" name="Google Shape;2069;p15"/>
            <p:cNvGrpSpPr/>
            <p:nvPr/>
          </p:nvGrpSpPr>
          <p:grpSpPr>
            <a:xfrm rot="10800000">
              <a:off x="8511497" y="598310"/>
              <a:ext cx="157401" cy="372875"/>
              <a:chOff x="8474575" y="615525"/>
              <a:chExt cx="327850" cy="776500"/>
            </a:xfrm>
          </p:grpSpPr>
          <p:grpSp>
            <p:nvGrpSpPr>
              <p:cNvPr id="2070" name="Google Shape;2070;p15"/>
              <p:cNvGrpSpPr/>
              <p:nvPr/>
            </p:nvGrpSpPr>
            <p:grpSpPr>
              <a:xfrm>
                <a:off x="8474575" y="615525"/>
                <a:ext cx="327850" cy="59700"/>
                <a:chOff x="8474575" y="615525"/>
                <a:chExt cx="327850" cy="59700"/>
              </a:xfrm>
            </p:grpSpPr>
            <p:sp>
              <p:nvSpPr>
                <p:cNvPr id="2071" name="Google Shape;207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3" name="Google Shape;2073;p1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4" name="Google Shape;2074;p15"/>
              <p:cNvGrpSpPr/>
              <p:nvPr/>
            </p:nvGrpSpPr>
            <p:grpSpPr>
              <a:xfrm>
                <a:off x="8474575" y="820325"/>
                <a:ext cx="327850" cy="59700"/>
                <a:chOff x="8474575" y="615525"/>
                <a:chExt cx="327850" cy="59700"/>
              </a:xfrm>
            </p:grpSpPr>
            <p:sp>
              <p:nvSpPr>
                <p:cNvPr id="2075" name="Google Shape;207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7" name="Google Shape;2077;p1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8" name="Google Shape;2078;p15"/>
              <p:cNvGrpSpPr/>
              <p:nvPr/>
            </p:nvGrpSpPr>
            <p:grpSpPr>
              <a:xfrm>
                <a:off x="8474575" y="1025125"/>
                <a:ext cx="327850" cy="59700"/>
                <a:chOff x="8474575" y="615525"/>
                <a:chExt cx="327850" cy="59700"/>
              </a:xfrm>
            </p:grpSpPr>
            <p:sp>
              <p:nvSpPr>
                <p:cNvPr id="2079" name="Google Shape;2079;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1" name="Google Shape;2081;p1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2" name="Google Shape;2082;p15"/>
              <p:cNvGrpSpPr/>
              <p:nvPr/>
            </p:nvGrpSpPr>
            <p:grpSpPr>
              <a:xfrm>
                <a:off x="8474575" y="1229925"/>
                <a:ext cx="327850" cy="59700"/>
                <a:chOff x="8474575" y="615525"/>
                <a:chExt cx="327850" cy="59700"/>
              </a:xfrm>
            </p:grpSpPr>
            <p:sp>
              <p:nvSpPr>
                <p:cNvPr id="2083" name="Google Shape;2083;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5" name="Google Shape;2085;p1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15"/>
            <p:cNvGrpSpPr/>
            <p:nvPr/>
          </p:nvGrpSpPr>
          <p:grpSpPr>
            <a:xfrm rot="10800000">
              <a:off x="8511497" y="549130"/>
              <a:ext cx="157401" cy="28668"/>
              <a:chOff x="8474575" y="615525"/>
              <a:chExt cx="327850" cy="59700"/>
            </a:xfrm>
          </p:grpSpPr>
          <p:sp>
            <p:nvSpPr>
              <p:cNvPr id="2087" name="Google Shape;2087;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9" name="Google Shape;2089;p15"/>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0" name="Google Shape;2090;p15"/>
            <p:cNvGrpSpPr/>
            <p:nvPr/>
          </p:nvGrpSpPr>
          <p:grpSpPr>
            <a:xfrm rot="10800000">
              <a:off x="8511422" y="1261933"/>
              <a:ext cx="157401" cy="28668"/>
              <a:chOff x="8474575" y="615525"/>
              <a:chExt cx="327850" cy="59700"/>
            </a:xfrm>
          </p:grpSpPr>
          <p:sp>
            <p:nvSpPr>
              <p:cNvPr id="2091" name="Google Shape;2091;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3" name="Google Shape;2093;p15"/>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4" name="Google Shape;2094;p15"/>
            <p:cNvGrpSpPr/>
            <p:nvPr/>
          </p:nvGrpSpPr>
          <p:grpSpPr>
            <a:xfrm rot="10800000">
              <a:off x="8511572" y="1156058"/>
              <a:ext cx="157401" cy="28668"/>
              <a:chOff x="8474575" y="615525"/>
              <a:chExt cx="327850" cy="59700"/>
            </a:xfrm>
          </p:grpSpPr>
          <p:sp>
            <p:nvSpPr>
              <p:cNvPr id="2095" name="Google Shape;2095;p1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7" name="Google Shape;2097;p15"/>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8" name="Google Shape;2098;p15"/>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099" name="Shape 2099"/>
        <p:cNvGrpSpPr/>
        <p:nvPr/>
      </p:nvGrpSpPr>
      <p:grpSpPr>
        <a:xfrm>
          <a:off x="0" y="0"/>
          <a:ext cx="0" cy="0"/>
          <a:chOff x="0" y="0"/>
          <a:chExt cx="0" cy="0"/>
        </a:xfrm>
      </p:grpSpPr>
      <p:pic>
        <p:nvPicPr>
          <p:cNvPr id="2100" name="Google Shape;2100;p16"/>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2101" name="Google Shape;2101;p16"/>
          <p:cNvSpPr txBox="1"/>
          <p:nvPr>
            <p:ph idx="1" type="subTitle"/>
          </p:nvPr>
        </p:nvSpPr>
        <p:spPr>
          <a:xfrm>
            <a:off x="720000" y="2351725"/>
            <a:ext cx="3744000" cy="12270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2" name="Google Shape;2102;p16"/>
          <p:cNvSpPr txBox="1"/>
          <p:nvPr>
            <p:ph type="title"/>
          </p:nvPr>
        </p:nvSpPr>
        <p:spPr>
          <a:xfrm>
            <a:off x="720000" y="567151"/>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03" name="Google Shape;2103;p16"/>
          <p:cNvGrpSpPr/>
          <p:nvPr/>
        </p:nvGrpSpPr>
        <p:grpSpPr>
          <a:xfrm>
            <a:off x="416225" y="569850"/>
            <a:ext cx="8315400" cy="4226700"/>
            <a:chOff x="416225" y="458425"/>
            <a:chExt cx="8315400" cy="4226700"/>
          </a:xfrm>
        </p:grpSpPr>
        <p:sp>
          <p:nvSpPr>
            <p:cNvPr id="2104" name="Google Shape;2104;p16"/>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5" name="Google Shape;2105;p16"/>
            <p:cNvGrpSpPr/>
            <p:nvPr/>
          </p:nvGrpSpPr>
          <p:grpSpPr>
            <a:xfrm rot="10800000">
              <a:off x="8511572" y="2667019"/>
              <a:ext cx="157401" cy="372875"/>
              <a:chOff x="8474575" y="615525"/>
              <a:chExt cx="327850" cy="776500"/>
            </a:xfrm>
          </p:grpSpPr>
          <p:grpSp>
            <p:nvGrpSpPr>
              <p:cNvPr id="2106" name="Google Shape;2106;p16"/>
              <p:cNvGrpSpPr/>
              <p:nvPr/>
            </p:nvGrpSpPr>
            <p:grpSpPr>
              <a:xfrm>
                <a:off x="8474575" y="615525"/>
                <a:ext cx="327850" cy="59700"/>
                <a:chOff x="8474575" y="615525"/>
                <a:chExt cx="327850" cy="59700"/>
              </a:xfrm>
            </p:grpSpPr>
            <p:sp>
              <p:nvSpPr>
                <p:cNvPr id="2107" name="Google Shape;210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9" name="Google Shape;2109;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0" name="Google Shape;2110;p16"/>
              <p:cNvGrpSpPr/>
              <p:nvPr/>
            </p:nvGrpSpPr>
            <p:grpSpPr>
              <a:xfrm>
                <a:off x="8474575" y="820325"/>
                <a:ext cx="327850" cy="59700"/>
                <a:chOff x="8474575" y="615525"/>
                <a:chExt cx="327850" cy="59700"/>
              </a:xfrm>
            </p:grpSpPr>
            <p:sp>
              <p:nvSpPr>
                <p:cNvPr id="2111" name="Google Shape;211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3" name="Google Shape;2113;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4" name="Google Shape;2114;p16"/>
              <p:cNvGrpSpPr/>
              <p:nvPr/>
            </p:nvGrpSpPr>
            <p:grpSpPr>
              <a:xfrm>
                <a:off x="8474575" y="1025125"/>
                <a:ext cx="327850" cy="59700"/>
                <a:chOff x="8474575" y="615525"/>
                <a:chExt cx="327850" cy="59700"/>
              </a:xfrm>
            </p:grpSpPr>
            <p:sp>
              <p:nvSpPr>
                <p:cNvPr id="2115" name="Google Shape;211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7" name="Google Shape;2117;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8" name="Google Shape;2118;p16"/>
              <p:cNvGrpSpPr/>
              <p:nvPr/>
            </p:nvGrpSpPr>
            <p:grpSpPr>
              <a:xfrm>
                <a:off x="8474575" y="1229925"/>
                <a:ext cx="327850" cy="59700"/>
                <a:chOff x="8474575" y="615525"/>
                <a:chExt cx="327850" cy="59700"/>
              </a:xfrm>
            </p:grpSpPr>
            <p:sp>
              <p:nvSpPr>
                <p:cNvPr id="2119" name="Google Shape;211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1" name="Google Shape;2121;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2" name="Google Shape;2122;p16"/>
            <p:cNvGrpSpPr/>
            <p:nvPr/>
          </p:nvGrpSpPr>
          <p:grpSpPr>
            <a:xfrm rot="10800000">
              <a:off x="8511572" y="2261380"/>
              <a:ext cx="157401" cy="372875"/>
              <a:chOff x="8474575" y="615525"/>
              <a:chExt cx="327850" cy="776500"/>
            </a:xfrm>
          </p:grpSpPr>
          <p:grpSp>
            <p:nvGrpSpPr>
              <p:cNvPr id="2123" name="Google Shape;2123;p16"/>
              <p:cNvGrpSpPr/>
              <p:nvPr/>
            </p:nvGrpSpPr>
            <p:grpSpPr>
              <a:xfrm>
                <a:off x="8474575" y="615525"/>
                <a:ext cx="327850" cy="59700"/>
                <a:chOff x="8474575" y="615525"/>
                <a:chExt cx="327850" cy="59700"/>
              </a:xfrm>
            </p:grpSpPr>
            <p:sp>
              <p:nvSpPr>
                <p:cNvPr id="2124" name="Google Shape;2124;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6" name="Google Shape;2126;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7" name="Google Shape;2127;p16"/>
              <p:cNvGrpSpPr/>
              <p:nvPr/>
            </p:nvGrpSpPr>
            <p:grpSpPr>
              <a:xfrm>
                <a:off x="8474575" y="820325"/>
                <a:ext cx="327850" cy="59700"/>
                <a:chOff x="8474575" y="615525"/>
                <a:chExt cx="327850" cy="59700"/>
              </a:xfrm>
            </p:grpSpPr>
            <p:sp>
              <p:nvSpPr>
                <p:cNvPr id="2128" name="Google Shape;2128;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0" name="Google Shape;2130;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1" name="Google Shape;2131;p16"/>
              <p:cNvGrpSpPr/>
              <p:nvPr/>
            </p:nvGrpSpPr>
            <p:grpSpPr>
              <a:xfrm>
                <a:off x="8474575" y="1025125"/>
                <a:ext cx="327850" cy="59700"/>
                <a:chOff x="8474575" y="615525"/>
                <a:chExt cx="327850" cy="59700"/>
              </a:xfrm>
            </p:grpSpPr>
            <p:sp>
              <p:nvSpPr>
                <p:cNvPr id="2132" name="Google Shape;2132;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4" name="Google Shape;2134;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5" name="Google Shape;2135;p16"/>
              <p:cNvGrpSpPr/>
              <p:nvPr/>
            </p:nvGrpSpPr>
            <p:grpSpPr>
              <a:xfrm>
                <a:off x="8474575" y="1229925"/>
                <a:ext cx="327850" cy="59700"/>
                <a:chOff x="8474575" y="615525"/>
                <a:chExt cx="327850" cy="59700"/>
              </a:xfrm>
            </p:grpSpPr>
            <p:sp>
              <p:nvSpPr>
                <p:cNvPr id="2136" name="Google Shape;213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8" name="Google Shape;2138;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9" name="Google Shape;2139;p16"/>
            <p:cNvGrpSpPr/>
            <p:nvPr/>
          </p:nvGrpSpPr>
          <p:grpSpPr>
            <a:xfrm rot="10800000">
              <a:off x="8511572" y="1855740"/>
              <a:ext cx="157401" cy="372875"/>
              <a:chOff x="8474575" y="615525"/>
              <a:chExt cx="327850" cy="776500"/>
            </a:xfrm>
          </p:grpSpPr>
          <p:grpSp>
            <p:nvGrpSpPr>
              <p:cNvPr id="2140" name="Google Shape;2140;p16"/>
              <p:cNvGrpSpPr/>
              <p:nvPr/>
            </p:nvGrpSpPr>
            <p:grpSpPr>
              <a:xfrm>
                <a:off x="8474575" y="615525"/>
                <a:ext cx="327850" cy="59700"/>
                <a:chOff x="8474575" y="615525"/>
                <a:chExt cx="327850" cy="59700"/>
              </a:xfrm>
            </p:grpSpPr>
            <p:sp>
              <p:nvSpPr>
                <p:cNvPr id="2141" name="Google Shape;214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3" name="Google Shape;2143;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4" name="Google Shape;2144;p16"/>
              <p:cNvGrpSpPr/>
              <p:nvPr/>
            </p:nvGrpSpPr>
            <p:grpSpPr>
              <a:xfrm>
                <a:off x="8474575" y="820325"/>
                <a:ext cx="327850" cy="59700"/>
                <a:chOff x="8474575" y="615525"/>
                <a:chExt cx="327850" cy="59700"/>
              </a:xfrm>
            </p:grpSpPr>
            <p:sp>
              <p:nvSpPr>
                <p:cNvPr id="2145" name="Google Shape;214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7" name="Google Shape;2147;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8" name="Google Shape;2148;p16"/>
              <p:cNvGrpSpPr/>
              <p:nvPr/>
            </p:nvGrpSpPr>
            <p:grpSpPr>
              <a:xfrm>
                <a:off x="8474575" y="1025125"/>
                <a:ext cx="327850" cy="59700"/>
                <a:chOff x="8474575" y="615525"/>
                <a:chExt cx="327850" cy="59700"/>
              </a:xfrm>
            </p:grpSpPr>
            <p:sp>
              <p:nvSpPr>
                <p:cNvPr id="2149" name="Google Shape;214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1" name="Google Shape;2151;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2" name="Google Shape;2152;p16"/>
              <p:cNvGrpSpPr/>
              <p:nvPr/>
            </p:nvGrpSpPr>
            <p:grpSpPr>
              <a:xfrm>
                <a:off x="8474575" y="1229925"/>
                <a:ext cx="327850" cy="59700"/>
                <a:chOff x="8474575" y="615525"/>
                <a:chExt cx="327850" cy="59700"/>
              </a:xfrm>
            </p:grpSpPr>
            <p:sp>
              <p:nvSpPr>
                <p:cNvPr id="2153" name="Google Shape;215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5" name="Google Shape;2155;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16"/>
            <p:cNvGrpSpPr/>
            <p:nvPr/>
          </p:nvGrpSpPr>
          <p:grpSpPr>
            <a:xfrm rot="10800000">
              <a:off x="8511572" y="1450101"/>
              <a:ext cx="157401" cy="372875"/>
              <a:chOff x="8474575" y="615525"/>
              <a:chExt cx="327850" cy="776500"/>
            </a:xfrm>
          </p:grpSpPr>
          <p:grpSp>
            <p:nvGrpSpPr>
              <p:cNvPr id="2157" name="Google Shape;2157;p16"/>
              <p:cNvGrpSpPr/>
              <p:nvPr/>
            </p:nvGrpSpPr>
            <p:grpSpPr>
              <a:xfrm>
                <a:off x="8474575" y="615525"/>
                <a:ext cx="327850" cy="59700"/>
                <a:chOff x="8474575" y="615525"/>
                <a:chExt cx="327850" cy="59700"/>
              </a:xfrm>
            </p:grpSpPr>
            <p:sp>
              <p:nvSpPr>
                <p:cNvPr id="2158" name="Google Shape;2158;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0" name="Google Shape;2160;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1" name="Google Shape;2161;p16"/>
              <p:cNvGrpSpPr/>
              <p:nvPr/>
            </p:nvGrpSpPr>
            <p:grpSpPr>
              <a:xfrm>
                <a:off x="8474575" y="820325"/>
                <a:ext cx="327850" cy="59700"/>
                <a:chOff x="8474575" y="615525"/>
                <a:chExt cx="327850" cy="59700"/>
              </a:xfrm>
            </p:grpSpPr>
            <p:sp>
              <p:nvSpPr>
                <p:cNvPr id="2162" name="Google Shape;2162;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4" name="Google Shape;2164;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5" name="Google Shape;2165;p16"/>
              <p:cNvGrpSpPr/>
              <p:nvPr/>
            </p:nvGrpSpPr>
            <p:grpSpPr>
              <a:xfrm>
                <a:off x="8474575" y="1025125"/>
                <a:ext cx="327850" cy="59700"/>
                <a:chOff x="8474575" y="615525"/>
                <a:chExt cx="327850" cy="59700"/>
              </a:xfrm>
            </p:grpSpPr>
            <p:sp>
              <p:nvSpPr>
                <p:cNvPr id="2166" name="Google Shape;216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8" name="Google Shape;2168;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9" name="Google Shape;2169;p16"/>
              <p:cNvGrpSpPr/>
              <p:nvPr/>
            </p:nvGrpSpPr>
            <p:grpSpPr>
              <a:xfrm>
                <a:off x="8474575" y="1229925"/>
                <a:ext cx="327850" cy="59700"/>
                <a:chOff x="8474575" y="615525"/>
                <a:chExt cx="327850" cy="59700"/>
              </a:xfrm>
            </p:grpSpPr>
            <p:sp>
              <p:nvSpPr>
                <p:cNvPr id="2170" name="Google Shape;2170;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2" name="Google Shape;2172;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3" name="Google Shape;2173;p16"/>
            <p:cNvGrpSpPr/>
            <p:nvPr/>
          </p:nvGrpSpPr>
          <p:grpSpPr>
            <a:xfrm rot="10800000">
              <a:off x="8511572" y="3886326"/>
              <a:ext cx="157401" cy="372875"/>
              <a:chOff x="8474575" y="615525"/>
              <a:chExt cx="327850" cy="776500"/>
            </a:xfrm>
          </p:grpSpPr>
          <p:grpSp>
            <p:nvGrpSpPr>
              <p:cNvPr id="2174" name="Google Shape;2174;p16"/>
              <p:cNvGrpSpPr/>
              <p:nvPr/>
            </p:nvGrpSpPr>
            <p:grpSpPr>
              <a:xfrm>
                <a:off x="8474575" y="615525"/>
                <a:ext cx="327850" cy="59700"/>
                <a:chOff x="8474575" y="615525"/>
                <a:chExt cx="327850" cy="59700"/>
              </a:xfrm>
            </p:grpSpPr>
            <p:sp>
              <p:nvSpPr>
                <p:cNvPr id="2175" name="Google Shape;217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7" name="Google Shape;2177;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8" name="Google Shape;2178;p16"/>
              <p:cNvGrpSpPr/>
              <p:nvPr/>
            </p:nvGrpSpPr>
            <p:grpSpPr>
              <a:xfrm>
                <a:off x="8474575" y="820325"/>
                <a:ext cx="327850" cy="59700"/>
                <a:chOff x="8474575" y="615525"/>
                <a:chExt cx="327850" cy="59700"/>
              </a:xfrm>
            </p:grpSpPr>
            <p:sp>
              <p:nvSpPr>
                <p:cNvPr id="2179" name="Google Shape;217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1" name="Google Shape;2181;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2" name="Google Shape;2182;p16"/>
              <p:cNvGrpSpPr/>
              <p:nvPr/>
            </p:nvGrpSpPr>
            <p:grpSpPr>
              <a:xfrm>
                <a:off x="8474575" y="1025125"/>
                <a:ext cx="327850" cy="59700"/>
                <a:chOff x="8474575" y="615525"/>
                <a:chExt cx="327850" cy="59700"/>
              </a:xfrm>
            </p:grpSpPr>
            <p:sp>
              <p:nvSpPr>
                <p:cNvPr id="2183" name="Google Shape;218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5" name="Google Shape;2185;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6" name="Google Shape;2186;p16"/>
              <p:cNvGrpSpPr/>
              <p:nvPr/>
            </p:nvGrpSpPr>
            <p:grpSpPr>
              <a:xfrm>
                <a:off x="8474575" y="1229925"/>
                <a:ext cx="327850" cy="59700"/>
                <a:chOff x="8474575" y="615525"/>
                <a:chExt cx="327850" cy="59700"/>
              </a:xfrm>
            </p:grpSpPr>
            <p:sp>
              <p:nvSpPr>
                <p:cNvPr id="2187" name="Google Shape;218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9" name="Google Shape;2189;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16"/>
            <p:cNvGrpSpPr/>
            <p:nvPr/>
          </p:nvGrpSpPr>
          <p:grpSpPr>
            <a:xfrm rot="10800000">
              <a:off x="8511572" y="3480687"/>
              <a:ext cx="157401" cy="372875"/>
              <a:chOff x="8474575" y="615525"/>
              <a:chExt cx="327850" cy="776500"/>
            </a:xfrm>
          </p:grpSpPr>
          <p:grpSp>
            <p:nvGrpSpPr>
              <p:cNvPr id="2191" name="Google Shape;2191;p16"/>
              <p:cNvGrpSpPr/>
              <p:nvPr/>
            </p:nvGrpSpPr>
            <p:grpSpPr>
              <a:xfrm>
                <a:off x="8474575" y="615525"/>
                <a:ext cx="327850" cy="59700"/>
                <a:chOff x="8474575" y="615525"/>
                <a:chExt cx="327850" cy="59700"/>
              </a:xfrm>
            </p:grpSpPr>
            <p:sp>
              <p:nvSpPr>
                <p:cNvPr id="2192" name="Google Shape;2192;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4" name="Google Shape;2194;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5" name="Google Shape;2195;p16"/>
              <p:cNvGrpSpPr/>
              <p:nvPr/>
            </p:nvGrpSpPr>
            <p:grpSpPr>
              <a:xfrm>
                <a:off x="8474575" y="820325"/>
                <a:ext cx="327850" cy="59700"/>
                <a:chOff x="8474575" y="615525"/>
                <a:chExt cx="327850" cy="59700"/>
              </a:xfrm>
            </p:grpSpPr>
            <p:sp>
              <p:nvSpPr>
                <p:cNvPr id="2196" name="Google Shape;219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8" name="Google Shape;2198;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16"/>
              <p:cNvGrpSpPr/>
              <p:nvPr/>
            </p:nvGrpSpPr>
            <p:grpSpPr>
              <a:xfrm>
                <a:off x="8474575" y="1025125"/>
                <a:ext cx="327850" cy="59700"/>
                <a:chOff x="8474575" y="615525"/>
                <a:chExt cx="327850" cy="59700"/>
              </a:xfrm>
            </p:grpSpPr>
            <p:sp>
              <p:nvSpPr>
                <p:cNvPr id="2200" name="Google Shape;2200;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3" name="Google Shape;2203;p16"/>
              <p:cNvGrpSpPr/>
              <p:nvPr/>
            </p:nvGrpSpPr>
            <p:grpSpPr>
              <a:xfrm>
                <a:off x="8474575" y="1229925"/>
                <a:ext cx="327850" cy="59700"/>
                <a:chOff x="8474575" y="615525"/>
                <a:chExt cx="327850" cy="59700"/>
              </a:xfrm>
            </p:grpSpPr>
            <p:sp>
              <p:nvSpPr>
                <p:cNvPr id="2204" name="Google Shape;2204;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6" name="Google Shape;2206;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7" name="Google Shape;2207;p16"/>
            <p:cNvGrpSpPr/>
            <p:nvPr/>
          </p:nvGrpSpPr>
          <p:grpSpPr>
            <a:xfrm rot="10800000">
              <a:off x="8511572" y="3075047"/>
              <a:ext cx="157401" cy="372875"/>
              <a:chOff x="8474575" y="615525"/>
              <a:chExt cx="327850" cy="776500"/>
            </a:xfrm>
          </p:grpSpPr>
          <p:grpSp>
            <p:nvGrpSpPr>
              <p:cNvPr id="2208" name="Google Shape;2208;p16"/>
              <p:cNvGrpSpPr/>
              <p:nvPr/>
            </p:nvGrpSpPr>
            <p:grpSpPr>
              <a:xfrm>
                <a:off x="8474575" y="615525"/>
                <a:ext cx="327850" cy="59700"/>
                <a:chOff x="8474575" y="615525"/>
                <a:chExt cx="327850" cy="59700"/>
              </a:xfrm>
            </p:grpSpPr>
            <p:sp>
              <p:nvSpPr>
                <p:cNvPr id="2209" name="Google Shape;220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1" name="Google Shape;2211;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2" name="Google Shape;2212;p16"/>
              <p:cNvGrpSpPr/>
              <p:nvPr/>
            </p:nvGrpSpPr>
            <p:grpSpPr>
              <a:xfrm>
                <a:off x="8474575" y="820325"/>
                <a:ext cx="327850" cy="59700"/>
                <a:chOff x="8474575" y="615525"/>
                <a:chExt cx="327850" cy="59700"/>
              </a:xfrm>
            </p:grpSpPr>
            <p:sp>
              <p:nvSpPr>
                <p:cNvPr id="2213" name="Google Shape;221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5" name="Google Shape;2215;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6" name="Google Shape;2216;p16"/>
              <p:cNvGrpSpPr/>
              <p:nvPr/>
            </p:nvGrpSpPr>
            <p:grpSpPr>
              <a:xfrm>
                <a:off x="8474575" y="1025125"/>
                <a:ext cx="327850" cy="59700"/>
                <a:chOff x="8474575" y="615525"/>
                <a:chExt cx="327850" cy="59700"/>
              </a:xfrm>
            </p:grpSpPr>
            <p:sp>
              <p:nvSpPr>
                <p:cNvPr id="2217" name="Google Shape;221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0" name="Google Shape;2220;p16"/>
              <p:cNvGrpSpPr/>
              <p:nvPr/>
            </p:nvGrpSpPr>
            <p:grpSpPr>
              <a:xfrm>
                <a:off x="8474575" y="1229925"/>
                <a:ext cx="327850" cy="59700"/>
                <a:chOff x="8474575" y="615525"/>
                <a:chExt cx="327850" cy="59700"/>
              </a:xfrm>
            </p:grpSpPr>
            <p:sp>
              <p:nvSpPr>
                <p:cNvPr id="2221" name="Google Shape;222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3" name="Google Shape;2223;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4" name="Google Shape;2224;p16"/>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5" name="Google Shape;2225;p16"/>
            <p:cNvGrpSpPr/>
            <p:nvPr/>
          </p:nvGrpSpPr>
          <p:grpSpPr>
            <a:xfrm rot="10800000">
              <a:off x="8511572" y="4537840"/>
              <a:ext cx="157401" cy="28668"/>
              <a:chOff x="8474575" y="615525"/>
              <a:chExt cx="327850" cy="59700"/>
            </a:xfrm>
          </p:grpSpPr>
          <p:sp>
            <p:nvSpPr>
              <p:cNvPr id="2226" name="Google Shape;2226;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8" name="Google Shape;2228;p16"/>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9" name="Google Shape;2229;p16"/>
            <p:cNvGrpSpPr/>
            <p:nvPr/>
          </p:nvGrpSpPr>
          <p:grpSpPr>
            <a:xfrm rot="10800000">
              <a:off x="8511572" y="4439490"/>
              <a:ext cx="157401" cy="28668"/>
              <a:chOff x="8474575" y="615525"/>
              <a:chExt cx="327850" cy="59700"/>
            </a:xfrm>
          </p:grpSpPr>
          <p:sp>
            <p:nvSpPr>
              <p:cNvPr id="2230" name="Google Shape;2230;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2" name="Google Shape;2232;p16"/>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3" name="Google Shape;2233;p16"/>
            <p:cNvGrpSpPr/>
            <p:nvPr/>
          </p:nvGrpSpPr>
          <p:grpSpPr>
            <a:xfrm rot="10800000">
              <a:off x="8511572" y="4341140"/>
              <a:ext cx="157401" cy="28668"/>
              <a:chOff x="8474575" y="615525"/>
              <a:chExt cx="327850" cy="59700"/>
            </a:xfrm>
          </p:grpSpPr>
          <p:sp>
            <p:nvSpPr>
              <p:cNvPr id="2234" name="Google Shape;2234;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6" name="Google Shape;2236;p16"/>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16"/>
            <p:cNvGrpSpPr/>
            <p:nvPr/>
          </p:nvGrpSpPr>
          <p:grpSpPr>
            <a:xfrm rot="10800000">
              <a:off x="8511572" y="1375033"/>
              <a:ext cx="157401" cy="28668"/>
              <a:chOff x="8474575" y="615525"/>
              <a:chExt cx="327850" cy="59700"/>
            </a:xfrm>
          </p:grpSpPr>
          <p:sp>
            <p:nvSpPr>
              <p:cNvPr id="2238" name="Google Shape;2238;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0" name="Google Shape;2240;p16"/>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1" name="Google Shape;2241;p16"/>
            <p:cNvGrpSpPr/>
            <p:nvPr/>
          </p:nvGrpSpPr>
          <p:grpSpPr>
            <a:xfrm rot="10800000">
              <a:off x="8511497" y="598310"/>
              <a:ext cx="157401" cy="372875"/>
              <a:chOff x="8474575" y="615525"/>
              <a:chExt cx="327850" cy="776500"/>
            </a:xfrm>
          </p:grpSpPr>
          <p:grpSp>
            <p:nvGrpSpPr>
              <p:cNvPr id="2242" name="Google Shape;2242;p16"/>
              <p:cNvGrpSpPr/>
              <p:nvPr/>
            </p:nvGrpSpPr>
            <p:grpSpPr>
              <a:xfrm>
                <a:off x="8474575" y="615525"/>
                <a:ext cx="327850" cy="59700"/>
                <a:chOff x="8474575" y="615525"/>
                <a:chExt cx="327850" cy="59700"/>
              </a:xfrm>
            </p:grpSpPr>
            <p:sp>
              <p:nvSpPr>
                <p:cNvPr id="2243" name="Google Shape;224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5" name="Google Shape;2245;p1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6" name="Google Shape;2246;p16"/>
              <p:cNvGrpSpPr/>
              <p:nvPr/>
            </p:nvGrpSpPr>
            <p:grpSpPr>
              <a:xfrm>
                <a:off x="8474575" y="820325"/>
                <a:ext cx="327850" cy="59700"/>
                <a:chOff x="8474575" y="615525"/>
                <a:chExt cx="327850" cy="59700"/>
              </a:xfrm>
            </p:grpSpPr>
            <p:sp>
              <p:nvSpPr>
                <p:cNvPr id="2247" name="Google Shape;224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9" name="Google Shape;2249;p1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0" name="Google Shape;2250;p16"/>
              <p:cNvGrpSpPr/>
              <p:nvPr/>
            </p:nvGrpSpPr>
            <p:grpSpPr>
              <a:xfrm>
                <a:off x="8474575" y="1025125"/>
                <a:ext cx="327850" cy="59700"/>
                <a:chOff x="8474575" y="615525"/>
                <a:chExt cx="327850" cy="59700"/>
              </a:xfrm>
            </p:grpSpPr>
            <p:sp>
              <p:nvSpPr>
                <p:cNvPr id="2251" name="Google Shape;2251;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3" name="Google Shape;2253;p1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4" name="Google Shape;2254;p16"/>
              <p:cNvGrpSpPr/>
              <p:nvPr/>
            </p:nvGrpSpPr>
            <p:grpSpPr>
              <a:xfrm>
                <a:off x="8474575" y="1229925"/>
                <a:ext cx="327850" cy="59700"/>
                <a:chOff x="8474575" y="615525"/>
                <a:chExt cx="327850" cy="59700"/>
              </a:xfrm>
            </p:grpSpPr>
            <p:sp>
              <p:nvSpPr>
                <p:cNvPr id="2255" name="Google Shape;2255;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7" name="Google Shape;2257;p1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8" name="Google Shape;2258;p16"/>
            <p:cNvGrpSpPr/>
            <p:nvPr/>
          </p:nvGrpSpPr>
          <p:grpSpPr>
            <a:xfrm rot="10800000">
              <a:off x="8511497" y="549130"/>
              <a:ext cx="157401" cy="28668"/>
              <a:chOff x="8474575" y="615525"/>
              <a:chExt cx="327850" cy="59700"/>
            </a:xfrm>
          </p:grpSpPr>
          <p:sp>
            <p:nvSpPr>
              <p:cNvPr id="2259" name="Google Shape;2259;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1" name="Google Shape;2261;p16"/>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2" name="Google Shape;2262;p16"/>
            <p:cNvGrpSpPr/>
            <p:nvPr/>
          </p:nvGrpSpPr>
          <p:grpSpPr>
            <a:xfrm rot="10800000">
              <a:off x="8511422" y="1261933"/>
              <a:ext cx="157401" cy="28668"/>
              <a:chOff x="8474575" y="615525"/>
              <a:chExt cx="327850" cy="59700"/>
            </a:xfrm>
          </p:grpSpPr>
          <p:sp>
            <p:nvSpPr>
              <p:cNvPr id="2263" name="Google Shape;2263;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5" name="Google Shape;2265;p16"/>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6" name="Google Shape;2266;p16"/>
            <p:cNvGrpSpPr/>
            <p:nvPr/>
          </p:nvGrpSpPr>
          <p:grpSpPr>
            <a:xfrm rot="10800000">
              <a:off x="8511572" y="1156058"/>
              <a:ext cx="157401" cy="28668"/>
              <a:chOff x="8474575" y="615525"/>
              <a:chExt cx="327850" cy="59700"/>
            </a:xfrm>
          </p:grpSpPr>
          <p:sp>
            <p:nvSpPr>
              <p:cNvPr id="2267" name="Google Shape;2267;p1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9" name="Google Shape;2269;p16"/>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0" name="Google Shape;2270;p16"/>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271" name="Shape 2271"/>
        <p:cNvGrpSpPr/>
        <p:nvPr/>
      </p:nvGrpSpPr>
      <p:grpSpPr>
        <a:xfrm>
          <a:off x="0" y="0"/>
          <a:ext cx="0" cy="0"/>
          <a:chOff x="0" y="0"/>
          <a:chExt cx="0" cy="0"/>
        </a:xfrm>
      </p:grpSpPr>
      <p:pic>
        <p:nvPicPr>
          <p:cNvPr id="2272" name="Google Shape;2272;p17"/>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273" name="Google Shape;2273;p17"/>
          <p:cNvGrpSpPr/>
          <p:nvPr/>
        </p:nvGrpSpPr>
        <p:grpSpPr>
          <a:xfrm>
            <a:off x="416225" y="569850"/>
            <a:ext cx="8315400" cy="4226700"/>
            <a:chOff x="416225" y="458425"/>
            <a:chExt cx="8315400" cy="4226700"/>
          </a:xfrm>
        </p:grpSpPr>
        <p:sp>
          <p:nvSpPr>
            <p:cNvPr id="2274" name="Google Shape;2274;p17"/>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5" name="Google Shape;2275;p17"/>
            <p:cNvGrpSpPr/>
            <p:nvPr/>
          </p:nvGrpSpPr>
          <p:grpSpPr>
            <a:xfrm rot="10800000">
              <a:off x="8511572" y="2667019"/>
              <a:ext cx="157401" cy="372875"/>
              <a:chOff x="8474575" y="615525"/>
              <a:chExt cx="327850" cy="776500"/>
            </a:xfrm>
          </p:grpSpPr>
          <p:grpSp>
            <p:nvGrpSpPr>
              <p:cNvPr id="2276" name="Google Shape;2276;p17"/>
              <p:cNvGrpSpPr/>
              <p:nvPr/>
            </p:nvGrpSpPr>
            <p:grpSpPr>
              <a:xfrm>
                <a:off x="8474575" y="615525"/>
                <a:ext cx="327850" cy="59700"/>
                <a:chOff x="8474575" y="615525"/>
                <a:chExt cx="327850" cy="59700"/>
              </a:xfrm>
            </p:grpSpPr>
            <p:sp>
              <p:nvSpPr>
                <p:cNvPr id="2277" name="Google Shape;227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9" name="Google Shape;2279;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0" name="Google Shape;2280;p17"/>
              <p:cNvGrpSpPr/>
              <p:nvPr/>
            </p:nvGrpSpPr>
            <p:grpSpPr>
              <a:xfrm>
                <a:off x="8474575" y="820325"/>
                <a:ext cx="327850" cy="59700"/>
                <a:chOff x="8474575" y="615525"/>
                <a:chExt cx="327850" cy="59700"/>
              </a:xfrm>
            </p:grpSpPr>
            <p:sp>
              <p:nvSpPr>
                <p:cNvPr id="2281" name="Google Shape;228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3" name="Google Shape;2283;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4" name="Google Shape;2284;p17"/>
              <p:cNvGrpSpPr/>
              <p:nvPr/>
            </p:nvGrpSpPr>
            <p:grpSpPr>
              <a:xfrm>
                <a:off x="8474575" y="1025125"/>
                <a:ext cx="327850" cy="59700"/>
                <a:chOff x="8474575" y="615525"/>
                <a:chExt cx="327850" cy="59700"/>
              </a:xfrm>
            </p:grpSpPr>
            <p:sp>
              <p:nvSpPr>
                <p:cNvPr id="2285" name="Google Shape;228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7" name="Google Shape;2287;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8" name="Google Shape;2288;p17"/>
              <p:cNvGrpSpPr/>
              <p:nvPr/>
            </p:nvGrpSpPr>
            <p:grpSpPr>
              <a:xfrm>
                <a:off x="8474575" y="1229925"/>
                <a:ext cx="327850" cy="59700"/>
                <a:chOff x="8474575" y="615525"/>
                <a:chExt cx="327850" cy="59700"/>
              </a:xfrm>
            </p:grpSpPr>
            <p:sp>
              <p:nvSpPr>
                <p:cNvPr id="2289" name="Google Shape;228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2" name="Google Shape;2292;p17"/>
            <p:cNvGrpSpPr/>
            <p:nvPr/>
          </p:nvGrpSpPr>
          <p:grpSpPr>
            <a:xfrm rot="10800000">
              <a:off x="8511572" y="2261380"/>
              <a:ext cx="157401" cy="372875"/>
              <a:chOff x="8474575" y="615525"/>
              <a:chExt cx="327850" cy="776500"/>
            </a:xfrm>
          </p:grpSpPr>
          <p:grpSp>
            <p:nvGrpSpPr>
              <p:cNvPr id="2293" name="Google Shape;2293;p17"/>
              <p:cNvGrpSpPr/>
              <p:nvPr/>
            </p:nvGrpSpPr>
            <p:grpSpPr>
              <a:xfrm>
                <a:off x="8474575" y="615525"/>
                <a:ext cx="327850" cy="59700"/>
                <a:chOff x="8474575" y="615525"/>
                <a:chExt cx="327850" cy="59700"/>
              </a:xfrm>
            </p:grpSpPr>
            <p:sp>
              <p:nvSpPr>
                <p:cNvPr id="2294" name="Google Shape;2294;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6" name="Google Shape;2296;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7" name="Google Shape;2297;p17"/>
              <p:cNvGrpSpPr/>
              <p:nvPr/>
            </p:nvGrpSpPr>
            <p:grpSpPr>
              <a:xfrm>
                <a:off x="8474575" y="820325"/>
                <a:ext cx="327850" cy="59700"/>
                <a:chOff x="8474575" y="615525"/>
                <a:chExt cx="327850" cy="59700"/>
              </a:xfrm>
            </p:grpSpPr>
            <p:sp>
              <p:nvSpPr>
                <p:cNvPr id="2298" name="Google Shape;2298;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0" name="Google Shape;2300;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1" name="Google Shape;2301;p17"/>
              <p:cNvGrpSpPr/>
              <p:nvPr/>
            </p:nvGrpSpPr>
            <p:grpSpPr>
              <a:xfrm>
                <a:off x="8474575" y="1025125"/>
                <a:ext cx="327850" cy="59700"/>
                <a:chOff x="8474575" y="615525"/>
                <a:chExt cx="327850" cy="59700"/>
              </a:xfrm>
            </p:grpSpPr>
            <p:sp>
              <p:nvSpPr>
                <p:cNvPr id="2302" name="Google Shape;2302;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4" name="Google Shape;2304;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5" name="Google Shape;2305;p17"/>
              <p:cNvGrpSpPr/>
              <p:nvPr/>
            </p:nvGrpSpPr>
            <p:grpSpPr>
              <a:xfrm>
                <a:off x="8474575" y="1229925"/>
                <a:ext cx="327850" cy="59700"/>
                <a:chOff x="8474575" y="615525"/>
                <a:chExt cx="327850" cy="59700"/>
              </a:xfrm>
            </p:grpSpPr>
            <p:sp>
              <p:nvSpPr>
                <p:cNvPr id="2306" name="Google Shape;230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8" name="Google Shape;2308;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17"/>
            <p:cNvGrpSpPr/>
            <p:nvPr/>
          </p:nvGrpSpPr>
          <p:grpSpPr>
            <a:xfrm rot="10800000">
              <a:off x="8511572" y="1855740"/>
              <a:ext cx="157401" cy="372875"/>
              <a:chOff x="8474575" y="615525"/>
              <a:chExt cx="327850" cy="776500"/>
            </a:xfrm>
          </p:grpSpPr>
          <p:grpSp>
            <p:nvGrpSpPr>
              <p:cNvPr id="2310" name="Google Shape;2310;p17"/>
              <p:cNvGrpSpPr/>
              <p:nvPr/>
            </p:nvGrpSpPr>
            <p:grpSpPr>
              <a:xfrm>
                <a:off x="8474575" y="615525"/>
                <a:ext cx="327850" cy="59700"/>
                <a:chOff x="8474575" y="615525"/>
                <a:chExt cx="327850" cy="59700"/>
              </a:xfrm>
            </p:grpSpPr>
            <p:sp>
              <p:nvSpPr>
                <p:cNvPr id="2311" name="Google Shape;231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3" name="Google Shape;2313;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4" name="Google Shape;2314;p17"/>
              <p:cNvGrpSpPr/>
              <p:nvPr/>
            </p:nvGrpSpPr>
            <p:grpSpPr>
              <a:xfrm>
                <a:off x="8474575" y="820325"/>
                <a:ext cx="327850" cy="59700"/>
                <a:chOff x="8474575" y="615525"/>
                <a:chExt cx="327850" cy="59700"/>
              </a:xfrm>
            </p:grpSpPr>
            <p:sp>
              <p:nvSpPr>
                <p:cNvPr id="2315" name="Google Shape;231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7" name="Google Shape;2317;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8" name="Google Shape;2318;p17"/>
              <p:cNvGrpSpPr/>
              <p:nvPr/>
            </p:nvGrpSpPr>
            <p:grpSpPr>
              <a:xfrm>
                <a:off x="8474575" y="1025125"/>
                <a:ext cx="327850" cy="59700"/>
                <a:chOff x="8474575" y="615525"/>
                <a:chExt cx="327850" cy="59700"/>
              </a:xfrm>
            </p:grpSpPr>
            <p:sp>
              <p:nvSpPr>
                <p:cNvPr id="2319" name="Google Shape;231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1" name="Google Shape;2321;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2" name="Google Shape;2322;p17"/>
              <p:cNvGrpSpPr/>
              <p:nvPr/>
            </p:nvGrpSpPr>
            <p:grpSpPr>
              <a:xfrm>
                <a:off x="8474575" y="1229925"/>
                <a:ext cx="327850" cy="59700"/>
                <a:chOff x="8474575" y="615525"/>
                <a:chExt cx="327850" cy="59700"/>
              </a:xfrm>
            </p:grpSpPr>
            <p:sp>
              <p:nvSpPr>
                <p:cNvPr id="2323" name="Google Shape;232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5" name="Google Shape;2325;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6" name="Google Shape;2326;p17"/>
            <p:cNvGrpSpPr/>
            <p:nvPr/>
          </p:nvGrpSpPr>
          <p:grpSpPr>
            <a:xfrm rot="10800000">
              <a:off x="8511572" y="1450101"/>
              <a:ext cx="157401" cy="372875"/>
              <a:chOff x="8474575" y="615525"/>
              <a:chExt cx="327850" cy="776500"/>
            </a:xfrm>
          </p:grpSpPr>
          <p:grpSp>
            <p:nvGrpSpPr>
              <p:cNvPr id="2327" name="Google Shape;2327;p17"/>
              <p:cNvGrpSpPr/>
              <p:nvPr/>
            </p:nvGrpSpPr>
            <p:grpSpPr>
              <a:xfrm>
                <a:off x="8474575" y="615525"/>
                <a:ext cx="327850" cy="59700"/>
                <a:chOff x="8474575" y="615525"/>
                <a:chExt cx="327850" cy="59700"/>
              </a:xfrm>
            </p:grpSpPr>
            <p:sp>
              <p:nvSpPr>
                <p:cNvPr id="2328" name="Google Shape;2328;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0" name="Google Shape;2330;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1" name="Google Shape;2331;p17"/>
              <p:cNvGrpSpPr/>
              <p:nvPr/>
            </p:nvGrpSpPr>
            <p:grpSpPr>
              <a:xfrm>
                <a:off x="8474575" y="820325"/>
                <a:ext cx="327850" cy="59700"/>
                <a:chOff x="8474575" y="615525"/>
                <a:chExt cx="327850" cy="59700"/>
              </a:xfrm>
            </p:grpSpPr>
            <p:sp>
              <p:nvSpPr>
                <p:cNvPr id="2332" name="Google Shape;2332;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4" name="Google Shape;2334;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5" name="Google Shape;2335;p17"/>
              <p:cNvGrpSpPr/>
              <p:nvPr/>
            </p:nvGrpSpPr>
            <p:grpSpPr>
              <a:xfrm>
                <a:off x="8474575" y="1025125"/>
                <a:ext cx="327850" cy="59700"/>
                <a:chOff x="8474575" y="615525"/>
                <a:chExt cx="327850" cy="59700"/>
              </a:xfrm>
            </p:grpSpPr>
            <p:sp>
              <p:nvSpPr>
                <p:cNvPr id="2336" name="Google Shape;233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8" name="Google Shape;2338;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9" name="Google Shape;2339;p17"/>
              <p:cNvGrpSpPr/>
              <p:nvPr/>
            </p:nvGrpSpPr>
            <p:grpSpPr>
              <a:xfrm>
                <a:off x="8474575" y="1229925"/>
                <a:ext cx="327850" cy="59700"/>
                <a:chOff x="8474575" y="615525"/>
                <a:chExt cx="327850" cy="59700"/>
              </a:xfrm>
            </p:grpSpPr>
            <p:sp>
              <p:nvSpPr>
                <p:cNvPr id="2340" name="Google Shape;2340;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2" name="Google Shape;2342;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3" name="Google Shape;2343;p17"/>
            <p:cNvGrpSpPr/>
            <p:nvPr/>
          </p:nvGrpSpPr>
          <p:grpSpPr>
            <a:xfrm rot="10800000">
              <a:off x="8511572" y="3886326"/>
              <a:ext cx="157401" cy="372875"/>
              <a:chOff x="8474575" y="615525"/>
              <a:chExt cx="327850" cy="776500"/>
            </a:xfrm>
          </p:grpSpPr>
          <p:grpSp>
            <p:nvGrpSpPr>
              <p:cNvPr id="2344" name="Google Shape;2344;p17"/>
              <p:cNvGrpSpPr/>
              <p:nvPr/>
            </p:nvGrpSpPr>
            <p:grpSpPr>
              <a:xfrm>
                <a:off x="8474575" y="615525"/>
                <a:ext cx="327850" cy="59700"/>
                <a:chOff x="8474575" y="615525"/>
                <a:chExt cx="327850" cy="59700"/>
              </a:xfrm>
            </p:grpSpPr>
            <p:sp>
              <p:nvSpPr>
                <p:cNvPr id="2345" name="Google Shape;234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8" name="Google Shape;2348;p17"/>
              <p:cNvGrpSpPr/>
              <p:nvPr/>
            </p:nvGrpSpPr>
            <p:grpSpPr>
              <a:xfrm>
                <a:off x="8474575" y="820325"/>
                <a:ext cx="327850" cy="59700"/>
                <a:chOff x="8474575" y="615525"/>
                <a:chExt cx="327850" cy="59700"/>
              </a:xfrm>
            </p:grpSpPr>
            <p:sp>
              <p:nvSpPr>
                <p:cNvPr id="2349" name="Google Shape;234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1" name="Google Shape;2351;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2" name="Google Shape;2352;p17"/>
              <p:cNvGrpSpPr/>
              <p:nvPr/>
            </p:nvGrpSpPr>
            <p:grpSpPr>
              <a:xfrm>
                <a:off x="8474575" y="1025125"/>
                <a:ext cx="327850" cy="59700"/>
                <a:chOff x="8474575" y="615525"/>
                <a:chExt cx="327850" cy="59700"/>
              </a:xfrm>
            </p:grpSpPr>
            <p:sp>
              <p:nvSpPr>
                <p:cNvPr id="2353" name="Google Shape;235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5" name="Google Shape;2355;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6" name="Google Shape;2356;p17"/>
              <p:cNvGrpSpPr/>
              <p:nvPr/>
            </p:nvGrpSpPr>
            <p:grpSpPr>
              <a:xfrm>
                <a:off x="8474575" y="1229925"/>
                <a:ext cx="327850" cy="59700"/>
                <a:chOff x="8474575" y="615525"/>
                <a:chExt cx="327850" cy="59700"/>
              </a:xfrm>
            </p:grpSpPr>
            <p:sp>
              <p:nvSpPr>
                <p:cNvPr id="2357" name="Google Shape;235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9" name="Google Shape;2359;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0" name="Google Shape;2360;p17"/>
            <p:cNvGrpSpPr/>
            <p:nvPr/>
          </p:nvGrpSpPr>
          <p:grpSpPr>
            <a:xfrm rot="10800000">
              <a:off x="8511572" y="3480687"/>
              <a:ext cx="157401" cy="372875"/>
              <a:chOff x="8474575" y="615525"/>
              <a:chExt cx="327850" cy="776500"/>
            </a:xfrm>
          </p:grpSpPr>
          <p:grpSp>
            <p:nvGrpSpPr>
              <p:cNvPr id="2361" name="Google Shape;2361;p17"/>
              <p:cNvGrpSpPr/>
              <p:nvPr/>
            </p:nvGrpSpPr>
            <p:grpSpPr>
              <a:xfrm>
                <a:off x="8474575" y="615525"/>
                <a:ext cx="327850" cy="59700"/>
                <a:chOff x="8474575" y="615525"/>
                <a:chExt cx="327850" cy="59700"/>
              </a:xfrm>
            </p:grpSpPr>
            <p:sp>
              <p:nvSpPr>
                <p:cNvPr id="2362" name="Google Shape;2362;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4" name="Google Shape;2364;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5" name="Google Shape;2365;p17"/>
              <p:cNvGrpSpPr/>
              <p:nvPr/>
            </p:nvGrpSpPr>
            <p:grpSpPr>
              <a:xfrm>
                <a:off x="8474575" y="820325"/>
                <a:ext cx="327850" cy="59700"/>
                <a:chOff x="8474575" y="615525"/>
                <a:chExt cx="327850" cy="59700"/>
              </a:xfrm>
            </p:grpSpPr>
            <p:sp>
              <p:nvSpPr>
                <p:cNvPr id="2366" name="Google Shape;236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8" name="Google Shape;2368;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9" name="Google Shape;2369;p17"/>
              <p:cNvGrpSpPr/>
              <p:nvPr/>
            </p:nvGrpSpPr>
            <p:grpSpPr>
              <a:xfrm>
                <a:off x="8474575" y="1025125"/>
                <a:ext cx="327850" cy="59700"/>
                <a:chOff x="8474575" y="615525"/>
                <a:chExt cx="327850" cy="59700"/>
              </a:xfrm>
            </p:grpSpPr>
            <p:sp>
              <p:nvSpPr>
                <p:cNvPr id="2370" name="Google Shape;2370;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2" name="Google Shape;2372;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3" name="Google Shape;2373;p17"/>
              <p:cNvGrpSpPr/>
              <p:nvPr/>
            </p:nvGrpSpPr>
            <p:grpSpPr>
              <a:xfrm>
                <a:off x="8474575" y="1229925"/>
                <a:ext cx="327850" cy="59700"/>
                <a:chOff x="8474575" y="615525"/>
                <a:chExt cx="327850" cy="59700"/>
              </a:xfrm>
            </p:grpSpPr>
            <p:sp>
              <p:nvSpPr>
                <p:cNvPr id="2374" name="Google Shape;2374;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6" name="Google Shape;2376;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7" name="Google Shape;2377;p17"/>
            <p:cNvGrpSpPr/>
            <p:nvPr/>
          </p:nvGrpSpPr>
          <p:grpSpPr>
            <a:xfrm rot="10800000">
              <a:off x="8511572" y="3075047"/>
              <a:ext cx="157401" cy="372875"/>
              <a:chOff x="8474575" y="615525"/>
              <a:chExt cx="327850" cy="776500"/>
            </a:xfrm>
          </p:grpSpPr>
          <p:grpSp>
            <p:nvGrpSpPr>
              <p:cNvPr id="2378" name="Google Shape;2378;p17"/>
              <p:cNvGrpSpPr/>
              <p:nvPr/>
            </p:nvGrpSpPr>
            <p:grpSpPr>
              <a:xfrm>
                <a:off x="8474575" y="615525"/>
                <a:ext cx="327850" cy="59700"/>
                <a:chOff x="8474575" y="615525"/>
                <a:chExt cx="327850" cy="59700"/>
              </a:xfrm>
            </p:grpSpPr>
            <p:sp>
              <p:nvSpPr>
                <p:cNvPr id="2379" name="Google Shape;237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1" name="Google Shape;2381;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2" name="Google Shape;2382;p17"/>
              <p:cNvGrpSpPr/>
              <p:nvPr/>
            </p:nvGrpSpPr>
            <p:grpSpPr>
              <a:xfrm>
                <a:off x="8474575" y="820325"/>
                <a:ext cx="327850" cy="59700"/>
                <a:chOff x="8474575" y="615525"/>
                <a:chExt cx="327850" cy="59700"/>
              </a:xfrm>
            </p:grpSpPr>
            <p:sp>
              <p:nvSpPr>
                <p:cNvPr id="2383" name="Google Shape;238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5" name="Google Shape;2385;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6" name="Google Shape;2386;p17"/>
              <p:cNvGrpSpPr/>
              <p:nvPr/>
            </p:nvGrpSpPr>
            <p:grpSpPr>
              <a:xfrm>
                <a:off x="8474575" y="1025125"/>
                <a:ext cx="327850" cy="59700"/>
                <a:chOff x="8474575" y="615525"/>
                <a:chExt cx="327850" cy="59700"/>
              </a:xfrm>
            </p:grpSpPr>
            <p:sp>
              <p:nvSpPr>
                <p:cNvPr id="2387" name="Google Shape;238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9" name="Google Shape;2389;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0" name="Google Shape;2390;p17"/>
              <p:cNvGrpSpPr/>
              <p:nvPr/>
            </p:nvGrpSpPr>
            <p:grpSpPr>
              <a:xfrm>
                <a:off x="8474575" y="1229925"/>
                <a:ext cx="327850" cy="59700"/>
                <a:chOff x="8474575" y="615525"/>
                <a:chExt cx="327850" cy="59700"/>
              </a:xfrm>
            </p:grpSpPr>
            <p:sp>
              <p:nvSpPr>
                <p:cNvPr id="2391" name="Google Shape;239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3" name="Google Shape;2393;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4" name="Google Shape;2394;p17"/>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5" name="Google Shape;2395;p17"/>
            <p:cNvGrpSpPr/>
            <p:nvPr/>
          </p:nvGrpSpPr>
          <p:grpSpPr>
            <a:xfrm rot="10800000">
              <a:off x="8511572" y="4537840"/>
              <a:ext cx="157401" cy="28668"/>
              <a:chOff x="8474575" y="615525"/>
              <a:chExt cx="327850" cy="59700"/>
            </a:xfrm>
          </p:grpSpPr>
          <p:sp>
            <p:nvSpPr>
              <p:cNvPr id="2396" name="Google Shape;2396;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8" name="Google Shape;2398;p17"/>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9" name="Google Shape;2399;p17"/>
            <p:cNvGrpSpPr/>
            <p:nvPr/>
          </p:nvGrpSpPr>
          <p:grpSpPr>
            <a:xfrm rot="10800000">
              <a:off x="8511572" y="4439490"/>
              <a:ext cx="157401" cy="28668"/>
              <a:chOff x="8474575" y="615525"/>
              <a:chExt cx="327850" cy="59700"/>
            </a:xfrm>
          </p:grpSpPr>
          <p:sp>
            <p:nvSpPr>
              <p:cNvPr id="2400" name="Google Shape;2400;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2" name="Google Shape;2402;p17"/>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3" name="Google Shape;2403;p17"/>
            <p:cNvGrpSpPr/>
            <p:nvPr/>
          </p:nvGrpSpPr>
          <p:grpSpPr>
            <a:xfrm rot="10800000">
              <a:off x="8511572" y="4341140"/>
              <a:ext cx="157401" cy="28668"/>
              <a:chOff x="8474575" y="615525"/>
              <a:chExt cx="327850" cy="59700"/>
            </a:xfrm>
          </p:grpSpPr>
          <p:sp>
            <p:nvSpPr>
              <p:cNvPr id="2404" name="Google Shape;2404;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6" name="Google Shape;2406;p17"/>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7" name="Google Shape;2407;p17"/>
            <p:cNvGrpSpPr/>
            <p:nvPr/>
          </p:nvGrpSpPr>
          <p:grpSpPr>
            <a:xfrm rot="10800000">
              <a:off x="8511572" y="1375033"/>
              <a:ext cx="157401" cy="28668"/>
              <a:chOff x="8474575" y="615525"/>
              <a:chExt cx="327850" cy="59700"/>
            </a:xfrm>
          </p:grpSpPr>
          <p:sp>
            <p:nvSpPr>
              <p:cNvPr id="2408" name="Google Shape;2408;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0" name="Google Shape;2410;p17"/>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1" name="Google Shape;2411;p17"/>
            <p:cNvGrpSpPr/>
            <p:nvPr/>
          </p:nvGrpSpPr>
          <p:grpSpPr>
            <a:xfrm rot="10800000">
              <a:off x="8511497" y="598310"/>
              <a:ext cx="157401" cy="372875"/>
              <a:chOff x="8474575" y="615525"/>
              <a:chExt cx="327850" cy="776500"/>
            </a:xfrm>
          </p:grpSpPr>
          <p:grpSp>
            <p:nvGrpSpPr>
              <p:cNvPr id="2412" name="Google Shape;2412;p17"/>
              <p:cNvGrpSpPr/>
              <p:nvPr/>
            </p:nvGrpSpPr>
            <p:grpSpPr>
              <a:xfrm>
                <a:off x="8474575" y="615525"/>
                <a:ext cx="327850" cy="59700"/>
                <a:chOff x="8474575" y="615525"/>
                <a:chExt cx="327850" cy="59700"/>
              </a:xfrm>
            </p:grpSpPr>
            <p:sp>
              <p:nvSpPr>
                <p:cNvPr id="2413" name="Google Shape;241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5" name="Google Shape;2415;p1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6" name="Google Shape;2416;p17"/>
              <p:cNvGrpSpPr/>
              <p:nvPr/>
            </p:nvGrpSpPr>
            <p:grpSpPr>
              <a:xfrm>
                <a:off x="8474575" y="820325"/>
                <a:ext cx="327850" cy="59700"/>
                <a:chOff x="8474575" y="615525"/>
                <a:chExt cx="327850" cy="59700"/>
              </a:xfrm>
            </p:grpSpPr>
            <p:sp>
              <p:nvSpPr>
                <p:cNvPr id="2417" name="Google Shape;241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9" name="Google Shape;2419;p1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0" name="Google Shape;2420;p17"/>
              <p:cNvGrpSpPr/>
              <p:nvPr/>
            </p:nvGrpSpPr>
            <p:grpSpPr>
              <a:xfrm>
                <a:off x="8474575" y="1025125"/>
                <a:ext cx="327850" cy="59700"/>
                <a:chOff x="8474575" y="615525"/>
                <a:chExt cx="327850" cy="59700"/>
              </a:xfrm>
            </p:grpSpPr>
            <p:sp>
              <p:nvSpPr>
                <p:cNvPr id="2421" name="Google Shape;2421;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3" name="Google Shape;2423;p1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4" name="Google Shape;2424;p17"/>
              <p:cNvGrpSpPr/>
              <p:nvPr/>
            </p:nvGrpSpPr>
            <p:grpSpPr>
              <a:xfrm>
                <a:off x="8474575" y="1229925"/>
                <a:ext cx="327850" cy="59700"/>
                <a:chOff x="8474575" y="615525"/>
                <a:chExt cx="327850" cy="59700"/>
              </a:xfrm>
            </p:grpSpPr>
            <p:sp>
              <p:nvSpPr>
                <p:cNvPr id="2425" name="Google Shape;2425;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7" name="Google Shape;2427;p1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8" name="Google Shape;2428;p17"/>
            <p:cNvGrpSpPr/>
            <p:nvPr/>
          </p:nvGrpSpPr>
          <p:grpSpPr>
            <a:xfrm rot="10800000">
              <a:off x="8511497" y="549130"/>
              <a:ext cx="157401" cy="28668"/>
              <a:chOff x="8474575" y="615525"/>
              <a:chExt cx="327850" cy="59700"/>
            </a:xfrm>
          </p:grpSpPr>
          <p:sp>
            <p:nvSpPr>
              <p:cNvPr id="2429" name="Google Shape;2429;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1" name="Google Shape;2431;p17"/>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2" name="Google Shape;2432;p17"/>
            <p:cNvGrpSpPr/>
            <p:nvPr/>
          </p:nvGrpSpPr>
          <p:grpSpPr>
            <a:xfrm rot="10800000">
              <a:off x="8511422" y="1261933"/>
              <a:ext cx="157401" cy="28668"/>
              <a:chOff x="8474575" y="615525"/>
              <a:chExt cx="327850" cy="59700"/>
            </a:xfrm>
          </p:grpSpPr>
          <p:sp>
            <p:nvSpPr>
              <p:cNvPr id="2433" name="Google Shape;2433;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5" name="Google Shape;2435;p17"/>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6" name="Google Shape;2436;p17"/>
            <p:cNvGrpSpPr/>
            <p:nvPr/>
          </p:nvGrpSpPr>
          <p:grpSpPr>
            <a:xfrm rot="10800000">
              <a:off x="8511572" y="1156058"/>
              <a:ext cx="157401" cy="28668"/>
              <a:chOff x="8474575" y="615525"/>
              <a:chExt cx="327850" cy="59700"/>
            </a:xfrm>
          </p:grpSpPr>
          <p:sp>
            <p:nvSpPr>
              <p:cNvPr id="2437" name="Google Shape;2437;p1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9" name="Google Shape;2439;p17"/>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0" name="Google Shape;2440;p17"/>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441" name="Google Shape;2441;p17"/>
          <p:cNvSpPr txBox="1"/>
          <p:nvPr>
            <p:ph type="title"/>
          </p:nvPr>
        </p:nvSpPr>
        <p:spPr>
          <a:xfrm>
            <a:off x="720000" y="2494763"/>
            <a:ext cx="2336400" cy="5277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2" name="Google Shape;2442;p17"/>
          <p:cNvSpPr txBox="1"/>
          <p:nvPr>
            <p:ph idx="1" type="subTitle"/>
          </p:nvPr>
        </p:nvSpPr>
        <p:spPr>
          <a:xfrm>
            <a:off x="720000" y="3022475"/>
            <a:ext cx="2336400" cy="963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3" name="Google Shape;2443;p17"/>
          <p:cNvSpPr txBox="1"/>
          <p:nvPr>
            <p:ph idx="2" type="title"/>
          </p:nvPr>
        </p:nvSpPr>
        <p:spPr>
          <a:xfrm>
            <a:off x="3403800" y="2494763"/>
            <a:ext cx="2336400" cy="5277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4" name="Google Shape;2444;p17"/>
          <p:cNvSpPr txBox="1"/>
          <p:nvPr>
            <p:ph idx="3" type="subTitle"/>
          </p:nvPr>
        </p:nvSpPr>
        <p:spPr>
          <a:xfrm>
            <a:off x="3403800" y="3022475"/>
            <a:ext cx="2336400" cy="963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5" name="Google Shape;2445;p17"/>
          <p:cNvSpPr txBox="1"/>
          <p:nvPr>
            <p:ph idx="4" type="title"/>
          </p:nvPr>
        </p:nvSpPr>
        <p:spPr>
          <a:xfrm>
            <a:off x="6087600" y="2494763"/>
            <a:ext cx="2336400" cy="5277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6" name="Google Shape;2446;p17"/>
          <p:cNvSpPr txBox="1"/>
          <p:nvPr>
            <p:ph idx="5" type="subTitle"/>
          </p:nvPr>
        </p:nvSpPr>
        <p:spPr>
          <a:xfrm>
            <a:off x="6087600" y="3022475"/>
            <a:ext cx="2336400" cy="963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7" name="Google Shape;2447;p17"/>
          <p:cNvSpPr txBox="1"/>
          <p:nvPr>
            <p:ph idx="6" type="title"/>
          </p:nvPr>
        </p:nvSpPr>
        <p:spPr>
          <a:xfrm>
            <a:off x="720000" y="5698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448" name="Shape 2448"/>
        <p:cNvGrpSpPr/>
        <p:nvPr/>
      </p:nvGrpSpPr>
      <p:grpSpPr>
        <a:xfrm>
          <a:off x="0" y="0"/>
          <a:ext cx="0" cy="0"/>
          <a:chOff x="0" y="0"/>
          <a:chExt cx="0" cy="0"/>
        </a:xfrm>
      </p:grpSpPr>
      <p:pic>
        <p:nvPicPr>
          <p:cNvPr id="2449" name="Google Shape;2449;p18"/>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450" name="Google Shape;2450;p18"/>
          <p:cNvGrpSpPr/>
          <p:nvPr/>
        </p:nvGrpSpPr>
        <p:grpSpPr>
          <a:xfrm>
            <a:off x="416225" y="569850"/>
            <a:ext cx="8315400" cy="4226700"/>
            <a:chOff x="416225" y="458425"/>
            <a:chExt cx="8315400" cy="4226700"/>
          </a:xfrm>
        </p:grpSpPr>
        <p:sp>
          <p:nvSpPr>
            <p:cNvPr id="2451" name="Google Shape;2451;p18"/>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2" name="Google Shape;2452;p18"/>
            <p:cNvGrpSpPr/>
            <p:nvPr/>
          </p:nvGrpSpPr>
          <p:grpSpPr>
            <a:xfrm rot="10800000">
              <a:off x="8511572" y="2667019"/>
              <a:ext cx="157401" cy="372875"/>
              <a:chOff x="8474575" y="615525"/>
              <a:chExt cx="327850" cy="776500"/>
            </a:xfrm>
          </p:grpSpPr>
          <p:grpSp>
            <p:nvGrpSpPr>
              <p:cNvPr id="2453" name="Google Shape;2453;p18"/>
              <p:cNvGrpSpPr/>
              <p:nvPr/>
            </p:nvGrpSpPr>
            <p:grpSpPr>
              <a:xfrm>
                <a:off x="8474575" y="615525"/>
                <a:ext cx="327850" cy="59700"/>
                <a:chOff x="8474575" y="615525"/>
                <a:chExt cx="327850" cy="59700"/>
              </a:xfrm>
            </p:grpSpPr>
            <p:sp>
              <p:nvSpPr>
                <p:cNvPr id="2454" name="Google Shape;245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6" name="Google Shape;2456;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7" name="Google Shape;2457;p18"/>
              <p:cNvGrpSpPr/>
              <p:nvPr/>
            </p:nvGrpSpPr>
            <p:grpSpPr>
              <a:xfrm>
                <a:off x="8474575" y="820325"/>
                <a:ext cx="327850" cy="59700"/>
                <a:chOff x="8474575" y="615525"/>
                <a:chExt cx="327850" cy="59700"/>
              </a:xfrm>
            </p:grpSpPr>
            <p:sp>
              <p:nvSpPr>
                <p:cNvPr id="2458" name="Google Shape;245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1" name="Google Shape;2461;p18"/>
              <p:cNvGrpSpPr/>
              <p:nvPr/>
            </p:nvGrpSpPr>
            <p:grpSpPr>
              <a:xfrm>
                <a:off x="8474575" y="1025125"/>
                <a:ext cx="327850" cy="59700"/>
                <a:chOff x="8474575" y="615525"/>
                <a:chExt cx="327850" cy="59700"/>
              </a:xfrm>
            </p:grpSpPr>
            <p:sp>
              <p:nvSpPr>
                <p:cNvPr id="2462" name="Google Shape;246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4" name="Google Shape;2464;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5" name="Google Shape;2465;p18"/>
              <p:cNvGrpSpPr/>
              <p:nvPr/>
            </p:nvGrpSpPr>
            <p:grpSpPr>
              <a:xfrm>
                <a:off x="8474575" y="1229925"/>
                <a:ext cx="327850" cy="59700"/>
                <a:chOff x="8474575" y="615525"/>
                <a:chExt cx="327850" cy="59700"/>
              </a:xfrm>
            </p:grpSpPr>
            <p:sp>
              <p:nvSpPr>
                <p:cNvPr id="2466" name="Google Shape;246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8" name="Google Shape;2468;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9" name="Google Shape;2469;p18"/>
            <p:cNvGrpSpPr/>
            <p:nvPr/>
          </p:nvGrpSpPr>
          <p:grpSpPr>
            <a:xfrm rot="10800000">
              <a:off x="8511572" y="2261380"/>
              <a:ext cx="157401" cy="372875"/>
              <a:chOff x="8474575" y="615525"/>
              <a:chExt cx="327850" cy="776500"/>
            </a:xfrm>
          </p:grpSpPr>
          <p:grpSp>
            <p:nvGrpSpPr>
              <p:cNvPr id="2470" name="Google Shape;2470;p18"/>
              <p:cNvGrpSpPr/>
              <p:nvPr/>
            </p:nvGrpSpPr>
            <p:grpSpPr>
              <a:xfrm>
                <a:off x="8474575" y="615525"/>
                <a:ext cx="327850" cy="59700"/>
                <a:chOff x="8474575" y="615525"/>
                <a:chExt cx="327850" cy="59700"/>
              </a:xfrm>
            </p:grpSpPr>
            <p:sp>
              <p:nvSpPr>
                <p:cNvPr id="2471" name="Google Shape;2471;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3" name="Google Shape;2473;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4" name="Google Shape;2474;p18"/>
              <p:cNvGrpSpPr/>
              <p:nvPr/>
            </p:nvGrpSpPr>
            <p:grpSpPr>
              <a:xfrm>
                <a:off x="8474575" y="820325"/>
                <a:ext cx="327850" cy="59700"/>
                <a:chOff x="8474575" y="615525"/>
                <a:chExt cx="327850" cy="59700"/>
              </a:xfrm>
            </p:grpSpPr>
            <p:sp>
              <p:nvSpPr>
                <p:cNvPr id="2475" name="Google Shape;2475;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7" name="Google Shape;2477;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8" name="Google Shape;2478;p18"/>
              <p:cNvGrpSpPr/>
              <p:nvPr/>
            </p:nvGrpSpPr>
            <p:grpSpPr>
              <a:xfrm>
                <a:off x="8474575" y="1025125"/>
                <a:ext cx="327850" cy="59700"/>
                <a:chOff x="8474575" y="615525"/>
                <a:chExt cx="327850" cy="59700"/>
              </a:xfrm>
            </p:grpSpPr>
            <p:sp>
              <p:nvSpPr>
                <p:cNvPr id="2479" name="Google Shape;2479;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1" name="Google Shape;2481;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18"/>
              <p:cNvGrpSpPr/>
              <p:nvPr/>
            </p:nvGrpSpPr>
            <p:grpSpPr>
              <a:xfrm>
                <a:off x="8474575" y="1229925"/>
                <a:ext cx="327850" cy="59700"/>
                <a:chOff x="8474575" y="615525"/>
                <a:chExt cx="327850" cy="59700"/>
              </a:xfrm>
            </p:grpSpPr>
            <p:sp>
              <p:nvSpPr>
                <p:cNvPr id="2483" name="Google Shape;248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5" name="Google Shape;2485;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18"/>
            <p:cNvGrpSpPr/>
            <p:nvPr/>
          </p:nvGrpSpPr>
          <p:grpSpPr>
            <a:xfrm rot="10800000">
              <a:off x="8511572" y="1855740"/>
              <a:ext cx="157401" cy="372875"/>
              <a:chOff x="8474575" y="615525"/>
              <a:chExt cx="327850" cy="776500"/>
            </a:xfrm>
          </p:grpSpPr>
          <p:grpSp>
            <p:nvGrpSpPr>
              <p:cNvPr id="2487" name="Google Shape;2487;p18"/>
              <p:cNvGrpSpPr/>
              <p:nvPr/>
            </p:nvGrpSpPr>
            <p:grpSpPr>
              <a:xfrm>
                <a:off x="8474575" y="615525"/>
                <a:ext cx="327850" cy="59700"/>
                <a:chOff x="8474575" y="615525"/>
                <a:chExt cx="327850" cy="59700"/>
              </a:xfrm>
            </p:grpSpPr>
            <p:sp>
              <p:nvSpPr>
                <p:cNvPr id="2488" name="Google Shape;248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0" name="Google Shape;2490;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1" name="Google Shape;2491;p18"/>
              <p:cNvGrpSpPr/>
              <p:nvPr/>
            </p:nvGrpSpPr>
            <p:grpSpPr>
              <a:xfrm>
                <a:off x="8474575" y="820325"/>
                <a:ext cx="327850" cy="59700"/>
                <a:chOff x="8474575" y="615525"/>
                <a:chExt cx="327850" cy="59700"/>
              </a:xfrm>
            </p:grpSpPr>
            <p:sp>
              <p:nvSpPr>
                <p:cNvPr id="2492" name="Google Shape;249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4" name="Google Shape;2494;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5" name="Google Shape;2495;p18"/>
              <p:cNvGrpSpPr/>
              <p:nvPr/>
            </p:nvGrpSpPr>
            <p:grpSpPr>
              <a:xfrm>
                <a:off x="8474575" y="1025125"/>
                <a:ext cx="327850" cy="59700"/>
                <a:chOff x="8474575" y="615525"/>
                <a:chExt cx="327850" cy="59700"/>
              </a:xfrm>
            </p:grpSpPr>
            <p:sp>
              <p:nvSpPr>
                <p:cNvPr id="2496" name="Google Shape;249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8" name="Google Shape;2498;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9" name="Google Shape;2499;p18"/>
              <p:cNvGrpSpPr/>
              <p:nvPr/>
            </p:nvGrpSpPr>
            <p:grpSpPr>
              <a:xfrm>
                <a:off x="8474575" y="1229925"/>
                <a:ext cx="327850" cy="59700"/>
                <a:chOff x="8474575" y="615525"/>
                <a:chExt cx="327850" cy="59700"/>
              </a:xfrm>
            </p:grpSpPr>
            <p:sp>
              <p:nvSpPr>
                <p:cNvPr id="2500" name="Google Shape;250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2" name="Google Shape;2502;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3" name="Google Shape;2503;p18"/>
            <p:cNvGrpSpPr/>
            <p:nvPr/>
          </p:nvGrpSpPr>
          <p:grpSpPr>
            <a:xfrm rot="10800000">
              <a:off x="8511572" y="1450101"/>
              <a:ext cx="157401" cy="372875"/>
              <a:chOff x="8474575" y="615525"/>
              <a:chExt cx="327850" cy="776500"/>
            </a:xfrm>
          </p:grpSpPr>
          <p:grpSp>
            <p:nvGrpSpPr>
              <p:cNvPr id="2504" name="Google Shape;2504;p18"/>
              <p:cNvGrpSpPr/>
              <p:nvPr/>
            </p:nvGrpSpPr>
            <p:grpSpPr>
              <a:xfrm>
                <a:off x="8474575" y="615525"/>
                <a:ext cx="327850" cy="59700"/>
                <a:chOff x="8474575" y="615525"/>
                <a:chExt cx="327850" cy="59700"/>
              </a:xfrm>
            </p:grpSpPr>
            <p:sp>
              <p:nvSpPr>
                <p:cNvPr id="2505" name="Google Shape;2505;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7" name="Google Shape;2507;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8" name="Google Shape;2508;p18"/>
              <p:cNvGrpSpPr/>
              <p:nvPr/>
            </p:nvGrpSpPr>
            <p:grpSpPr>
              <a:xfrm>
                <a:off x="8474575" y="820325"/>
                <a:ext cx="327850" cy="59700"/>
                <a:chOff x="8474575" y="615525"/>
                <a:chExt cx="327850" cy="59700"/>
              </a:xfrm>
            </p:grpSpPr>
            <p:sp>
              <p:nvSpPr>
                <p:cNvPr id="2509" name="Google Shape;2509;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1" name="Google Shape;2511;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2" name="Google Shape;2512;p18"/>
              <p:cNvGrpSpPr/>
              <p:nvPr/>
            </p:nvGrpSpPr>
            <p:grpSpPr>
              <a:xfrm>
                <a:off x="8474575" y="1025125"/>
                <a:ext cx="327850" cy="59700"/>
                <a:chOff x="8474575" y="615525"/>
                <a:chExt cx="327850" cy="59700"/>
              </a:xfrm>
            </p:grpSpPr>
            <p:sp>
              <p:nvSpPr>
                <p:cNvPr id="2513" name="Google Shape;251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5" name="Google Shape;2515;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6" name="Google Shape;2516;p18"/>
              <p:cNvGrpSpPr/>
              <p:nvPr/>
            </p:nvGrpSpPr>
            <p:grpSpPr>
              <a:xfrm>
                <a:off x="8474575" y="1229925"/>
                <a:ext cx="327850" cy="59700"/>
                <a:chOff x="8474575" y="615525"/>
                <a:chExt cx="327850" cy="59700"/>
              </a:xfrm>
            </p:grpSpPr>
            <p:sp>
              <p:nvSpPr>
                <p:cNvPr id="2517" name="Google Shape;2517;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9" name="Google Shape;2519;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0" name="Google Shape;2520;p18"/>
            <p:cNvGrpSpPr/>
            <p:nvPr/>
          </p:nvGrpSpPr>
          <p:grpSpPr>
            <a:xfrm rot="10800000">
              <a:off x="8511572" y="3886326"/>
              <a:ext cx="157401" cy="372875"/>
              <a:chOff x="8474575" y="615525"/>
              <a:chExt cx="327850" cy="776500"/>
            </a:xfrm>
          </p:grpSpPr>
          <p:grpSp>
            <p:nvGrpSpPr>
              <p:cNvPr id="2521" name="Google Shape;2521;p18"/>
              <p:cNvGrpSpPr/>
              <p:nvPr/>
            </p:nvGrpSpPr>
            <p:grpSpPr>
              <a:xfrm>
                <a:off x="8474575" y="615525"/>
                <a:ext cx="327850" cy="59700"/>
                <a:chOff x="8474575" y="615525"/>
                <a:chExt cx="327850" cy="59700"/>
              </a:xfrm>
            </p:grpSpPr>
            <p:sp>
              <p:nvSpPr>
                <p:cNvPr id="2522" name="Google Shape;252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4" name="Google Shape;2524;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5" name="Google Shape;2525;p18"/>
              <p:cNvGrpSpPr/>
              <p:nvPr/>
            </p:nvGrpSpPr>
            <p:grpSpPr>
              <a:xfrm>
                <a:off x="8474575" y="820325"/>
                <a:ext cx="327850" cy="59700"/>
                <a:chOff x="8474575" y="615525"/>
                <a:chExt cx="327850" cy="59700"/>
              </a:xfrm>
            </p:grpSpPr>
            <p:sp>
              <p:nvSpPr>
                <p:cNvPr id="2526" name="Google Shape;252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8" name="Google Shape;2528;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9" name="Google Shape;2529;p18"/>
              <p:cNvGrpSpPr/>
              <p:nvPr/>
            </p:nvGrpSpPr>
            <p:grpSpPr>
              <a:xfrm>
                <a:off x="8474575" y="1025125"/>
                <a:ext cx="327850" cy="59700"/>
                <a:chOff x="8474575" y="615525"/>
                <a:chExt cx="327850" cy="59700"/>
              </a:xfrm>
            </p:grpSpPr>
            <p:sp>
              <p:nvSpPr>
                <p:cNvPr id="2530" name="Google Shape;253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2" name="Google Shape;2532;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3" name="Google Shape;2533;p18"/>
              <p:cNvGrpSpPr/>
              <p:nvPr/>
            </p:nvGrpSpPr>
            <p:grpSpPr>
              <a:xfrm>
                <a:off x="8474575" y="1229925"/>
                <a:ext cx="327850" cy="59700"/>
                <a:chOff x="8474575" y="615525"/>
                <a:chExt cx="327850" cy="59700"/>
              </a:xfrm>
            </p:grpSpPr>
            <p:sp>
              <p:nvSpPr>
                <p:cNvPr id="2534" name="Google Shape;253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6" name="Google Shape;2536;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7" name="Google Shape;2537;p18"/>
            <p:cNvGrpSpPr/>
            <p:nvPr/>
          </p:nvGrpSpPr>
          <p:grpSpPr>
            <a:xfrm rot="10800000">
              <a:off x="8511572" y="3480687"/>
              <a:ext cx="157401" cy="372875"/>
              <a:chOff x="8474575" y="615525"/>
              <a:chExt cx="327850" cy="776500"/>
            </a:xfrm>
          </p:grpSpPr>
          <p:grpSp>
            <p:nvGrpSpPr>
              <p:cNvPr id="2538" name="Google Shape;2538;p18"/>
              <p:cNvGrpSpPr/>
              <p:nvPr/>
            </p:nvGrpSpPr>
            <p:grpSpPr>
              <a:xfrm>
                <a:off x="8474575" y="615525"/>
                <a:ext cx="327850" cy="59700"/>
                <a:chOff x="8474575" y="615525"/>
                <a:chExt cx="327850" cy="59700"/>
              </a:xfrm>
            </p:grpSpPr>
            <p:sp>
              <p:nvSpPr>
                <p:cNvPr id="2539" name="Google Shape;2539;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1" name="Google Shape;2541;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2" name="Google Shape;2542;p18"/>
              <p:cNvGrpSpPr/>
              <p:nvPr/>
            </p:nvGrpSpPr>
            <p:grpSpPr>
              <a:xfrm>
                <a:off x="8474575" y="820325"/>
                <a:ext cx="327850" cy="59700"/>
                <a:chOff x="8474575" y="615525"/>
                <a:chExt cx="327850" cy="59700"/>
              </a:xfrm>
            </p:grpSpPr>
            <p:sp>
              <p:nvSpPr>
                <p:cNvPr id="2543" name="Google Shape;254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5" name="Google Shape;2545;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6" name="Google Shape;2546;p18"/>
              <p:cNvGrpSpPr/>
              <p:nvPr/>
            </p:nvGrpSpPr>
            <p:grpSpPr>
              <a:xfrm>
                <a:off x="8474575" y="1025125"/>
                <a:ext cx="327850" cy="59700"/>
                <a:chOff x="8474575" y="615525"/>
                <a:chExt cx="327850" cy="59700"/>
              </a:xfrm>
            </p:grpSpPr>
            <p:sp>
              <p:nvSpPr>
                <p:cNvPr id="2547" name="Google Shape;2547;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9" name="Google Shape;2549;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0" name="Google Shape;2550;p18"/>
              <p:cNvGrpSpPr/>
              <p:nvPr/>
            </p:nvGrpSpPr>
            <p:grpSpPr>
              <a:xfrm>
                <a:off x="8474575" y="1229925"/>
                <a:ext cx="327850" cy="59700"/>
                <a:chOff x="8474575" y="615525"/>
                <a:chExt cx="327850" cy="59700"/>
              </a:xfrm>
            </p:grpSpPr>
            <p:sp>
              <p:nvSpPr>
                <p:cNvPr id="2551" name="Google Shape;2551;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3" name="Google Shape;2553;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4" name="Google Shape;2554;p18"/>
            <p:cNvGrpSpPr/>
            <p:nvPr/>
          </p:nvGrpSpPr>
          <p:grpSpPr>
            <a:xfrm rot="10800000">
              <a:off x="8511572" y="3075047"/>
              <a:ext cx="157401" cy="372875"/>
              <a:chOff x="8474575" y="615525"/>
              <a:chExt cx="327850" cy="776500"/>
            </a:xfrm>
          </p:grpSpPr>
          <p:grpSp>
            <p:nvGrpSpPr>
              <p:cNvPr id="2555" name="Google Shape;2555;p18"/>
              <p:cNvGrpSpPr/>
              <p:nvPr/>
            </p:nvGrpSpPr>
            <p:grpSpPr>
              <a:xfrm>
                <a:off x="8474575" y="615525"/>
                <a:ext cx="327850" cy="59700"/>
                <a:chOff x="8474575" y="615525"/>
                <a:chExt cx="327850" cy="59700"/>
              </a:xfrm>
            </p:grpSpPr>
            <p:sp>
              <p:nvSpPr>
                <p:cNvPr id="2556" name="Google Shape;255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8" name="Google Shape;2558;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9" name="Google Shape;2559;p18"/>
              <p:cNvGrpSpPr/>
              <p:nvPr/>
            </p:nvGrpSpPr>
            <p:grpSpPr>
              <a:xfrm>
                <a:off x="8474575" y="820325"/>
                <a:ext cx="327850" cy="59700"/>
                <a:chOff x="8474575" y="615525"/>
                <a:chExt cx="327850" cy="59700"/>
              </a:xfrm>
            </p:grpSpPr>
            <p:sp>
              <p:nvSpPr>
                <p:cNvPr id="2560" name="Google Shape;256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2" name="Google Shape;2562;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3" name="Google Shape;2563;p18"/>
              <p:cNvGrpSpPr/>
              <p:nvPr/>
            </p:nvGrpSpPr>
            <p:grpSpPr>
              <a:xfrm>
                <a:off x="8474575" y="1025125"/>
                <a:ext cx="327850" cy="59700"/>
                <a:chOff x="8474575" y="615525"/>
                <a:chExt cx="327850" cy="59700"/>
              </a:xfrm>
            </p:grpSpPr>
            <p:sp>
              <p:nvSpPr>
                <p:cNvPr id="2564" name="Google Shape;256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6" name="Google Shape;2566;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7" name="Google Shape;2567;p18"/>
              <p:cNvGrpSpPr/>
              <p:nvPr/>
            </p:nvGrpSpPr>
            <p:grpSpPr>
              <a:xfrm>
                <a:off x="8474575" y="1229925"/>
                <a:ext cx="327850" cy="59700"/>
                <a:chOff x="8474575" y="615525"/>
                <a:chExt cx="327850" cy="59700"/>
              </a:xfrm>
            </p:grpSpPr>
            <p:sp>
              <p:nvSpPr>
                <p:cNvPr id="2568" name="Google Shape;256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0" name="Google Shape;2570;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1" name="Google Shape;2571;p18"/>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2" name="Google Shape;2572;p18"/>
            <p:cNvGrpSpPr/>
            <p:nvPr/>
          </p:nvGrpSpPr>
          <p:grpSpPr>
            <a:xfrm rot="10800000">
              <a:off x="8511572" y="4537840"/>
              <a:ext cx="157401" cy="28668"/>
              <a:chOff x="8474575" y="615525"/>
              <a:chExt cx="327850" cy="59700"/>
            </a:xfrm>
          </p:grpSpPr>
          <p:sp>
            <p:nvSpPr>
              <p:cNvPr id="2573" name="Google Shape;2573;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5" name="Google Shape;2575;p18"/>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6" name="Google Shape;2576;p18"/>
            <p:cNvGrpSpPr/>
            <p:nvPr/>
          </p:nvGrpSpPr>
          <p:grpSpPr>
            <a:xfrm rot="10800000">
              <a:off x="8511572" y="4439490"/>
              <a:ext cx="157401" cy="28668"/>
              <a:chOff x="8474575" y="615525"/>
              <a:chExt cx="327850" cy="59700"/>
            </a:xfrm>
          </p:grpSpPr>
          <p:sp>
            <p:nvSpPr>
              <p:cNvPr id="2577" name="Google Shape;2577;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9" name="Google Shape;2579;p18"/>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0" name="Google Shape;2580;p18"/>
            <p:cNvGrpSpPr/>
            <p:nvPr/>
          </p:nvGrpSpPr>
          <p:grpSpPr>
            <a:xfrm rot="10800000">
              <a:off x="8511572" y="4341140"/>
              <a:ext cx="157401" cy="28668"/>
              <a:chOff x="8474575" y="615525"/>
              <a:chExt cx="327850" cy="59700"/>
            </a:xfrm>
          </p:grpSpPr>
          <p:sp>
            <p:nvSpPr>
              <p:cNvPr id="2581" name="Google Shape;2581;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3" name="Google Shape;2583;p18"/>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4" name="Google Shape;2584;p18"/>
            <p:cNvGrpSpPr/>
            <p:nvPr/>
          </p:nvGrpSpPr>
          <p:grpSpPr>
            <a:xfrm rot="10800000">
              <a:off x="8511572" y="1375033"/>
              <a:ext cx="157401" cy="28668"/>
              <a:chOff x="8474575" y="615525"/>
              <a:chExt cx="327850" cy="59700"/>
            </a:xfrm>
          </p:grpSpPr>
          <p:sp>
            <p:nvSpPr>
              <p:cNvPr id="2585" name="Google Shape;2585;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7" name="Google Shape;2587;p18"/>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8" name="Google Shape;2588;p18"/>
            <p:cNvGrpSpPr/>
            <p:nvPr/>
          </p:nvGrpSpPr>
          <p:grpSpPr>
            <a:xfrm rot="10800000">
              <a:off x="8511497" y="598310"/>
              <a:ext cx="157401" cy="372875"/>
              <a:chOff x="8474575" y="615525"/>
              <a:chExt cx="327850" cy="776500"/>
            </a:xfrm>
          </p:grpSpPr>
          <p:grpSp>
            <p:nvGrpSpPr>
              <p:cNvPr id="2589" name="Google Shape;2589;p18"/>
              <p:cNvGrpSpPr/>
              <p:nvPr/>
            </p:nvGrpSpPr>
            <p:grpSpPr>
              <a:xfrm>
                <a:off x="8474575" y="615525"/>
                <a:ext cx="327850" cy="59700"/>
                <a:chOff x="8474575" y="615525"/>
                <a:chExt cx="327850" cy="59700"/>
              </a:xfrm>
            </p:grpSpPr>
            <p:sp>
              <p:nvSpPr>
                <p:cNvPr id="2590" name="Google Shape;259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2" name="Google Shape;2592;p1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3" name="Google Shape;2593;p18"/>
              <p:cNvGrpSpPr/>
              <p:nvPr/>
            </p:nvGrpSpPr>
            <p:grpSpPr>
              <a:xfrm>
                <a:off x="8474575" y="820325"/>
                <a:ext cx="327850" cy="59700"/>
                <a:chOff x="8474575" y="615525"/>
                <a:chExt cx="327850" cy="59700"/>
              </a:xfrm>
            </p:grpSpPr>
            <p:sp>
              <p:nvSpPr>
                <p:cNvPr id="2594" name="Google Shape;259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6" name="Google Shape;2596;p1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7" name="Google Shape;2597;p18"/>
              <p:cNvGrpSpPr/>
              <p:nvPr/>
            </p:nvGrpSpPr>
            <p:grpSpPr>
              <a:xfrm>
                <a:off x="8474575" y="1025125"/>
                <a:ext cx="327850" cy="59700"/>
                <a:chOff x="8474575" y="615525"/>
                <a:chExt cx="327850" cy="59700"/>
              </a:xfrm>
            </p:grpSpPr>
            <p:sp>
              <p:nvSpPr>
                <p:cNvPr id="2598" name="Google Shape;2598;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1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1" name="Google Shape;2601;p18"/>
              <p:cNvGrpSpPr/>
              <p:nvPr/>
            </p:nvGrpSpPr>
            <p:grpSpPr>
              <a:xfrm>
                <a:off x="8474575" y="1229925"/>
                <a:ext cx="327850" cy="59700"/>
                <a:chOff x="8474575" y="615525"/>
                <a:chExt cx="327850" cy="59700"/>
              </a:xfrm>
            </p:grpSpPr>
            <p:sp>
              <p:nvSpPr>
                <p:cNvPr id="2602" name="Google Shape;2602;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4" name="Google Shape;2604;p1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5" name="Google Shape;2605;p18"/>
            <p:cNvGrpSpPr/>
            <p:nvPr/>
          </p:nvGrpSpPr>
          <p:grpSpPr>
            <a:xfrm rot="10800000">
              <a:off x="8511497" y="549130"/>
              <a:ext cx="157401" cy="28668"/>
              <a:chOff x="8474575" y="615525"/>
              <a:chExt cx="327850" cy="59700"/>
            </a:xfrm>
          </p:grpSpPr>
          <p:sp>
            <p:nvSpPr>
              <p:cNvPr id="2606" name="Google Shape;2606;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8" name="Google Shape;2608;p18"/>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9" name="Google Shape;2609;p18"/>
            <p:cNvGrpSpPr/>
            <p:nvPr/>
          </p:nvGrpSpPr>
          <p:grpSpPr>
            <a:xfrm rot="10800000">
              <a:off x="8511422" y="1261933"/>
              <a:ext cx="157401" cy="28668"/>
              <a:chOff x="8474575" y="615525"/>
              <a:chExt cx="327850" cy="59700"/>
            </a:xfrm>
          </p:grpSpPr>
          <p:sp>
            <p:nvSpPr>
              <p:cNvPr id="2610" name="Google Shape;2610;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2" name="Google Shape;2612;p18"/>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3" name="Google Shape;2613;p18"/>
            <p:cNvGrpSpPr/>
            <p:nvPr/>
          </p:nvGrpSpPr>
          <p:grpSpPr>
            <a:xfrm rot="10800000">
              <a:off x="8511572" y="1156058"/>
              <a:ext cx="157401" cy="28668"/>
              <a:chOff x="8474575" y="615525"/>
              <a:chExt cx="327850" cy="59700"/>
            </a:xfrm>
          </p:grpSpPr>
          <p:sp>
            <p:nvSpPr>
              <p:cNvPr id="2614" name="Google Shape;2614;p1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6" name="Google Shape;2616;p18"/>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7" name="Google Shape;2617;p18"/>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618" name="Google Shape;2618;p18"/>
          <p:cNvSpPr txBox="1"/>
          <p:nvPr>
            <p:ph type="title"/>
          </p:nvPr>
        </p:nvSpPr>
        <p:spPr>
          <a:xfrm>
            <a:off x="720000" y="3291538"/>
            <a:ext cx="23364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9" name="Google Shape;2619;p18"/>
          <p:cNvSpPr txBox="1"/>
          <p:nvPr>
            <p:ph idx="1" type="subTitle"/>
          </p:nvPr>
        </p:nvSpPr>
        <p:spPr>
          <a:xfrm>
            <a:off x="720000" y="2204076"/>
            <a:ext cx="2336400" cy="10875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0" name="Google Shape;2620;p18"/>
          <p:cNvSpPr txBox="1"/>
          <p:nvPr>
            <p:ph idx="2" type="title"/>
          </p:nvPr>
        </p:nvSpPr>
        <p:spPr>
          <a:xfrm>
            <a:off x="3403800" y="3291538"/>
            <a:ext cx="23364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1" name="Google Shape;2621;p18"/>
          <p:cNvSpPr txBox="1"/>
          <p:nvPr>
            <p:ph idx="3" type="subTitle"/>
          </p:nvPr>
        </p:nvSpPr>
        <p:spPr>
          <a:xfrm>
            <a:off x="3403800" y="2204076"/>
            <a:ext cx="2336400" cy="10875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2" name="Google Shape;2622;p18"/>
          <p:cNvSpPr txBox="1"/>
          <p:nvPr>
            <p:ph idx="4" type="title"/>
          </p:nvPr>
        </p:nvSpPr>
        <p:spPr>
          <a:xfrm>
            <a:off x="6087600" y="3291538"/>
            <a:ext cx="23364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3" name="Google Shape;2623;p18"/>
          <p:cNvSpPr txBox="1"/>
          <p:nvPr>
            <p:ph idx="5" type="subTitle"/>
          </p:nvPr>
        </p:nvSpPr>
        <p:spPr>
          <a:xfrm>
            <a:off x="6087600" y="2204076"/>
            <a:ext cx="2336400" cy="10875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4" name="Google Shape;2624;p18"/>
          <p:cNvSpPr txBox="1"/>
          <p:nvPr>
            <p:ph idx="6"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625" name="Shape 2625"/>
        <p:cNvGrpSpPr/>
        <p:nvPr/>
      </p:nvGrpSpPr>
      <p:grpSpPr>
        <a:xfrm>
          <a:off x="0" y="0"/>
          <a:ext cx="0" cy="0"/>
          <a:chOff x="0" y="0"/>
          <a:chExt cx="0" cy="0"/>
        </a:xfrm>
      </p:grpSpPr>
      <p:pic>
        <p:nvPicPr>
          <p:cNvPr id="2626" name="Google Shape;2626;p19"/>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627" name="Google Shape;2627;p19"/>
          <p:cNvGrpSpPr/>
          <p:nvPr/>
        </p:nvGrpSpPr>
        <p:grpSpPr>
          <a:xfrm>
            <a:off x="416225" y="569850"/>
            <a:ext cx="8315400" cy="4226700"/>
            <a:chOff x="416225" y="458425"/>
            <a:chExt cx="8315400" cy="4226700"/>
          </a:xfrm>
        </p:grpSpPr>
        <p:sp>
          <p:nvSpPr>
            <p:cNvPr id="2628" name="Google Shape;2628;p19"/>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9" name="Google Shape;2629;p19"/>
            <p:cNvGrpSpPr/>
            <p:nvPr/>
          </p:nvGrpSpPr>
          <p:grpSpPr>
            <a:xfrm rot="10800000">
              <a:off x="8511572" y="2667019"/>
              <a:ext cx="157401" cy="372875"/>
              <a:chOff x="8474575" y="615525"/>
              <a:chExt cx="327850" cy="776500"/>
            </a:xfrm>
          </p:grpSpPr>
          <p:grpSp>
            <p:nvGrpSpPr>
              <p:cNvPr id="2630" name="Google Shape;2630;p19"/>
              <p:cNvGrpSpPr/>
              <p:nvPr/>
            </p:nvGrpSpPr>
            <p:grpSpPr>
              <a:xfrm>
                <a:off x="8474575" y="615525"/>
                <a:ext cx="327850" cy="59700"/>
                <a:chOff x="8474575" y="615525"/>
                <a:chExt cx="327850" cy="59700"/>
              </a:xfrm>
            </p:grpSpPr>
            <p:sp>
              <p:nvSpPr>
                <p:cNvPr id="2631" name="Google Shape;263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3" name="Google Shape;2633;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4" name="Google Shape;2634;p19"/>
              <p:cNvGrpSpPr/>
              <p:nvPr/>
            </p:nvGrpSpPr>
            <p:grpSpPr>
              <a:xfrm>
                <a:off x="8474575" y="820325"/>
                <a:ext cx="327850" cy="59700"/>
                <a:chOff x="8474575" y="615525"/>
                <a:chExt cx="327850" cy="59700"/>
              </a:xfrm>
            </p:grpSpPr>
            <p:sp>
              <p:nvSpPr>
                <p:cNvPr id="2635" name="Google Shape;263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7" name="Google Shape;2637;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8" name="Google Shape;2638;p19"/>
              <p:cNvGrpSpPr/>
              <p:nvPr/>
            </p:nvGrpSpPr>
            <p:grpSpPr>
              <a:xfrm>
                <a:off x="8474575" y="1025125"/>
                <a:ext cx="327850" cy="59700"/>
                <a:chOff x="8474575" y="615525"/>
                <a:chExt cx="327850" cy="59700"/>
              </a:xfrm>
            </p:grpSpPr>
            <p:sp>
              <p:nvSpPr>
                <p:cNvPr id="2639" name="Google Shape;263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1" name="Google Shape;2641;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2" name="Google Shape;2642;p19"/>
              <p:cNvGrpSpPr/>
              <p:nvPr/>
            </p:nvGrpSpPr>
            <p:grpSpPr>
              <a:xfrm>
                <a:off x="8474575" y="1229925"/>
                <a:ext cx="327850" cy="59700"/>
                <a:chOff x="8474575" y="615525"/>
                <a:chExt cx="327850" cy="59700"/>
              </a:xfrm>
            </p:grpSpPr>
            <p:sp>
              <p:nvSpPr>
                <p:cNvPr id="2643" name="Google Shape;264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5" name="Google Shape;2645;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6" name="Google Shape;2646;p19"/>
            <p:cNvGrpSpPr/>
            <p:nvPr/>
          </p:nvGrpSpPr>
          <p:grpSpPr>
            <a:xfrm rot="10800000">
              <a:off x="8511572" y="2261380"/>
              <a:ext cx="157401" cy="372875"/>
              <a:chOff x="8474575" y="615525"/>
              <a:chExt cx="327850" cy="776500"/>
            </a:xfrm>
          </p:grpSpPr>
          <p:grpSp>
            <p:nvGrpSpPr>
              <p:cNvPr id="2647" name="Google Shape;2647;p19"/>
              <p:cNvGrpSpPr/>
              <p:nvPr/>
            </p:nvGrpSpPr>
            <p:grpSpPr>
              <a:xfrm>
                <a:off x="8474575" y="615525"/>
                <a:ext cx="327850" cy="59700"/>
                <a:chOff x="8474575" y="615525"/>
                <a:chExt cx="327850" cy="59700"/>
              </a:xfrm>
            </p:grpSpPr>
            <p:sp>
              <p:nvSpPr>
                <p:cNvPr id="2648" name="Google Shape;2648;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0" name="Google Shape;2650;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1" name="Google Shape;2651;p19"/>
              <p:cNvGrpSpPr/>
              <p:nvPr/>
            </p:nvGrpSpPr>
            <p:grpSpPr>
              <a:xfrm>
                <a:off x="8474575" y="820325"/>
                <a:ext cx="327850" cy="59700"/>
                <a:chOff x="8474575" y="615525"/>
                <a:chExt cx="327850" cy="59700"/>
              </a:xfrm>
            </p:grpSpPr>
            <p:sp>
              <p:nvSpPr>
                <p:cNvPr id="2652" name="Google Shape;2652;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4" name="Google Shape;2654;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5" name="Google Shape;2655;p19"/>
              <p:cNvGrpSpPr/>
              <p:nvPr/>
            </p:nvGrpSpPr>
            <p:grpSpPr>
              <a:xfrm>
                <a:off x="8474575" y="1025125"/>
                <a:ext cx="327850" cy="59700"/>
                <a:chOff x="8474575" y="615525"/>
                <a:chExt cx="327850" cy="59700"/>
              </a:xfrm>
            </p:grpSpPr>
            <p:sp>
              <p:nvSpPr>
                <p:cNvPr id="2656" name="Google Shape;2656;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8" name="Google Shape;2658;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9" name="Google Shape;2659;p19"/>
              <p:cNvGrpSpPr/>
              <p:nvPr/>
            </p:nvGrpSpPr>
            <p:grpSpPr>
              <a:xfrm>
                <a:off x="8474575" y="1229925"/>
                <a:ext cx="327850" cy="59700"/>
                <a:chOff x="8474575" y="615525"/>
                <a:chExt cx="327850" cy="59700"/>
              </a:xfrm>
            </p:grpSpPr>
            <p:sp>
              <p:nvSpPr>
                <p:cNvPr id="2660" name="Google Shape;266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2" name="Google Shape;2662;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3" name="Google Shape;2663;p19"/>
            <p:cNvGrpSpPr/>
            <p:nvPr/>
          </p:nvGrpSpPr>
          <p:grpSpPr>
            <a:xfrm rot="10800000">
              <a:off x="8511572" y="1855740"/>
              <a:ext cx="157401" cy="372875"/>
              <a:chOff x="8474575" y="615525"/>
              <a:chExt cx="327850" cy="776500"/>
            </a:xfrm>
          </p:grpSpPr>
          <p:grpSp>
            <p:nvGrpSpPr>
              <p:cNvPr id="2664" name="Google Shape;2664;p19"/>
              <p:cNvGrpSpPr/>
              <p:nvPr/>
            </p:nvGrpSpPr>
            <p:grpSpPr>
              <a:xfrm>
                <a:off x="8474575" y="615525"/>
                <a:ext cx="327850" cy="59700"/>
                <a:chOff x="8474575" y="615525"/>
                <a:chExt cx="327850" cy="59700"/>
              </a:xfrm>
            </p:grpSpPr>
            <p:sp>
              <p:nvSpPr>
                <p:cNvPr id="2665" name="Google Shape;266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7" name="Google Shape;2667;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8" name="Google Shape;2668;p19"/>
              <p:cNvGrpSpPr/>
              <p:nvPr/>
            </p:nvGrpSpPr>
            <p:grpSpPr>
              <a:xfrm>
                <a:off x="8474575" y="820325"/>
                <a:ext cx="327850" cy="59700"/>
                <a:chOff x="8474575" y="615525"/>
                <a:chExt cx="327850" cy="59700"/>
              </a:xfrm>
            </p:grpSpPr>
            <p:sp>
              <p:nvSpPr>
                <p:cNvPr id="2669" name="Google Shape;266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1" name="Google Shape;2671;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2" name="Google Shape;2672;p19"/>
              <p:cNvGrpSpPr/>
              <p:nvPr/>
            </p:nvGrpSpPr>
            <p:grpSpPr>
              <a:xfrm>
                <a:off x="8474575" y="1025125"/>
                <a:ext cx="327850" cy="59700"/>
                <a:chOff x="8474575" y="615525"/>
                <a:chExt cx="327850" cy="59700"/>
              </a:xfrm>
            </p:grpSpPr>
            <p:sp>
              <p:nvSpPr>
                <p:cNvPr id="2673" name="Google Shape;267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5" name="Google Shape;2675;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6" name="Google Shape;2676;p19"/>
              <p:cNvGrpSpPr/>
              <p:nvPr/>
            </p:nvGrpSpPr>
            <p:grpSpPr>
              <a:xfrm>
                <a:off x="8474575" y="1229925"/>
                <a:ext cx="327850" cy="59700"/>
                <a:chOff x="8474575" y="615525"/>
                <a:chExt cx="327850" cy="59700"/>
              </a:xfrm>
            </p:grpSpPr>
            <p:sp>
              <p:nvSpPr>
                <p:cNvPr id="2677" name="Google Shape;267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9" name="Google Shape;2679;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0" name="Google Shape;2680;p19"/>
            <p:cNvGrpSpPr/>
            <p:nvPr/>
          </p:nvGrpSpPr>
          <p:grpSpPr>
            <a:xfrm rot="10800000">
              <a:off x="8511572" y="1450101"/>
              <a:ext cx="157401" cy="372875"/>
              <a:chOff x="8474575" y="615525"/>
              <a:chExt cx="327850" cy="776500"/>
            </a:xfrm>
          </p:grpSpPr>
          <p:grpSp>
            <p:nvGrpSpPr>
              <p:cNvPr id="2681" name="Google Shape;2681;p19"/>
              <p:cNvGrpSpPr/>
              <p:nvPr/>
            </p:nvGrpSpPr>
            <p:grpSpPr>
              <a:xfrm>
                <a:off x="8474575" y="615525"/>
                <a:ext cx="327850" cy="59700"/>
                <a:chOff x="8474575" y="615525"/>
                <a:chExt cx="327850" cy="59700"/>
              </a:xfrm>
            </p:grpSpPr>
            <p:sp>
              <p:nvSpPr>
                <p:cNvPr id="2682" name="Google Shape;2682;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4" name="Google Shape;2684;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5" name="Google Shape;2685;p19"/>
              <p:cNvGrpSpPr/>
              <p:nvPr/>
            </p:nvGrpSpPr>
            <p:grpSpPr>
              <a:xfrm>
                <a:off x="8474575" y="820325"/>
                <a:ext cx="327850" cy="59700"/>
                <a:chOff x="8474575" y="615525"/>
                <a:chExt cx="327850" cy="59700"/>
              </a:xfrm>
            </p:grpSpPr>
            <p:sp>
              <p:nvSpPr>
                <p:cNvPr id="2686" name="Google Shape;2686;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8" name="Google Shape;2688;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9" name="Google Shape;2689;p19"/>
              <p:cNvGrpSpPr/>
              <p:nvPr/>
            </p:nvGrpSpPr>
            <p:grpSpPr>
              <a:xfrm>
                <a:off x="8474575" y="1025125"/>
                <a:ext cx="327850" cy="59700"/>
                <a:chOff x="8474575" y="615525"/>
                <a:chExt cx="327850" cy="59700"/>
              </a:xfrm>
            </p:grpSpPr>
            <p:sp>
              <p:nvSpPr>
                <p:cNvPr id="2690" name="Google Shape;269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2" name="Google Shape;2692;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3" name="Google Shape;2693;p19"/>
              <p:cNvGrpSpPr/>
              <p:nvPr/>
            </p:nvGrpSpPr>
            <p:grpSpPr>
              <a:xfrm>
                <a:off x="8474575" y="1229925"/>
                <a:ext cx="327850" cy="59700"/>
                <a:chOff x="8474575" y="615525"/>
                <a:chExt cx="327850" cy="59700"/>
              </a:xfrm>
            </p:grpSpPr>
            <p:sp>
              <p:nvSpPr>
                <p:cNvPr id="2694" name="Google Shape;2694;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6" name="Google Shape;2696;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7" name="Google Shape;2697;p19"/>
            <p:cNvGrpSpPr/>
            <p:nvPr/>
          </p:nvGrpSpPr>
          <p:grpSpPr>
            <a:xfrm rot="10800000">
              <a:off x="8511572" y="3886326"/>
              <a:ext cx="157401" cy="372875"/>
              <a:chOff x="8474575" y="615525"/>
              <a:chExt cx="327850" cy="776500"/>
            </a:xfrm>
          </p:grpSpPr>
          <p:grpSp>
            <p:nvGrpSpPr>
              <p:cNvPr id="2698" name="Google Shape;2698;p19"/>
              <p:cNvGrpSpPr/>
              <p:nvPr/>
            </p:nvGrpSpPr>
            <p:grpSpPr>
              <a:xfrm>
                <a:off x="8474575" y="615525"/>
                <a:ext cx="327850" cy="59700"/>
                <a:chOff x="8474575" y="615525"/>
                <a:chExt cx="327850" cy="59700"/>
              </a:xfrm>
            </p:grpSpPr>
            <p:sp>
              <p:nvSpPr>
                <p:cNvPr id="2699" name="Google Shape;269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1" name="Google Shape;2701;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2" name="Google Shape;2702;p19"/>
              <p:cNvGrpSpPr/>
              <p:nvPr/>
            </p:nvGrpSpPr>
            <p:grpSpPr>
              <a:xfrm>
                <a:off x="8474575" y="820325"/>
                <a:ext cx="327850" cy="59700"/>
                <a:chOff x="8474575" y="615525"/>
                <a:chExt cx="327850" cy="59700"/>
              </a:xfrm>
            </p:grpSpPr>
            <p:sp>
              <p:nvSpPr>
                <p:cNvPr id="2703" name="Google Shape;270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5" name="Google Shape;2705;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6" name="Google Shape;2706;p19"/>
              <p:cNvGrpSpPr/>
              <p:nvPr/>
            </p:nvGrpSpPr>
            <p:grpSpPr>
              <a:xfrm>
                <a:off x="8474575" y="1025125"/>
                <a:ext cx="327850" cy="59700"/>
                <a:chOff x="8474575" y="615525"/>
                <a:chExt cx="327850" cy="59700"/>
              </a:xfrm>
            </p:grpSpPr>
            <p:sp>
              <p:nvSpPr>
                <p:cNvPr id="2707" name="Google Shape;270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9" name="Google Shape;2709;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0" name="Google Shape;2710;p19"/>
              <p:cNvGrpSpPr/>
              <p:nvPr/>
            </p:nvGrpSpPr>
            <p:grpSpPr>
              <a:xfrm>
                <a:off x="8474575" y="1229925"/>
                <a:ext cx="327850" cy="59700"/>
                <a:chOff x="8474575" y="615525"/>
                <a:chExt cx="327850" cy="59700"/>
              </a:xfrm>
            </p:grpSpPr>
            <p:sp>
              <p:nvSpPr>
                <p:cNvPr id="2711" name="Google Shape;271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3" name="Google Shape;2713;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4" name="Google Shape;2714;p19"/>
            <p:cNvGrpSpPr/>
            <p:nvPr/>
          </p:nvGrpSpPr>
          <p:grpSpPr>
            <a:xfrm rot="10800000">
              <a:off x="8511572" y="3480687"/>
              <a:ext cx="157401" cy="372875"/>
              <a:chOff x="8474575" y="615525"/>
              <a:chExt cx="327850" cy="776500"/>
            </a:xfrm>
          </p:grpSpPr>
          <p:grpSp>
            <p:nvGrpSpPr>
              <p:cNvPr id="2715" name="Google Shape;2715;p19"/>
              <p:cNvGrpSpPr/>
              <p:nvPr/>
            </p:nvGrpSpPr>
            <p:grpSpPr>
              <a:xfrm>
                <a:off x="8474575" y="615525"/>
                <a:ext cx="327850" cy="59700"/>
                <a:chOff x="8474575" y="615525"/>
                <a:chExt cx="327850" cy="59700"/>
              </a:xfrm>
            </p:grpSpPr>
            <p:sp>
              <p:nvSpPr>
                <p:cNvPr id="2716" name="Google Shape;2716;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8" name="Google Shape;2718;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9" name="Google Shape;2719;p19"/>
              <p:cNvGrpSpPr/>
              <p:nvPr/>
            </p:nvGrpSpPr>
            <p:grpSpPr>
              <a:xfrm>
                <a:off x="8474575" y="820325"/>
                <a:ext cx="327850" cy="59700"/>
                <a:chOff x="8474575" y="615525"/>
                <a:chExt cx="327850" cy="59700"/>
              </a:xfrm>
            </p:grpSpPr>
            <p:sp>
              <p:nvSpPr>
                <p:cNvPr id="2720" name="Google Shape;272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2" name="Google Shape;2722;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3" name="Google Shape;2723;p19"/>
              <p:cNvGrpSpPr/>
              <p:nvPr/>
            </p:nvGrpSpPr>
            <p:grpSpPr>
              <a:xfrm>
                <a:off x="8474575" y="1025125"/>
                <a:ext cx="327850" cy="59700"/>
                <a:chOff x="8474575" y="615525"/>
                <a:chExt cx="327850" cy="59700"/>
              </a:xfrm>
            </p:grpSpPr>
            <p:sp>
              <p:nvSpPr>
                <p:cNvPr id="2724" name="Google Shape;2724;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6" name="Google Shape;2726;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7" name="Google Shape;2727;p19"/>
              <p:cNvGrpSpPr/>
              <p:nvPr/>
            </p:nvGrpSpPr>
            <p:grpSpPr>
              <a:xfrm>
                <a:off x="8474575" y="1229925"/>
                <a:ext cx="327850" cy="59700"/>
                <a:chOff x="8474575" y="615525"/>
                <a:chExt cx="327850" cy="59700"/>
              </a:xfrm>
            </p:grpSpPr>
            <p:sp>
              <p:nvSpPr>
                <p:cNvPr id="2728" name="Google Shape;2728;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0" name="Google Shape;2730;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1" name="Google Shape;2731;p19"/>
            <p:cNvGrpSpPr/>
            <p:nvPr/>
          </p:nvGrpSpPr>
          <p:grpSpPr>
            <a:xfrm rot="10800000">
              <a:off x="8511572" y="3075047"/>
              <a:ext cx="157401" cy="372875"/>
              <a:chOff x="8474575" y="615525"/>
              <a:chExt cx="327850" cy="776500"/>
            </a:xfrm>
          </p:grpSpPr>
          <p:grpSp>
            <p:nvGrpSpPr>
              <p:cNvPr id="2732" name="Google Shape;2732;p19"/>
              <p:cNvGrpSpPr/>
              <p:nvPr/>
            </p:nvGrpSpPr>
            <p:grpSpPr>
              <a:xfrm>
                <a:off x="8474575" y="615525"/>
                <a:ext cx="327850" cy="59700"/>
                <a:chOff x="8474575" y="615525"/>
                <a:chExt cx="327850" cy="59700"/>
              </a:xfrm>
            </p:grpSpPr>
            <p:sp>
              <p:nvSpPr>
                <p:cNvPr id="2733" name="Google Shape;273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5" name="Google Shape;2735;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6" name="Google Shape;2736;p19"/>
              <p:cNvGrpSpPr/>
              <p:nvPr/>
            </p:nvGrpSpPr>
            <p:grpSpPr>
              <a:xfrm>
                <a:off x="8474575" y="820325"/>
                <a:ext cx="327850" cy="59700"/>
                <a:chOff x="8474575" y="615525"/>
                <a:chExt cx="327850" cy="59700"/>
              </a:xfrm>
            </p:grpSpPr>
            <p:sp>
              <p:nvSpPr>
                <p:cNvPr id="2737" name="Google Shape;273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9" name="Google Shape;2739;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0" name="Google Shape;2740;p19"/>
              <p:cNvGrpSpPr/>
              <p:nvPr/>
            </p:nvGrpSpPr>
            <p:grpSpPr>
              <a:xfrm>
                <a:off x="8474575" y="1025125"/>
                <a:ext cx="327850" cy="59700"/>
                <a:chOff x="8474575" y="615525"/>
                <a:chExt cx="327850" cy="59700"/>
              </a:xfrm>
            </p:grpSpPr>
            <p:sp>
              <p:nvSpPr>
                <p:cNvPr id="2741" name="Google Shape;274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3" name="Google Shape;2743;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4" name="Google Shape;2744;p19"/>
              <p:cNvGrpSpPr/>
              <p:nvPr/>
            </p:nvGrpSpPr>
            <p:grpSpPr>
              <a:xfrm>
                <a:off x="8474575" y="1229925"/>
                <a:ext cx="327850" cy="59700"/>
                <a:chOff x="8474575" y="615525"/>
                <a:chExt cx="327850" cy="59700"/>
              </a:xfrm>
            </p:grpSpPr>
            <p:sp>
              <p:nvSpPr>
                <p:cNvPr id="2745" name="Google Shape;274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7" name="Google Shape;2747;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8" name="Google Shape;2748;p19"/>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9" name="Google Shape;2749;p19"/>
            <p:cNvGrpSpPr/>
            <p:nvPr/>
          </p:nvGrpSpPr>
          <p:grpSpPr>
            <a:xfrm rot="10800000">
              <a:off x="8511572" y="4537840"/>
              <a:ext cx="157401" cy="28668"/>
              <a:chOff x="8474575" y="615525"/>
              <a:chExt cx="327850" cy="59700"/>
            </a:xfrm>
          </p:grpSpPr>
          <p:sp>
            <p:nvSpPr>
              <p:cNvPr id="2750" name="Google Shape;2750;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2" name="Google Shape;2752;p19"/>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3" name="Google Shape;2753;p19"/>
            <p:cNvGrpSpPr/>
            <p:nvPr/>
          </p:nvGrpSpPr>
          <p:grpSpPr>
            <a:xfrm rot="10800000">
              <a:off x="8511572" y="4439490"/>
              <a:ext cx="157401" cy="28668"/>
              <a:chOff x="8474575" y="615525"/>
              <a:chExt cx="327850" cy="59700"/>
            </a:xfrm>
          </p:grpSpPr>
          <p:sp>
            <p:nvSpPr>
              <p:cNvPr id="2754" name="Google Shape;2754;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6" name="Google Shape;2756;p19"/>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7" name="Google Shape;2757;p19"/>
            <p:cNvGrpSpPr/>
            <p:nvPr/>
          </p:nvGrpSpPr>
          <p:grpSpPr>
            <a:xfrm rot="10800000">
              <a:off x="8511572" y="4341140"/>
              <a:ext cx="157401" cy="28668"/>
              <a:chOff x="8474575" y="615525"/>
              <a:chExt cx="327850" cy="59700"/>
            </a:xfrm>
          </p:grpSpPr>
          <p:sp>
            <p:nvSpPr>
              <p:cNvPr id="2758" name="Google Shape;2758;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0" name="Google Shape;2760;p19"/>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1" name="Google Shape;2761;p19"/>
            <p:cNvGrpSpPr/>
            <p:nvPr/>
          </p:nvGrpSpPr>
          <p:grpSpPr>
            <a:xfrm rot="10800000">
              <a:off x="8511572" y="1375033"/>
              <a:ext cx="157401" cy="28668"/>
              <a:chOff x="8474575" y="615525"/>
              <a:chExt cx="327850" cy="59700"/>
            </a:xfrm>
          </p:grpSpPr>
          <p:sp>
            <p:nvSpPr>
              <p:cNvPr id="2762" name="Google Shape;2762;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4" name="Google Shape;2764;p19"/>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5" name="Google Shape;2765;p19"/>
            <p:cNvGrpSpPr/>
            <p:nvPr/>
          </p:nvGrpSpPr>
          <p:grpSpPr>
            <a:xfrm rot="10800000">
              <a:off x="8511497" y="598310"/>
              <a:ext cx="157401" cy="372875"/>
              <a:chOff x="8474575" y="615525"/>
              <a:chExt cx="327850" cy="776500"/>
            </a:xfrm>
          </p:grpSpPr>
          <p:grpSp>
            <p:nvGrpSpPr>
              <p:cNvPr id="2766" name="Google Shape;2766;p19"/>
              <p:cNvGrpSpPr/>
              <p:nvPr/>
            </p:nvGrpSpPr>
            <p:grpSpPr>
              <a:xfrm>
                <a:off x="8474575" y="615525"/>
                <a:ext cx="327850" cy="59700"/>
                <a:chOff x="8474575" y="615525"/>
                <a:chExt cx="327850" cy="59700"/>
              </a:xfrm>
            </p:grpSpPr>
            <p:sp>
              <p:nvSpPr>
                <p:cNvPr id="2767" name="Google Shape;276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9" name="Google Shape;2769;p1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0" name="Google Shape;2770;p19"/>
              <p:cNvGrpSpPr/>
              <p:nvPr/>
            </p:nvGrpSpPr>
            <p:grpSpPr>
              <a:xfrm>
                <a:off x="8474575" y="820325"/>
                <a:ext cx="327850" cy="59700"/>
                <a:chOff x="8474575" y="615525"/>
                <a:chExt cx="327850" cy="59700"/>
              </a:xfrm>
            </p:grpSpPr>
            <p:sp>
              <p:nvSpPr>
                <p:cNvPr id="2771" name="Google Shape;277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3" name="Google Shape;2773;p1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4" name="Google Shape;2774;p19"/>
              <p:cNvGrpSpPr/>
              <p:nvPr/>
            </p:nvGrpSpPr>
            <p:grpSpPr>
              <a:xfrm>
                <a:off x="8474575" y="1025125"/>
                <a:ext cx="327850" cy="59700"/>
                <a:chOff x="8474575" y="615525"/>
                <a:chExt cx="327850" cy="59700"/>
              </a:xfrm>
            </p:grpSpPr>
            <p:sp>
              <p:nvSpPr>
                <p:cNvPr id="2775" name="Google Shape;2775;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7" name="Google Shape;2777;p1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8" name="Google Shape;2778;p19"/>
              <p:cNvGrpSpPr/>
              <p:nvPr/>
            </p:nvGrpSpPr>
            <p:grpSpPr>
              <a:xfrm>
                <a:off x="8474575" y="1229925"/>
                <a:ext cx="327850" cy="59700"/>
                <a:chOff x="8474575" y="615525"/>
                <a:chExt cx="327850" cy="59700"/>
              </a:xfrm>
            </p:grpSpPr>
            <p:sp>
              <p:nvSpPr>
                <p:cNvPr id="2779" name="Google Shape;2779;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1" name="Google Shape;2781;p1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2" name="Google Shape;2782;p19"/>
            <p:cNvGrpSpPr/>
            <p:nvPr/>
          </p:nvGrpSpPr>
          <p:grpSpPr>
            <a:xfrm rot="10800000">
              <a:off x="8511497" y="549130"/>
              <a:ext cx="157401" cy="28668"/>
              <a:chOff x="8474575" y="615525"/>
              <a:chExt cx="327850" cy="59700"/>
            </a:xfrm>
          </p:grpSpPr>
          <p:sp>
            <p:nvSpPr>
              <p:cNvPr id="2783" name="Google Shape;2783;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5" name="Google Shape;2785;p19"/>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6" name="Google Shape;2786;p19"/>
            <p:cNvGrpSpPr/>
            <p:nvPr/>
          </p:nvGrpSpPr>
          <p:grpSpPr>
            <a:xfrm rot="10800000">
              <a:off x="8511422" y="1261933"/>
              <a:ext cx="157401" cy="28668"/>
              <a:chOff x="8474575" y="615525"/>
              <a:chExt cx="327850" cy="59700"/>
            </a:xfrm>
          </p:grpSpPr>
          <p:sp>
            <p:nvSpPr>
              <p:cNvPr id="2787" name="Google Shape;2787;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9" name="Google Shape;2789;p19"/>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0" name="Google Shape;2790;p19"/>
            <p:cNvGrpSpPr/>
            <p:nvPr/>
          </p:nvGrpSpPr>
          <p:grpSpPr>
            <a:xfrm rot="10800000">
              <a:off x="8511572" y="1156058"/>
              <a:ext cx="157401" cy="28668"/>
              <a:chOff x="8474575" y="615525"/>
              <a:chExt cx="327850" cy="59700"/>
            </a:xfrm>
          </p:grpSpPr>
          <p:sp>
            <p:nvSpPr>
              <p:cNvPr id="2791" name="Google Shape;2791;p1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3" name="Google Shape;2793;p19"/>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4" name="Google Shape;2794;p19"/>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795" name="Google Shape;2795;p19"/>
          <p:cNvSpPr txBox="1"/>
          <p:nvPr>
            <p:ph type="title"/>
          </p:nvPr>
        </p:nvSpPr>
        <p:spPr>
          <a:xfrm>
            <a:off x="1525275" y="1682050"/>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6" name="Google Shape;2796;p19"/>
          <p:cNvSpPr txBox="1"/>
          <p:nvPr>
            <p:ph idx="1" type="subTitle"/>
          </p:nvPr>
        </p:nvSpPr>
        <p:spPr>
          <a:xfrm>
            <a:off x="1525275" y="2210545"/>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7" name="Google Shape;2797;p19"/>
          <p:cNvSpPr txBox="1"/>
          <p:nvPr>
            <p:ph idx="2" type="title"/>
          </p:nvPr>
        </p:nvSpPr>
        <p:spPr>
          <a:xfrm>
            <a:off x="5410451" y="1682050"/>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8" name="Google Shape;2798;p19"/>
          <p:cNvSpPr txBox="1"/>
          <p:nvPr>
            <p:ph idx="3" type="subTitle"/>
          </p:nvPr>
        </p:nvSpPr>
        <p:spPr>
          <a:xfrm>
            <a:off x="5410450" y="2210567"/>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9" name="Google Shape;2799;p19"/>
          <p:cNvSpPr txBox="1"/>
          <p:nvPr>
            <p:ph idx="4" type="title"/>
          </p:nvPr>
        </p:nvSpPr>
        <p:spPr>
          <a:xfrm>
            <a:off x="1525275" y="3115463"/>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0" name="Google Shape;2800;p19"/>
          <p:cNvSpPr txBox="1"/>
          <p:nvPr>
            <p:ph idx="5" type="subTitle"/>
          </p:nvPr>
        </p:nvSpPr>
        <p:spPr>
          <a:xfrm>
            <a:off x="1525275" y="3643973"/>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1" name="Google Shape;2801;p19"/>
          <p:cNvSpPr txBox="1"/>
          <p:nvPr>
            <p:ph idx="6" type="title"/>
          </p:nvPr>
        </p:nvSpPr>
        <p:spPr>
          <a:xfrm>
            <a:off x="5410451" y="3116241"/>
            <a:ext cx="2763600" cy="527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02" name="Google Shape;2802;p19"/>
          <p:cNvSpPr txBox="1"/>
          <p:nvPr>
            <p:ph idx="7" type="subTitle"/>
          </p:nvPr>
        </p:nvSpPr>
        <p:spPr>
          <a:xfrm>
            <a:off x="5410450" y="3643972"/>
            <a:ext cx="2763600" cy="738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3" name="Google Shape;2803;p19"/>
          <p:cNvSpPr txBox="1"/>
          <p:nvPr>
            <p:ph idx="8"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04" name="Shape 2804"/>
        <p:cNvGrpSpPr/>
        <p:nvPr/>
      </p:nvGrpSpPr>
      <p:grpSpPr>
        <a:xfrm>
          <a:off x="0" y="0"/>
          <a:ext cx="0" cy="0"/>
          <a:chOff x="0" y="0"/>
          <a:chExt cx="0" cy="0"/>
        </a:xfrm>
      </p:grpSpPr>
      <p:pic>
        <p:nvPicPr>
          <p:cNvPr id="2805" name="Google Shape;2805;p20"/>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2806" name="Google Shape;2806;p20"/>
          <p:cNvGrpSpPr/>
          <p:nvPr/>
        </p:nvGrpSpPr>
        <p:grpSpPr>
          <a:xfrm>
            <a:off x="416225" y="569850"/>
            <a:ext cx="8315400" cy="4226700"/>
            <a:chOff x="416225" y="458425"/>
            <a:chExt cx="8315400" cy="4226700"/>
          </a:xfrm>
        </p:grpSpPr>
        <p:sp>
          <p:nvSpPr>
            <p:cNvPr id="2807" name="Google Shape;2807;p20"/>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8" name="Google Shape;2808;p20"/>
            <p:cNvGrpSpPr/>
            <p:nvPr/>
          </p:nvGrpSpPr>
          <p:grpSpPr>
            <a:xfrm rot="10800000">
              <a:off x="8511572" y="2667019"/>
              <a:ext cx="157401" cy="372875"/>
              <a:chOff x="8474575" y="615525"/>
              <a:chExt cx="327850" cy="776500"/>
            </a:xfrm>
          </p:grpSpPr>
          <p:grpSp>
            <p:nvGrpSpPr>
              <p:cNvPr id="2809" name="Google Shape;2809;p20"/>
              <p:cNvGrpSpPr/>
              <p:nvPr/>
            </p:nvGrpSpPr>
            <p:grpSpPr>
              <a:xfrm>
                <a:off x="8474575" y="615525"/>
                <a:ext cx="327850" cy="59700"/>
                <a:chOff x="8474575" y="615525"/>
                <a:chExt cx="327850" cy="59700"/>
              </a:xfrm>
            </p:grpSpPr>
            <p:sp>
              <p:nvSpPr>
                <p:cNvPr id="2810" name="Google Shape;281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2" name="Google Shape;2812;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3" name="Google Shape;2813;p20"/>
              <p:cNvGrpSpPr/>
              <p:nvPr/>
            </p:nvGrpSpPr>
            <p:grpSpPr>
              <a:xfrm>
                <a:off x="8474575" y="820325"/>
                <a:ext cx="327850" cy="59700"/>
                <a:chOff x="8474575" y="615525"/>
                <a:chExt cx="327850" cy="59700"/>
              </a:xfrm>
            </p:grpSpPr>
            <p:sp>
              <p:nvSpPr>
                <p:cNvPr id="2814" name="Google Shape;281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6" name="Google Shape;2816;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7" name="Google Shape;2817;p20"/>
              <p:cNvGrpSpPr/>
              <p:nvPr/>
            </p:nvGrpSpPr>
            <p:grpSpPr>
              <a:xfrm>
                <a:off x="8474575" y="1025125"/>
                <a:ext cx="327850" cy="59700"/>
                <a:chOff x="8474575" y="615525"/>
                <a:chExt cx="327850" cy="59700"/>
              </a:xfrm>
            </p:grpSpPr>
            <p:sp>
              <p:nvSpPr>
                <p:cNvPr id="2818" name="Google Shape;281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0" name="Google Shape;2820;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1" name="Google Shape;2821;p20"/>
              <p:cNvGrpSpPr/>
              <p:nvPr/>
            </p:nvGrpSpPr>
            <p:grpSpPr>
              <a:xfrm>
                <a:off x="8474575" y="1229925"/>
                <a:ext cx="327850" cy="59700"/>
                <a:chOff x="8474575" y="615525"/>
                <a:chExt cx="327850" cy="59700"/>
              </a:xfrm>
            </p:grpSpPr>
            <p:sp>
              <p:nvSpPr>
                <p:cNvPr id="2822" name="Google Shape;282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4" name="Google Shape;2824;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5" name="Google Shape;2825;p20"/>
            <p:cNvGrpSpPr/>
            <p:nvPr/>
          </p:nvGrpSpPr>
          <p:grpSpPr>
            <a:xfrm rot="10800000">
              <a:off x="8511572" y="2261380"/>
              <a:ext cx="157401" cy="372875"/>
              <a:chOff x="8474575" y="615525"/>
              <a:chExt cx="327850" cy="776500"/>
            </a:xfrm>
          </p:grpSpPr>
          <p:grpSp>
            <p:nvGrpSpPr>
              <p:cNvPr id="2826" name="Google Shape;2826;p20"/>
              <p:cNvGrpSpPr/>
              <p:nvPr/>
            </p:nvGrpSpPr>
            <p:grpSpPr>
              <a:xfrm>
                <a:off x="8474575" y="615525"/>
                <a:ext cx="327850" cy="59700"/>
                <a:chOff x="8474575" y="615525"/>
                <a:chExt cx="327850" cy="59700"/>
              </a:xfrm>
            </p:grpSpPr>
            <p:sp>
              <p:nvSpPr>
                <p:cNvPr id="2827" name="Google Shape;2827;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9" name="Google Shape;2829;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0" name="Google Shape;2830;p20"/>
              <p:cNvGrpSpPr/>
              <p:nvPr/>
            </p:nvGrpSpPr>
            <p:grpSpPr>
              <a:xfrm>
                <a:off x="8474575" y="820325"/>
                <a:ext cx="327850" cy="59700"/>
                <a:chOff x="8474575" y="615525"/>
                <a:chExt cx="327850" cy="59700"/>
              </a:xfrm>
            </p:grpSpPr>
            <p:sp>
              <p:nvSpPr>
                <p:cNvPr id="2831" name="Google Shape;2831;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3" name="Google Shape;2833;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4" name="Google Shape;2834;p20"/>
              <p:cNvGrpSpPr/>
              <p:nvPr/>
            </p:nvGrpSpPr>
            <p:grpSpPr>
              <a:xfrm>
                <a:off x="8474575" y="1025125"/>
                <a:ext cx="327850" cy="59700"/>
                <a:chOff x="8474575" y="615525"/>
                <a:chExt cx="327850" cy="59700"/>
              </a:xfrm>
            </p:grpSpPr>
            <p:sp>
              <p:nvSpPr>
                <p:cNvPr id="2835" name="Google Shape;2835;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7" name="Google Shape;2837;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8" name="Google Shape;2838;p20"/>
              <p:cNvGrpSpPr/>
              <p:nvPr/>
            </p:nvGrpSpPr>
            <p:grpSpPr>
              <a:xfrm>
                <a:off x="8474575" y="1229925"/>
                <a:ext cx="327850" cy="59700"/>
                <a:chOff x="8474575" y="615525"/>
                <a:chExt cx="327850" cy="59700"/>
              </a:xfrm>
            </p:grpSpPr>
            <p:sp>
              <p:nvSpPr>
                <p:cNvPr id="2839" name="Google Shape;283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1" name="Google Shape;2841;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2" name="Google Shape;2842;p20"/>
            <p:cNvGrpSpPr/>
            <p:nvPr/>
          </p:nvGrpSpPr>
          <p:grpSpPr>
            <a:xfrm rot="10800000">
              <a:off x="8511572" y="1855740"/>
              <a:ext cx="157401" cy="372875"/>
              <a:chOff x="8474575" y="615525"/>
              <a:chExt cx="327850" cy="776500"/>
            </a:xfrm>
          </p:grpSpPr>
          <p:grpSp>
            <p:nvGrpSpPr>
              <p:cNvPr id="2843" name="Google Shape;2843;p20"/>
              <p:cNvGrpSpPr/>
              <p:nvPr/>
            </p:nvGrpSpPr>
            <p:grpSpPr>
              <a:xfrm>
                <a:off x="8474575" y="615525"/>
                <a:ext cx="327850" cy="59700"/>
                <a:chOff x="8474575" y="615525"/>
                <a:chExt cx="327850" cy="59700"/>
              </a:xfrm>
            </p:grpSpPr>
            <p:sp>
              <p:nvSpPr>
                <p:cNvPr id="2844" name="Google Shape;284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6" name="Google Shape;2846;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7" name="Google Shape;2847;p20"/>
              <p:cNvGrpSpPr/>
              <p:nvPr/>
            </p:nvGrpSpPr>
            <p:grpSpPr>
              <a:xfrm>
                <a:off x="8474575" y="820325"/>
                <a:ext cx="327850" cy="59700"/>
                <a:chOff x="8474575" y="615525"/>
                <a:chExt cx="327850" cy="59700"/>
              </a:xfrm>
            </p:grpSpPr>
            <p:sp>
              <p:nvSpPr>
                <p:cNvPr id="2848" name="Google Shape;284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0" name="Google Shape;2850;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1" name="Google Shape;2851;p20"/>
              <p:cNvGrpSpPr/>
              <p:nvPr/>
            </p:nvGrpSpPr>
            <p:grpSpPr>
              <a:xfrm>
                <a:off x="8474575" y="1025125"/>
                <a:ext cx="327850" cy="59700"/>
                <a:chOff x="8474575" y="615525"/>
                <a:chExt cx="327850" cy="59700"/>
              </a:xfrm>
            </p:grpSpPr>
            <p:sp>
              <p:nvSpPr>
                <p:cNvPr id="2852" name="Google Shape;285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4" name="Google Shape;2854;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5" name="Google Shape;2855;p20"/>
              <p:cNvGrpSpPr/>
              <p:nvPr/>
            </p:nvGrpSpPr>
            <p:grpSpPr>
              <a:xfrm>
                <a:off x="8474575" y="1229925"/>
                <a:ext cx="327850" cy="59700"/>
                <a:chOff x="8474575" y="615525"/>
                <a:chExt cx="327850" cy="59700"/>
              </a:xfrm>
            </p:grpSpPr>
            <p:sp>
              <p:nvSpPr>
                <p:cNvPr id="2856" name="Google Shape;285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8" name="Google Shape;2858;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9" name="Google Shape;2859;p20"/>
            <p:cNvGrpSpPr/>
            <p:nvPr/>
          </p:nvGrpSpPr>
          <p:grpSpPr>
            <a:xfrm rot="10800000">
              <a:off x="8511572" y="1450101"/>
              <a:ext cx="157401" cy="372875"/>
              <a:chOff x="8474575" y="615525"/>
              <a:chExt cx="327850" cy="776500"/>
            </a:xfrm>
          </p:grpSpPr>
          <p:grpSp>
            <p:nvGrpSpPr>
              <p:cNvPr id="2860" name="Google Shape;2860;p20"/>
              <p:cNvGrpSpPr/>
              <p:nvPr/>
            </p:nvGrpSpPr>
            <p:grpSpPr>
              <a:xfrm>
                <a:off x="8474575" y="615525"/>
                <a:ext cx="327850" cy="59700"/>
                <a:chOff x="8474575" y="615525"/>
                <a:chExt cx="327850" cy="59700"/>
              </a:xfrm>
            </p:grpSpPr>
            <p:sp>
              <p:nvSpPr>
                <p:cNvPr id="2861" name="Google Shape;2861;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3" name="Google Shape;2863;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4" name="Google Shape;2864;p20"/>
              <p:cNvGrpSpPr/>
              <p:nvPr/>
            </p:nvGrpSpPr>
            <p:grpSpPr>
              <a:xfrm>
                <a:off x="8474575" y="820325"/>
                <a:ext cx="327850" cy="59700"/>
                <a:chOff x="8474575" y="615525"/>
                <a:chExt cx="327850" cy="59700"/>
              </a:xfrm>
            </p:grpSpPr>
            <p:sp>
              <p:nvSpPr>
                <p:cNvPr id="2865" name="Google Shape;2865;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7" name="Google Shape;2867;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8" name="Google Shape;2868;p20"/>
              <p:cNvGrpSpPr/>
              <p:nvPr/>
            </p:nvGrpSpPr>
            <p:grpSpPr>
              <a:xfrm>
                <a:off x="8474575" y="1025125"/>
                <a:ext cx="327850" cy="59700"/>
                <a:chOff x="8474575" y="615525"/>
                <a:chExt cx="327850" cy="59700"/>
              </a:xfrm>
            </p:grpSpPr>
            <p:sp>
              <p:nvSpPr>
                <p:cNvPr id="2869" name="Google Shape;286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1" name="Google Shape;2871;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2" name="Google Shape;2872;p20"/>
              <p:cNvGrpSpPr/>
              <p:nvPr/>
            </p:nvGrpSpPr>
            <p:grpSpPr>
              <a:xfrm>
                <a:off x="8474575" y="1229925"/>
                <a:ext cx="327850" cy="59700"/>
                <a:chOff x="8474575" y="615525"/>
                <a:chExt cx="327850" cy="59700"/>
              </a:xfrm>
            </p:grpSpPr>
            <p:sp>
              <p:nvSpPr>
                <p:cNvPr id="2873" name="Google Shape;2873;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5" name="Google Shape;2875;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6" name="Google Shape;2876;p20"/>
            <p:cNvGrpSpPr/>
            <p:nvPr/>
          </p:nvGrpSpPr>
          <p:grpSpPr>
            <a:xfrm rot="10800000">
              <a:off x="8511572" y="3886326"/>
              <a:ext cx="157401" cy="372875"/>
              <a:chOff x="8474575" y="615525"/>
              <a:chExt cx="327850" cy="776500"/>
            </a:xfrm>
          </p:grpSpPr>
          <p:grpSp>
            <p:nvGrpSpPr>
              <p:cNvPr id="2877" name="Google Shape;2877;p20"/>
              <p:cNvGrpSpPr/>
              <p:nvPr/>
            </p:nvGrpSpPr>
            <p:grpSpPr>
              <a:xfrm>
                <a:off x="8474575" y="615525"/>
                <a:ext cx="327850" cy="59700"/>
                <a:chOff x="8474575" y="615525"/>
                <a:chExt cx="327850" cy="59700"/>
              </a:xfrm>
            </p:grpSpPr>
            <p:sp>
              <p:nvSpPr>
                <p:cNvPr id="2878" name="Google Shape;287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0" name="Google Shape;2880;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1" name="Google Shape;2881;p20"/>
              <p:cNvGrpSpPr/>
              <p:nvPr/>
            </p:nvGrpSpPr>
            <p:grpSpPr>
              <a:xfrm>
                <a:off x="8474575" y="820325"/>
                <a:ext cx="327850" cy="59700"/>
                <a:chOff x="8474575" y="615525"/>
                <a:chExt cx="327850" cy="59700"/>
              </a:xfrm>
            </p:grpSpPr>
            <p:sp>
              <p:nvSpPr>
                <p:cNvPr id="2882" name="Google Shape;288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4" name="Google Shape;2884;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5" name="Google Shape;2885;p20"/>
              <p:cNvGrpSpPr/>
              <p:nvPr/>
            </p:nvGrpSpPr>
            <p:grpSpPr>
              <a:xfrm>
                <a:off x="8474575" y="1025125"/>
                <a:ext cx="327850" cy="59700"/>
                <a:chOff x="8474575" y="615525"/>
                <a:chExt cx="327850" cy="59700"/>
              </a:xfrm>
            </p:grpSpPr>
            <p:sp>
              <p:nvSpPr>
                <p:cNvPr id="2886" name="Google Shape;288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8" name="Google Shape;2888;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9" name="Google Shape;2889;p20"/>
              <p:cNvGrpSpPr/>
              <p:nvPr/>
            </p:nvGrpSpPr>
            <p:grpSpPr>
              <a:xfrm>
                <a:off x="8474575" y="1229925"/>
                <a:ext cx="327850" cy="59700"/>
                <a:chOff x="8474575" y="615525"/>
                <a:chExt cx="327850" cy="59700"/>
              </a:xfrm>
            </p:grpSpPr>
            <p:sp>
              <p:nvSpPr>
                <p:cNvPr id="2890" name="Google Shape;289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2" name="Google Shape;2892;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3" name="Google Shape;2893;p20"/>
            <p:cNvGrpSpPr/>
            <p:nvPr/>
          </p:nvGrpSpPr>
          <p:grpSpPr>
            <a:xfrm rot="10800000">
              <a:off x="8511572" y="3480687"/>
              <a:ext cx="157401" cy="372875"/>
              <a:chOff x="8474575" y="615525"/>
              <a:chExt cx="327850" cy="776500"/>
            </a:xfrm>
          </p:grpSpPr>
          <p:grpSp>
            <p:nvGrpSpPr>
              <p:cNvPr id="2894" name="Google Shape;2894;p20"/>
              <p:cNvGrpSpPr/>
              <p:nvPr/>
            </p:nvGrpSpPr>
            <p:grpSpPr>
              <a:xfrm>
                <a:off x="8474575" y="615525"/>
                <a:ext cx="327850" cy="59700"/>
                <a:chOff x="8474575" y="615525"/>
                <a:chExt cx="327850" cy="59700"/>
              </a:xfrm>
            </p:grpSpPr>
            <p:sp>
              <p:nvSpPr>
                <p:cNvPr id="2895" name="Google Shape;2895;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7" name="Google Shape;2897;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8" name="Google Shape;2898;p20"/>
              <p:cNvGrpSpPr/>
              <p:nvPr/>
            </p:nvGrpSpPr>
            <p:grpSpPr>
              <a:xfrm>
                <a:off x="8474575" y="820325"/>
                <a:ext cx="327850" cy="59700"/>
                <a:chOff x="8474575" y="615525"/>
                <a:chExt cx="327850" cy="59700"/>
              </a:xfrm>
            </p:grpSpPr>
            <p:sp>
              <p:nvSpPr>
                <p:cNvPr id="2899" name="Google Shape;289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1" name="Google Shape;2901;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2" name="Google Shape;2902;p20"/>
              <p:cNvGrpSpPr/>
              <p:nvPr/>
            </p:nvGrpSpPr>
            <p:grpSpPr>
              <a:xfrm>
                <a:off x="8474575" y="1025125"/>
                <a:ext cx="327850" cy="59700"/>
                <a:chOff x="8474575" y="615525"/>
                <a:chExt cx="327850" cy="59700"/>
              </a:xfrm>
            </p:grpSpPr>
            <p:sp>
              <p:nvSpPr>
                <p:cNvPr id="2903" name="Google Shape;2903;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5" name="Google Shape;2905;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6" name="Google Shape;2906;p20"/>
              <p:cNvGrpSpPr/>
              <p:nvPr/>
            </p:nvGrpSpPr>
            <p:grpSpPr>
              <a:xfrm>
                <a:off x="8474575" y="1229925"/>
                <a:ext cx="327850" cy="59700"/>
                <a:chOff x="8474575" y="615525"/>
                <a:chExt cx="327850" cy="59700"/>
              </a:xfrm>
            </p:grpSpPr>
            <p:sp>
              <p:nvSpPr>
                <p:cNvPr id="2907" name="Google Shape;2907;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9" name="Google Shape;2909;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0" name="Google Shape;2910;p20"/>
            <p:cNvGrpSpPr/>
            <p:nvPr/>
          </p:nvGrpSpPr>
          <p:grpSpPr>
            <a:xfrm rot="10800000">
              <a:off x="8511572" y="3075047"/>
              <a:ext cx="157401" cy="372875"/>
              <a:chOff x="8474575" y="615525"/>
              <a:chExt cx="327850" cy="776500"/>
            </a:xfrm>
          </p:grpSpPr>
          <p:grpSp>
            <p:nvGrpSpPr>
              <p:cNvPr id="2911" name="Google Shape;2911;p20"/>
              <p:cNvGrpSpPr/>
              <p:nvPr/>
            </p:nvGrpSpPr>
            <p:grpSpPr>
              <a:xfrm>
                <a:off x="8474575" y="615525"/>
                <a:ext cx="327850" cy="59700"/>
                <a:chOff x="8474575" y="615525"/>
                <a:chExt cx="327850" cy="59700"/>
              </a:xfrm>
            </p:grpSpPr>
            <p:sp>
              <p:nvSpPr>
                <p:cNvPr id="2912" name="Google Shape;291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4" name="Google Shape;2914;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5" name="Google Shape;2915;p20"/>
              <p:cNvGrpSpPr/>
              <p:nvPr/>
            </p:nvGrpSpPr>
            <p:grpSpPr>
              <a:xfrm>
                <a:off x="8474575" y="820325"/>
                <a:ext cx="327850" cy="59700"/>
                <a:chOff x="8474575" y="615525"/>
                <a:chExt cx="327850" cy="59700"/>
              </a:xfrm>
            </p:grpSpPr>
            <p:sp>
              <p:nvSpPr>
                <p:cNvPr id="2916" name="Google Shape;291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8" name="Google Shape;2918;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9" name="Google Shape;2919;p20"/>
              <p:cNvGrpSpPr/>
              <p:nvPr/>
            </p:nvGrpSpPr>
            <p:grpSpPr>
              <a:xfrm>
                <a:off x="8474575" y="1025125"/>
                <a:ext cx="327850" cy="59700"/>
                <a:chOff x="8474575" y="615525"/>
                <a:chExt cx="327850" cy="59700"/>
              </a:xfrm>
            </p:grpSpPr>
            <p:sp>
              <p:nvSpPr>
                <p:cNvPr id="2920" name="Google Shape;292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2" name="Google Shape;2922;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3" name="Google Shape;2923;p20"/>
              <p:cNvGrpSpPr/>
              <p:nvPr/>
            </p:nvGrpSpPr>
            <p:grpSpPr>
              <a:xfrm>
                <a:off x="8474575" y="1229925"/>
                <a:ext cx="327850" cy="59700"/>
                <a:chOff x="8474575" y="615525"/>
                <a:chExt cx="327850" cy="59700"/>
              </a:xfrm>
            </p:grpSpPr>
            <p:sp>
              <p:nvSpPr>
                <p:cNvPr id="2924" name="Google Shape;292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6" name="Google Shape;2926;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7" name="Google Shape;2927;p20"/>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8" name="Google Shape;2928;p20"/>
            <p:cNvGrpSpPr/>
            <p:nvPr/>
          </p:nvGrpSpPr>
          <p:grpSpPr>
            <a:xfrm rot="10800000">
              <a:off x="8511572" y="4537840"/>
              <a:ext cx="157401" cy="28668"/>
              <a:chOff x="8474575" y="615525"/>
              <a:chExt cx="327850" cy="59700"/>
            </a:xfrm>
          </p:grpSpPr>
          <p:sp>
            <p:nvSpPr>
              <p:cNvPr id="2929" name="Google Shape;2929;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1" name="Google Shape;2931;p20"/>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2" name="Google Shape;2932;p20"/>
            <p:cNvGrpSpPr/>
            <p:nvPr/>
          </p:nvGrpSpPr>
          <p:grpSpPr>
            <a:xfrm rot="10800000">
              <a:off x="8511572" y="4439490"/>
              <a:ext cx="157401" cy="28668"/>
              <a:chOff x="8474575" y="615525"/>
              <a:chExt cx="327850" cy="59700"/>
            </a:xfrm>
          </p:grpSpPr>
          <p:sp>
            <p:nvSpPr>
              <p:cNvPr id="2933" name="Google Shape;2933;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5" name="Google Shape;2935;p20"/>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6" name="Google Shape;2936;p20"/>
            <p:cNvGrpSpPr/>
            <p:nvPr/>
          </p:nvGrpSpPr>
          <p:grpSpPr>
            <a:xfrm rot="10800000">
              <a:off x="8511572" y="4341140"/>
              <a:ext cx="157401" cy="28668"/>
              <a:chOff x="8474575" y="615525"/>
              <a:chExt cx="327850" cy="59700"/>
            </a:xfrm>
          </p:grpSpPr>
          <p:sp>
            <p:nvSpPr>
              <p:cNvPr id="2937" name="Google Shape;2937;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9" name="Google Shape;2939;p20"/>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0" name="Google Shape;2940;p20"/>
            <p:cNvGrpSpPr/>
            <p:nvPr/>
          </p:nvGrpSpPr>
          <p:grpSpPr>
            <a:xfrm rot="10800000">
              <a:off x="8511572" y="1375033"/>
              <a:ext cx="157401" cy="28668"/>
              <a:chOff x="8474575" y="615525"/>
              <a:chExt cx="327850" cy="59700"/>
            </a:xfrm>
          </p:grpSpPr>
          <p:sp>
            <p:nvSpPr>
              <p:cNvPr id="2941" name="Google Shape;2941;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3" name="Google Shape;2943;p20"/>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4" name="Google Shape;2944;p20"/>
            <p:cNvGrpSpPr/>
            <p:nvPr/>
          </p:nvGrpSpPr>
          <p:grpSpPr>
            <a:xfrm rot="10800000">
              <a:off x="8511497" y="598310"/>
              <a:ext cx="157401" cy="372875"/>
              <a:chOff x="8474575" y="615525"/>
              <a:chExt cx="327850" cy="776500"/>
            </a:xfrm>
          </p:grpSpPr>
          <p:grpSp>
            <p:nvGrpSpPr>
              <p:cNvPr id="2945" name="Google Shape;2945;p20"/>
              <p:cNvGrpSpPr/>
              <p:nvPr/>
            </p:nvGrpSpPr>
            <p:grpSpPr>
              <a:xfrm>
                <a:off x="8474575" y="615525"/>
                <a:ext cx="327850" cy="59700"/>
                <a:chOff x="8474575" y="615525"/>
                <a:chExt cx="327850" cy="59700"/>
              </a:xfrm>
            </p:grpSpPr>
            <p:sp>
              <p:nvSpPr>
                <p:cNvPr id="2946" name="Google Shape;294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8" name="Google Shape;2948;p20"/>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9" name="Google Shape;2949;p20"/>
              <p:cNvGrpSpPr/>
              <p:nvPr/>
            </p:nvGrpSpPr>
            <p:grpSpPr>
              <a:xfrm>
                <a:off x="8474575" y="820325"/>
                <a:ext cx="327850" cy="59700"/>
                <a:chOff x="8474575" y="615525"/>
                <a:chExt cx="327850" cy="59700"/>
              </a:xfrm>
            </p:grpSpPr>
            <p:sp>
              <p:nvSpPr>
                <p:cNvPr id="2950" name="Google Shape;295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2" name="Google Shape;2952;p20"/>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3" name="Google Shape;2953;p20"/>
              <p:cNvGrpSpPr/>
              <p:nvPr/>
            </p:nvGrpSpPr>
            <p:grpSpPr>
              <a:xfrm>
                <a:off x="8474575" y="1025125"/>
                <a:ext cx="327850" cy="59700"/>
                <a:chOff x="8474575" y="615525"/>
                <a:chExt cx="327850" cy="59700"/>
              </a:xfrm>
            </p:grpSpPr>
            <p:sp>
              <p:nvSpPr>
                <p:cNvPr id="2954" name="Google Shape;2954;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6" name="Google Shape;2956;p20"/>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7" name="Google Shape;2957;p20"/>
              <p:cNvGrpSpPr/>
              <p:nvPr/>
            </p:nvGrpSpPr>
            <p:grpSpPr>
              <a:xfrm>
                <a:off x="8474575" y="1229925"/>
                <a:ext cx="327850" cy="59700"/>
                <a:chOff x="8474575" y="615525"/>
                <a:chExt cx="327850" cy="59700"/>
              </a:xfrm>
            </p:grpSpPr>
            <p:sp>
              <p:nvSpPr>
                <p:cNvPr id="2958" name="Google Shape;2958;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0" name="Google Shape;2960;p20"/>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1" name="Google Shape;2961;p20"/>
            <p:cNvGrpSpPr/>
            <p:nvPr/>
          </p:nvGrpSpPr>
          <p:grpSpPr>
            <a:xfrm rot="10800000">
              <a:off x="8511497" y="549130"/>
              <a:ext cx="157401" cy="28668"/>
              <a:chOff x="8474575" y="615525"/>
              <a:chExt cx="327850" cy="59700"/>
            </a:xfrm>
          </p:grpSpPr>
          <p:sp>
            <p:nvSpPr>
              <p:cNvPr id="2962" name="Google Shape;2962;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4" name="Google Shape;2964;p20"/>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5" name="Google Shape;2965;p20"/>
            <p:cNvGrpSpPr/>
            <p:nvPr/>
          </p:nvGrpSpPr>
          <p:grpSpPr>
            <a:xfrm rot="10800000">
              <a:off x="8511422" y="1261933"/>
              <a:ext cx="157401" cy="28668"/>
              <a:chOff x="8474575" y="615525"/>
              <a:chExt cx="327850" cy="59700"/>
            </a:xfrm>
          </p:grpSpPr>
          <p:sp>
            <p:nvSpPr>
              <p:cNvPr id="2966" name="Google Shape;2966;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8" name="Google Shape;2968;p20"/>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9" name="Google Shape;2969;p20"/>
            <p:cNvGrpSpPr/>
            <p:nvPr/>
          </p:nvGrpSpPr>
          <p:grpSpPr>
            <a:xfrm rot="10800000">
              <a:off x="8511572" y="1156058"/>
              <a:ext cx="157401" cy="28668"/>
              <a:chOff x="8474575" y="615525"/>
              <a:chExt cx="327850" cy="59700"/>
            </a:xfrm>
          </p:grpSpPr>
          <p:sp>
            <p:nvSpPr>
              <p:cNvPr id="2970" name="Google Shape;2970;p20"/>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0"/>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2" name="Google Shape;2972;p20"/>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3" name="Google Shape;2973;p20"/>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2974" name="Google Shape;2974;p20"/>
          <p:cNvSpPr txBox="1"/>
          <p:nvPr>
            <p:ph type="title"/>
          </p:nvPr>
        </p:nvSpPr>
        <p:spPr>
          <a:xfrm>
            <a:off x="719975" y="1454950"/>
            <a:ext cx="2305500" cy="5550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5" name="Google Shape;2975;p20"/>
          <p:cNvSpPr txBox="1"/>
          <p:nvPr>
            <p:ph idx="1" type="subTitle"/>
          </p:nvPr>
        </p:nvSpPr>
        <p:spPr>
          <a:xfrm>
            <a:off x="719975" y="20099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6" name="Google Shape;2976;p20"/>
          <p:cNvSpPr txBox="1"/>
          <p:nvPr>
            <p:ph idx="2" type="title"/>
          </p:nvPr>
        </p:nvSpPr>
        <p:spPr>
          <a:xfrm>
            <a:off x="3419246" y="1454950"/>
            <a:ext cx="2305500" cy="5550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7" name="Google Shape;2977;p20"/>
          <p:cNvSpPr txBox="1"/>
          <p:nvPr>
            <p:ph idx="3" type="subTitle"/>
          </p:nvPr>
        </p:nvSpPr>
        <p:spPr>
          <a:xfrm>
            <a:off x="3419246" y="20099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8" name="Google Shape;2978;p20"/>
          <p:cNvSpPr txBox="1"/>
          <p:nvPr>
            <p:ph idx="4" type="title"/>
          </p:nvPr>
        </p:nvSpPr>
        <p:spPr>
          <a:xfrm>
            <a:off x="719975" y="3151575"/>
            <a:ext cx="2305500" cy="555000"/>
          </a:xfrm>
          <a:prstGeom prst="rect">
            <a:avLst/>
          </a:prstGeom>
          <a:solidFill>
            <a:schemeClr val="accen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9" name="Google Shape;2979;p20"/>
          <p:cNvSpPr txBox="1"/>
          <p:nvPr>
            <p:ph idx="5" type="subTitle"/>
          </p:nvPr>
        </p:nvSpPr>
        <p:spPr>
          <a:xfrm>
            <a:off x="719975" y="37065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0" name="Google Shape;2980;p20"/>
          <p:cNvSpPr txBox="1"/>
          <p:nvPr>
            <p:ph idx="6" type="title"/>
          </p:nvPr>
        </p:nvSpPr>
        <p:spPr>
          <a:xfrm>
            <a:off x="3419246" y="3151575"/>
            <a:ext cx="2305500" cy="555000"/>
          </a:xfrm>
          <a:prstGeom prst="rect">
            <a:avLst/>
          </a:prstGeom>
          <a:solidFill>
            <a:schemeClr val="accen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1" name="Google Shape;2981;p20"/>
          <p:cNvSpPr txBox="1"/>
          <p:nvPr>
            <p:ph idx="7" type="subTitle"/>
          </p:nvPr>
        </p:nvSpPr>
        <p:spPr>
          <a:xfrm>
            <a:off x="3419246" y="37065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2" name="Google Shape;2982;p20"/>
          <p:cNvSpPr txBox="1"/>
          <p:nvPr>
            <p:ph idx="8" type="title"/>
          </p:nvPr>
        </p:nvSpPr>
        <p:spPr>
          <a:xfrm>
            <a:off x="6118524" y="1454950"/>
            <a:ext cx="2305500" cy="5550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3" name="Google Shape;2983;p20"/>
          <p:cNvSpPr txBox="1"/>
          <p:nvPr>
            <p:ph idx="9" type="subTitle"/>
          </p:nvPr>
        </p:nvSpPr>
        <p:spPr>
          <a:xfrm>
            <a:off x="6118525" y="20099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4" name="Google Shape;2984;p20"/>
          <p:cNvSpPr txBox="1"/>
          <p:nvPr>
            <p:ph idx="13" type="title"/>
          </p:nvPr>
        </p:nvSpPr>
        <p:spPr>
          <a:xfrm>
            <a:off x="6118524" y="3151575"/>
            <a:ext cx="2305500" cy="555000"/>
          </a:xfrm>
          <a:prstGeom prst="rect">
            <a:avLst/>
          </a:prstGeom>
          <a:solidFill>
            <a:schemeClr val="accen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5" name="Google Shape;2985;p20"/>
          <p:cNvSpPr txBox="1"/>
          <p:nvPr>
            <p:ph idx="14" type="subTitle"/>
          </p:nvPr>
        </p:nvSpPr>
        <p:spPr>
          <a:xfrm>
            <a:off x="6118525" y="3706575"/>
            <a:ext cx="2305500" cy="7407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6" name="Google Shape;2986;p20"/>
          <p:cNvSpPr txBox="1"/>
          <p:nvPr>
            <p:ph idx="15" type="title"/>
          </p:nvPr>
        </p:nvSpPr>
        <p:spPr>
          <a:xfrm>
            <a:off x="720000" y="5698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0" name="Shape 180"/>
        <p:cNvGrpSpPr/>
        <p:nvPr/>
      </p:nvGrpSpPr>
      <p:grpSpPr>
        <a:xfrm>
          <a:off x="0" y="0"/>
          <a:ext cx="0" cy="0"/>
          <a:chOff x="0" y="0"/>
          <a:chExt cx="0" cy="0"/>
        </a:xfrm>
      </p:grpSpPr>
      <p:pic>
        <p:nvPicPr>
          <p:cNvPr id="181" name="Google Shape;181;p3"/>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82" name="Google Shape;182;p3"/>
          <p:cNvSpPr txBox="1"/>
          <p:nvPr>
            <p:ph type="title"/>
          </p:nvPr>
        </p:nvSpPr>
        <p:spPr>
          <a:xfrm>
            <a:off x="3259538" y="1670100"/>
            <a:ext cx="4229700" cy="10899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3" name="Google Shape;183;p3"/>
          <p:cNvSpPr txBox="1"/>
          <p:nvPr>
            <p:ph hasCustomPrompt="1" idx="2" type="title"/>
          </p:nvPr>
        </p:nvSpPr>
        <p:spPr>
          <a:xfrm>
            <a:off x="1654763" y="1670200"/>
            <a:ext cx="1604700" cy="10899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b="1" sz="11000"/>
            </a:lvl1pPr>
            <a:lvl2pPr lvl="1" rtl="0" algn="ctr">
              <a:spcBef>
                <a:spcPts val="100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4" name="Google Shape;184;p3"/>
          <p:cNvSpPr txBox="1"/>
          <p:nvPr>
            <p:ph idx="1" type="subTitle"/>
          </p:nvPr>
        </p:nvSpPr>
        <p:spPr>
          <a:xfrm>
            <a:off x="3259538" y="2760000"/>
            <a:ext cx="4229700" cy="713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3"/>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
          <p:cNvGrpSpPr/>
          <p:nvPr/>
        </p:nvGrpSpPr>
        <p:grpSpPr>
          <a:xfrm rot="10800000">
            <a:off x="8511572" y="2778444"/>
            <a:ext cx="157401" cy="372875"/>
            <a:chOff x="8474575" y="615525"/>
            <a:chExt cx="327850" cy="776500"/>
          </a:xfrm>
        </p:grpSpPr>
        <p:grpSp>
          <p:nvGrpSpPr>
            <p:cNvPr id="187" name="Google Shape;187;p3"/>
            <p:cNvGrpSpPr/>
            <p:nvPr/>
          </p:nvGrpSpPr>
          <p:grpSpPr>
            <a:xfrm>
              <a:off x="8474575" y="615525"/>
              <a:ext cx="327850" cy="59700"/>
              <a:chOff x="8474575" y="615525"/>
              <a:chExt cx="327850" cy="59700"/>
            </a:xfrm>
          </p:grpSpPr>
          <p:sp>
            <p:nvSpPr>
              <p:cNvPr id="188" name="Google Shape;18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3"/>
            <p:cNvGrpSpPr/>
            <p:nvPr/>
          </p:nvGrpSpPr>
          <p:grpSpPr>
            <a:xfrm>
              <a:off x="8474575" y="820325"/>
              <a:ext cx="327850" cy="59700"/>
              <a:chOff x="8474575" y="615525"/>
              <a:chExt cx="327850" cy="59700"/>
            </a:xfrm>
          </p:grpSpPr>
          <p:sp>
            <p:nvSpPr>
              <p:cNvPr id="192" name="Google Shape;19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3"/>
            <p:cNvGrpSpPr/>
            <p:nvPr/>
          </p:nvGrpSpPr>
          <p:grpSpPr>
            <a:xfrm>
              <a:off x="8474575" y="1025125"/>
              <a:ext cx="327850" cy="59700"/>
              <a:chOff x="8474575" y="615525"/>
              <a:chExt cx="327850" cy="59700"/>
            </a:xfrm>
          </p:grpSpPr>
          <p:sp>
            <p:nvSpPr>
              <p:cNvPr id="196" name="Google Shape;19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3"/>
            <p:cNvGrpSpPr/>
            <p:nvPr/>
          </p:nvGrpSpPr>
          <p:grpSpPr>
            <a:xfrm>
              <a:off x="8474575" y="1229925"/>
              <a:ext cx="327850" cy="59700"/>
              <a:chOff x="8474575" y="615525"/>
              <a:chExt cx="327850" cy="59700"/>
            </a:xfrm>
          </p:grpSpPr>
          <p:sp>
            <p:nvSpPr>
              <p:cNvPr id="200" name="Google Shape;20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3"/>
          <p:cNvGrpSpPr/>
          <p:nvPr/>
        </p:nvGrpSpPr>
        <p:grpSpPr>
          <a:xfrm rot="10800000">
            <a:off x="8511572" y="2372805"/>
            <a:ext cx="157401" cy="372875"/>
            <a:chOff x="8474575" y="615525"/>
            <a:chExt cx="327850" cy="776500"/>
          </a:xfrm>
        </p:grpSpPr>
        <p:grpSp>
          <p:nvGrpSpPr>
            <p:cNvPr id="204" name="Google Shape;204;p3"/>
            <p:cNvGrpSpPr/>
            <p:nvPr/>
          </p:nvGrpSpPr>
          <p:grpSpPr>
            <a:xfrm>
              <a:off x="8474575" y="615525"/>
              <a:ext cx="327850" cy="59700"/>
              <a:chOff x="8474575" y="615525"/>
              <a:chExt cx="327850" cy="59700"/>
            </a:xfrm>
          </p:grpSpPr>
          <p:sp>
            <p:nvSpPr>
              <p:cNvPr id="205" name="Google Shape;205;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3"/>
            <p:cNvGrpSpPr/>
            <p:nvPr/>
          </p:nvGrpSpPr>
          <p:grpSpPr>
            <a:xfrm>
              <a:off x="8474575" y="820325"/>
              <a:ext cx="327850" cy="59700"/>
              <a:chOff x="8474575" y="615525"/>
              <a:chExt cx="327850" cy="59700"/>
            </a:xfrm>
          </p:grpSpPr>
          <p:sp>
            <p:nvSpPr>
              <p:cNvPr id="209" name="Google Shape;209;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3"/>
            <p:cNvGrpSpPr/>
            <p:nvPr/>
          </p:nvGrpSpPr>
          <p:grpSpPr>
            <a:xfrm>
              <a:off x="8474575" y="1025125"/>
              <a:ext cx="327850" cy="59700"/>
              <a:chOff x="8474575" y="615525"/>
              <a:chExt cx="327850" cy="59700"/>
            </a:xfrm>
          </p:grpSpPr>
          <p:sp>
            <p:nvSpPr>
              <p:cNvPr id="213" name="Google Shape;213;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3"/>
            <p:cNvGrpSpPr/>
            <p:nvPr/>
          </p:nvGrpSpPr>
          <p:grpSpPr>
            <a:xfrm>
              <a:off x="8474575" y="1229925"/>
              <a:ext cx="327850" cy="59700"/>
              <a:chOff x="8474575" y="615525"/>
              <a:chExt cx="327850" cy="59700"/>
            </a:xfrm>
          </p:grpSpPr>
          <p:sp>
            <p:nvSpPr>
              <p:cNvPr id="217" name="Google Shape;21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3"/>
          <p:cNvGrpSpPr/>
          <p:nvPr/>
        </p:nvGrpSpPr>
        <p:grpSpPr>
          <a:xfrm rot="10800000">
            <a:off x="8511572" y="1967165"/>
            <a:ext cx="157401" cy="372875"/>
            <a:chOff x="8474575" y="615525"/>
            <a:chExt cx="327850" cy="776500"/>
          </a:xfrm>
        </p:grpSpPr>
        <p:grpSp>
          <p:nvGrpSpPr>
            <p:cNvPr id="221" name="Google Shape;221;p3"/>
            <p:cNvGrpSpPr/>
            <p:nvPr/>
          </p:nvGrpSpPr>
          <p:grpSpPr>
            <a:xfrm>
              <a:off x="8474575" y="615525"/>
              <a:ext cx="327850" cy="59700"/>
              <a:chOff x="8474575" y="615525"/>
              <a:chExt cx="327850" cy="59700"/>
            </a:xfrm>
          </p:grpSpPr>
          <p:sp>
            <p:nvSpPr>
              <p:cNvPr id="222" name="Google Shape;22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3"/>
            <p:cNvGrpSpPr/>
            <p:nvPr/>
          </p:nvGrpSpPr>
          <p:grpSpPr>
            <a:xfrm>
              <a:off x="8474575" y="820325"/>
              <a:ext cx="327850" cy="59700"/>
              <a:chOff x="8474575" y="615525"/>
              <a:chExt cx="327850" cy="59700"/>
            </a:xfrm>
          </p:grpSpPr>
          <p:sp>
            <p:nvSpPr>
              <p:cNvPr id="226" name="Google Shape;22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3"/>
            <p:cNvGrpSpPr/>
            <p:nvPr/>
          </p:nvGrpSpPr>
          <p:grpSpPr>
            <a:xfrm>
              <a:off x="8474575" y="1025125"/>
              <a:ext cx="327850" cy="59700"/>
              <a:chOff x="8474575" y="615525"/>
              <a:chExt cx="327850" cy="59700"/>
            </a:xfrm>
          </p:grpSpPr>
          <p:sp>
            <p:nvSpPr>
              <p:cNvPr id="230" name="Google Shape;23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3"/>
            <p:cNvGrpSpPr/>
            <p:nvPr/>
          </p:nvGrpSpPr>
          <p:grpSpPr>
            <a:xfrm>
              <a:off x="8474575" y="1229925"/>
              <a:ext cx="327850" cy="59700"/>
              <a:chOff x="8474575" y="615525"/>
              <a:chExt cx="327850" cy="59700"/>
            </a:xfrm>
          </p:grpSpPr>
          <p:sp>
            <p:nvSpPr>
              <p:cNvPr id="234" name="Google Shape;23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3"/>
          <p:cNvGrpSpPr/>
          <p:nvPr/>
        </p:nvGrpSpPr>
        <p:grpSpPr>
          <a:xfrm rot="10800000">
            <a:off x="8511572" y="1561526"/>
            <a:ext cx="157401" cy="372875"/>
            <a:chOff x="8474575" y="615525"/>
            <a:chExt cx="327850" cy="776500"/>
          </a:xfrm>
        </p:grpSpPr>
        <p:grpSp>
          <p:nvGrpSpPr>
            <p:cNvPr id="238" name="Google Shape;238;p3"/>
            <p:cNvGrpSpPr/>
            <p:nvPr/>
          </p:nvGrpSpPr>
          <p:grpSpPr>
            <a:xfrm>
              <a:off x="8474575" y="615525"/>
              <a:ext cx="327850" cy="59700"/>
              <a:chOff x="8474575" y="615525"/>
              <a:chExt cx="327850" cy="59700"/>
            </a:xfrm>
          </p:grpSpPr>
          <p:sp>
            <p:nvSpPr>
              <p:cNvPr id="239" name="Google Shape;239;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3"/>
            <p:cNvGrpSpPr/>
            <p:nvPr/>
          </p:nvGrpSpPr>
          <p:grpSpPr>
            <a:xfrm>
              <a:off x="8474575" y="820325"/>
              <a:ext cx="327850" cy="59700"/>
              <a:chOff x="8474575" y="615525"/>
              <a:chExt cx="327850" cy="59700"/>
            </a:xfrm>
          </p:grpSpPr>
          <p:sp>
            <p:nvSpPr>
              <p:cNvPr id="243" name="Google Shape;243;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3"/>
            <p:cNvGrpSpPr/>
            <p:nvPr/>
          </p:nvGrpSpPr>
          <p:grpSpPr>
            <a:xfrm>
              <a:off x="8474575" y="1025125"/>
              <a:ext cx="327850" cy="59700"/>
              <a:chOff x="8474575" y="615525"/>
              <a:chExt cx="327850" cy="59700"/>
            </a:xfrm>
          </p:grpSpPr>
          <p:sp>
            <p:nvSpPr>
              <p:cNvPr id="247" name="Google Shape;24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3"/>
            <p:cNvGrpSpPr/>
            <p:nvPr/>
          </p:nvGrpSpPr>
          <p:grpSpPr>
            <a:xfrm>
              <a:off x="8474575" y="1229925"/>
              <a:ext cx="327850" cy="59700"/>
              <a:chOff x="8474575" y="615525"/>
              <a:chExt cx="327850" cy="59700"/>
            </a:xfrm>
          </p:grpSpPr>
          <p:sp>
            <p:nvSpPr>
              <p:cNvPr id="251" name="Google Shape;251;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3"/>
          <p:cNvGrpSpPr/>
          <p:nvPr/>
        </p:nvGrpSpPr>
        <p:grpSpPr>
          <a:xfrm rot="10800000">
            <a:off x="8511572" y="3997751"/>
            <a:ext cx="157401" cy="372875"/>
            <a:chOff x="8474575" y="615525"/>
            <a:chExt cx="327850" cy="776500"/>
          </a:xfrm>
        </p:grpSpPr>
        <p:grpSp>
          <p:nvGrpSpPr>
            <p:cNvPr id="255" name="Google Shape;255;p3"/>
            <p:cNvGrpSpPr/>
            <p:nvPr/>
          </p:nvGrpSpPr>
          <p:grpSpPr>
            <a:xfrm>
              <a:off x="8474575" y="615525"/>
              <a:ext cx="327850" cy="59700"/>
              <a:chOff x="8474575" y="615525"/>
              <a:chExt cx="327850" cy="59700"/>
            </a:xfrm>
          </p:grpSpPr>
          <p:sp>
            <p:nvSpPr>
              <p:cNvPr id="256" name="Google Shape;25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3"/>
            <p:cNvGrpSpPr/>
            <p:nvPr/>
          </p:nvGrpSpPr>
          <p:grpSpPr>
            <a:xfrm>
              <a:off x="8474575" y="820325"/>
              <a:ext cx="327850" cy="59700"/>
              <a:chOff x="8474575" y="615525"/>
              <a:chExt cx="327850" cy="59700"/>
            </a:xfrm>
          </p:grpSpPr>
          <p:sp>
            <p:nvSpPr>
              <p:cNvPr id="260" name="Google Shape;26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3"/>
            <p:cNvGrpSpPr/>
            <p:nvPr/>
          </p:nvGrpSpPr>
          <p:grpSpPr>
            <a:xfrm>
              <a:off x="8474575" y="1025125"/>
              <a:ext cx="327850" cy="59700"/>
              <a:chOff x="8474575" y="615525"/>
              <a:chExt cx="327850" cy="59700"/>
            </a:xfrm>
          </p:grpSpPr>
          <p:sp>
            <p:nvSpPr>
              <p:cNvPr id="264" name="Google Shape;26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
            <p:cNvGrpSpPr/>
            <p:nvPr/>
          </p:nvGrpSpPr>
          <p:grpSpPr>
            <a:xfrm>
              <a:off x="8474575" y="1229925"/>
              <a:ext cx="327850" cy="59700"/>
              <a:chOff x="8474575" y="615525"/>
              <a:chExt cx="327850" cy="59700"/>
            </a:xfrm>
          </p:grpSpPr>
          <p:sp>
            <p:nvSpPr>
              <p:cNvPr id="268" name="Google Shape;26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
          <p:cNvGrpSpPr/>
          <p:nvPr/>
        </p:nvGrpSpPr>
        <p:grpSpPr>
          <a:xfrm rot="10800000">
            <a:off x="8511572" y="3592112"/>
            <a:ext cx="157401" cy="372875"/>
            <a:chOff x="8474575" y="615525"/>
            <a:chExt cx="327850" cy="776500"/>
          </a:xfrm>
        </p:grpSpPr>
        <p:grpSp>
          <p:nvGrpSpPr>
            <p:cNvPr id="272" name="Google Shape;272;p3"/>
            <p:cNvGrpSpPr/>
            <p:nvPr/>
          </p:nvGrpSpPr>
          <p:grpSpPr>
            <a:xfrm>
              <a:off x="8474575" y="615525"/>
              <a:ext cx="327850" cy="59700"/>
              <a:chOff x="8474575" y="615525"/>
              <a:chExt cx="327850" cy="59700"/>
            </a:xfrm>
          </p:grpSpPr>
          <p:sp>
            <p:nvSpPr>
              <p:cNvPr id="273" name="Google Shape;273;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3"/>
            <p:cNvGrpSpPr/>
            <p:nvPr/>
          </p:nvGrpSpPr>
          <p:grpSpPr>
            <a:xfrm>
              <a:off x="8474575" y="820325"/>
              <a:ext cx="327850" cy="59700"/>
              <a:chOff x="8474575" y="615525"/>
              <a:chExt cx="327850" cy="59700"/>
            </a:xfrm>
          </p:grpSpPr>
          <p:sp>
            <p:nvSpPr>
              <p:cNvPr id="277" name="Google Shape;27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3"/>
            <p:cNvGrpSpPr/>
            <p:nvPr/>
          </p:nvGrpSpPr>
          <p:grpSpPr>
            <a:xfrm>
              <a:off x="8474575" y="1025125"/>
              <a:ext cx="327850" cy="59700"/>
              <a:chOff x="8474575" y="615525"/>
              <a:chExt cx="327850" cy="59700"/>
            </a:xfrm>
          </p:grpSpPr>
          <p:sp>
            <p:nvSpPr>
              <p:cNvPr id="281" name="Google Shape;281;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3"/>
            <p:cNvGrpSpPr/>
            <p:nvPr/>
          </p:nvGrpSpPr>
          <p:grpSpPr>
            <a:xfrm>
              <a:off x="8474575" y="1229925"/>
              <a:ext cx="327850" cy="59700"/>
              <a:chOff x="8474575" y="615525"/>
              <a:chExt cx="327850" cy="59700"/>
            </a:xfrm>
          </p:grpSpPr>
          <p:sp>
            <p:nvSpPr>
              <p:cNvPr id="285" name="Google Shape;285;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3"/>
          <p:cNvGrpSpPr/>
          <p:nvPr/>
        </p:nvGrpSpPr>
        <p:grpSpPr>
          <a:xfrm rot="10800000">
            <a:off x="8511572" y="3186472"/>
            <a:ext cx="157401" cy="372875"/>
            <a:chOff x="8474575" y="615525"/>
            <a:chExt cx="327850" cy="776500"/>
          </a:xfrm>
        </p:grpSpPr>
        <p:grpSp>
          <p:nvGrpSpPr>
            <p:cNvPr id="289" name="Google Shape;289;p3"/>
            <p:cNvGrpSpPr/>
            <p:nvPr/>
          </p:nvGrpSpPr>
          <p:grpSpPr>
            <a:xfrm>
              <a:off x="8474575" y="615525"/>
              <a:ext cx="327850" cy="59700"/>
              <a:chOff x="8474575" y="615525"/>
              <a:chExt cx="327850" cy="59700"/>
            </a:xfrm>
          </p:grpSpPr>
          <p:sp>
            <p:nvSpPr>
              <p:cNvPr id="290" name="Google Shape;29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
            <p:cNvGrpSpPr/>
            <p:nvPr/>
          </p:nvGrpSpPr>
          <p:grpSpPr>
            <a:xfrm>
              <a:off x="8474575" y="820325"/>
              <a:ext cx="327850" cy="59700"/>
              <a:chOff x="8474575" y="615525"/>
              <a:chExt cx="327850" cy="59700"/>
            </a:xfrm>
          </p:grpSpPr>
          <p:sp>
            <p:nvSpPr>
              <p:cNvPr id="294" name="Google Shape;29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3"/>
            <p:cNvGrpSpPr/>
            <p:nvPr/>
          </p:nvGrpSpPr>
          <p:grpSpPr>
            <a:xfrm>
              <a:off x="8474575" y="1025125"/>
              <a:ext cx="327850" cy="59700"/>
              <a:chOff x="8474575" y="615525"/>
              <a:chExt cx="327850" cy="59700"/>
            </a:xfrm>
          </p:grpSpPr>
          <p:sp>
            <p:nvSpPr>
              <p:cNvPr id="298" name="Google Shape;29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3"/>
            <p:cNvGrpSpPr/>
            <p:nvPr/>
          </p:nvGrpSpPr>
          <p:grpSpPr>
            <a:xfrm>
              <a:off x="8474575" y="1229925"/>
              <a:ext cx="327850" cy="59700"/>
              <a:chOff x="8474575" y="615525"/>
              <a:chExt cx="327850" cy="59700"/>
            </a:xfrm>
          </p:grpSpPr>
          <p:sp>
            <p:nvSpPr>
              <p:cNvPr id="302" name="Google Shape;30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
          <p:cNvGrpSpPr/>
          <p:nvPr/>
        </p:nvGrpSpPr>
        <p:grpSpPr>
          <a:xfrm rot="10800000">
            <a:off x="8511572" y="4649265"/>
            <a:ext cx="157401" cy="28668"/>
            <a:chOff x="8474575" y="615525"/>
            <a:chExt cx="327850" cy="59700"/>
          </a:xfrm>
        </p:grpSpPr>
        <p:sp>
          <p:nvSpPr>
            <p:cNvPr id="307" name="Google Shape;307;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3"/>
          <p:cNvGrpSpPr/>
          <p:nvPr/>
        </p:nvGrpSpPr>
        <p:grpSpPr>
          <a:xfrm rot="10800000">
            <a:off x="8511572" y="4550915"/>
            <a:ext cx="157401" cy="28668"/>
            <a:chOff x="8474575" y="615525"/>
            <a:chExt cx="327850" cy="59700"/>
          </a:xfrm>
        </p:grpSpPr>
        <p:sp>
          <p:nvSpPr>
            <p:cNvPr id="311" name="Google Shape;311;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
          <p:cNvGrpSpPr/>
          <p:nvPr/>
        </p:nvGrpSpPr>
        <p:grpSpPr>
          <a:xfrm rot="10800000">
            <a:off x="8511572" y="4452565"/>
            <a:ext cx="157401" cy="28668"/>
            <a:chOff x="8474575" y="615525"/>
            <a:chExt cx="327850" cy="59700"/>
          </a:xfrm>
        </p:grpSpPr>
        <p:sp>
          <p:nvSpPr>
            <p:cNvPr id="315" name="Google Shape;315;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3"/>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3"/>
          <p:cNvGrpSpPr/>
          <p:nvPr/>
        </p:nvGrpSpPr>
        <p:grpSpPr>
          <a:xfrm rot="10800000">
            <a:off x="8511572" y="1486458"/>
            <a:ext cx="157401" cy="28668"/>
            <a:chOff x="8474575" y="615525"/>
            <a:chExt cx="327850" cy="59700"/>
          </a:xfrm>
        </p:grpSpPr>
        <p:sp>
          <p:nvSpPr>
            <p:cNvPr id="319" name="Google Shape;319;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3"/>
          <p:cNvGrpSpPr/>
          <p:nvPr/>
        </p:nvGrpSpPr>
        <p:grpSpPr>
          <a:xfrm rot="10800000">
            <a:off x="8511497" y="709735"/>
            <a:ext cx="157401" cy="372875"/>
            <a:chOff x="8474575" y="615525"/>
            <a:chExt cx="327850" cy="776500"/>
          </a:xfrm>
        </p:grpSpPr>
        <p:grpSp>
          <p:nvGrpSpPr>
            <p:cNvPr id="323" name="Google Shape;323;p3"/>
            <p:cNvGrpSpPr/>
            <p:nvPr/>
          </p:nvGrpSpPr>
          <p:grpSpPr>
            <a:xfrm>
              <a:off x="8474575" y="615525"/>
              <a:ext cx="327850" cy="59700"/>
              <a:chOff x="8474575" y="615525"/>
              <a:chExt cx="327850" cy="59700"/>
            </a:xfrm>
          </p:grpSpPr>
          <p:sp>
            <p:nvSpPr>
              <p:cNvPr id="324" name="Google Shape;32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3"/>
            <p:cNvGrpSpPr/>
            <p:nvPr/>
          </p:nvGrpSpPr>
          <p:grpSpPr>
            <a:xfrm>
              <a:off x="8474575" y="820325"/>
              <a:ext cx="327850" cy="59700"/>
              <a:chOff x="8474575" y="615525"/>
              <a:chExt cx="327850" cy="59700"/>
            </a:xfrm>
          </p:grpSpPr>
          <p:sp>
            <p:nvSpPr>
              <p:cNvPr id="328" name="Google Shape;32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
            <p:cNvGrpSpPr/>
            <p:nvPr/>
          </p:nvGrpSpPr>
          <p:grpSpPr>
            <a:xfrm>
              <a:off x="8474575" y="1025125"/>
              <a:ext cx="327850" cy="59700"/>
              <a:chOff x="8474575" y="615525"/>
              <a:chExt cx="327850" cy="59700"/>
            </a:xfrm>
          </p:grpSpPr>
          <p:sp>
            <p:nvSpPr>
              <p:cNvPr id="332" name="Google Shape;33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3"/>
            <p:cNvGrpSpPr/>
            <p:nvPr/>
          </p:nvGrpSpPr>
          <p:grpSpPr>
            <a:xfrm>
              <a:off x="8474575" y="1229925"/>
              <a:ext cx="327850" cy="59700"/>
              <a:chOff x="8474575" y="615525"/>
              <a:chExt cx="327850" cy="59700"/>
            </a:xfrm>
          </p:grpSpPr>
          <p:sp>
            <p:nvSpPr>
              <p:cNvPr id="336" name="Google Shape;336;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3"/>
          <p:cNvGrpSpPr/>
          <p:nvPr/>
        </p:nvGrpSpPr>
        <p:grpSpPr>
          <a:xfrm rot="10800000">
            <a:off x="8511497" y="660555"/>
            <a:ext cx="157401" cy="28668"/>
            <a:chOff x="8474575" y="615525"/>
            <a:chExt cx="327850" cy="59700"/>
          </a:xfrm>
        </p:grpSpPr>
        <p:sp>
          <p:nvSpPr>
            <p:cNvPr id="340" name="Google Shape;340;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3"/>
          <p:cNvGrpSpPr/>
          <p:nvPr/>
        </p:nvGrpSpPr>
        <p:grpSpPr>
          <a:xfrm rot="10800000">
            <a:off x="8511422" y="1373358"/>
            <a:ext cx="157401" cy="28668"/>
            <a:chOff x="8474575" y="615525"/>
            <a:chExt cx="327850" cy="59700"/>
          </a:xfrm>
        </p:grpSpPr>
        <p:sp>
          <p:nvSpPr>
            <p:cNvPr id="344" name="Google Shape;344;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3"/>
          <p:cNvGrpSpPr/>
          <p:nvPr/>
        </p:nvGrpSpPr>
        <p:grpSpPr>
          <a:xfrm rot="10800000">
            <a:off x="8511572" y="1267483"/>
            <a:ext cx="157401" cy="28668"/>
            <a:chOff x="8474575" y="615525"/>
            <a:chExt cx="327850" cy="59700"/>
          </a:xfrm>
        </p:grpSpPr>
        <p:sp>
          <p:nvSpPr>
            <p:cNvPr id="348" name="Google Shape;348;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3"/>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
          <p:cNvGrpSpPr/>
          <p:nvPr/>
        </p:nvGrpSpPr>
        <p:grpSpPr>
          <a:xfrm rot="10800000">
            <a:off x="8511572" y="1165774"/>
            <a:ext cx="157401" cy="28668"/>
            <a:chOff x="8474575" y="615525"/>
            <a:chExt cx="327850" cy="59700"/>
          </a:xfrm>
        </p:grpSpPr>
        <p:sp>
          <p:nvSpPr>
            <p:cNvPr id="352" name="Google Shape;352;p3"/>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987" name="Shape 2987"/>
        <p:cNvGrpSpPr/>
        <p:nvPr/>
      </p:nvGrpSpPr>
      <p:grpSpPr>
        <a:xfrm>
          <a:off x="0" y="0"/>
          <a:ext cx="0" cy="0"/>
          <a:chOff x="0" y="0"/>
          <a:chExt cx="0" cy="0"/>
        </a:xfrm>
      </p:grpSpPr>
      <p:pic>
        <p:nvPicPr>
          <p:cNvPr id="2988" name="Google Shape;2988;p21"/>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2989" name="Google Shape;2989;p21"/>
          <p:cNvSpPr txBox="1"/>
          <p:nvPr>
            <p:ph hasCustomPrompt="1" type="title"/>
          </p:nvPr>
        </p:nvSpPr>
        <p:spPr>
          <a:xfrm>
            <a:off x="707538" y="1180673"/>
            <a:ext cx="3230100" cy="11148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11000"/>
            </a:lvl1pPr>
            <a:lvl2pPr lvl="1" rtl="0" algn="ctr">
              <a:spcBef>
                <a:spcPts val="100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90" name="Google Shape;2990;p21"/>
          <p:cNvSpPr txBox="1"/>
          <p:nvPr>
            <p:ph idx="1" type="subTitle"/>
          </p:nvPr>
        </p:nvSpPr>
        <p:spPr>
          <a:xfrm>
            <a:off x="707538" y="2295484"/>
            <a:ext cx="3230100" cy="521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1" name="Google Shape;2991;p21"/>
          <p:cNvSpPr txBox="1"/>
          <p:nvPr>
            <p:ph hasCustomPrompt="1" idx="2" type="title"/>
          </p:nvPr>
        </p:nvSpPr>
        <p:spPr>
          <a:xfrm>
            <a:off x="5206363" y="1180675"/>
            <a:ext cx="3230100" cy="11148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11000"/>
            </a:lvl1pPr>
            <a:lvl2pPr lvl="1" rtl="0" algn="ctr">
              <a:spcBef>
                <a:spcPts val="100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92" name="Google Shape;2992;p21"/>
          <p:cNvSpPr txBox="1"/>
          <p:nvPr>
            <p:ph idx="3" type="subTitle"/>
          </p:nvPr>
        </p:nvSpPr>
        <p:spPr>
          <a:xfrm>
            <a:off x="5206363" y="2295475"/>
            <a:ext cx="3230100" cy="521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3" name="Google Shape;2993;p21"/>
          <p:cNvSpPr txBox="1"/>
          <p:nvPr>
            <p:ph hasCustomPrompt="1" idx="4" type="title"/>
          </p:nvPr>
        </p:nvSpPr>
        <p:spPr>
          <a:xfrm>
            <a:off x="2956950" y="3017200"/>
            <a:ext cx="3230100" cy="9873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11000"/>
            </a:lvl1pPr>
            <a:lvl2pPr lvl="1" rtl="0" algn="ctr">
              <a:spcBef>
                <a:spcPts val="100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94" name="Google Shape;2994;p21"/>
          <p:cNvSpPr txBox="1"/>
          <p:nvPr>
            <p:ph idx="5" type="subTitle"/>
          </p:nvPr>
        </p:nvSpPr>
        <p:spPr>
          <a:xfrm>
            <a:off x="2956950" y="4004573"/>
            <a:ext cx="3230100" cy="5214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5" name="Google Shape;2995;p21"/>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6" name="Google Shape;2996;p21"/>
          <p:cNvGrpSpPr/>
          <p:nvPr/>
        </p:nvGrpSpPr>
        <p:grpSpPr>
          <a:xfrm rot="10800000">
            <a:off x="8511572" y="2778444"/>
            <a:ext cx="157401" cy="372875"/>
            <a:chOff x="8474575" y="615525"/>
            <a:chExt cx="327850" cy="776500"/>
          </a:xfrm>
        </p:grpSpPr>
        <p:grpSp>
          <p:nvGrpSpPr>
            <p:cNvPr id="2997" name="Google Shape;2997;p21"/>
            <p:cNvGrpSpPr/>
            <p:nvPr/>
          </p:nvGrpSpPr>
          <p:grpSpPr>
            <a:xfrm>
              <a:off x="8474575" y="615525"/>
              <a:ext cx="327850" cy="59700"/>
              <a:chOff x="8474575" y="615525"/>
              <a:chExt cx="327850" cy="59700"/>
            </a:xfrm>
          </p:grpSpPr>
          <p:sp>
            <p:nvSpPr>
              <p:cNvPr id="2998" name="Google Shape;299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0" name="Google Shape;3000;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1" name="Google Shape;3001;p21"/>
            <p:cNvGrpSpPr/>
            <p:nvPr/>
          </p:nvGrpSpPr>
          <p:grpSpPr>
            <a:xfrm>
              <a:off x="8474575" y="820325"/>
              <a:ext cx="327850" cy="59700"/>
              <a:chOff x="8474575" y="615525"/>
              <a:chExt cx="327850" cy="59700"/>
            </a:xfrm>
          </p:grpSpPr>
          <p:sp>
            <p:nvSpPr>
              <p:cNvPr id="3002" name="Google Shape;300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4" name="Google Shape;3004;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5" name="Google Shape;3005;p21"/>
            <p:cNvGrpSpPr/>
            <p:nvPr/>
          </p:nvGrpSpPr>
          <p:grpSpPr>
            <a:xfrm>
              <a:off x="8474575" y="1025125"/>
              <a:ext cx="327850" cy="59700"/>
              <a:chOff x="8474575" y="615525"/>
              <a:chExt cx="327850" cy="59700"/>
            </a:xfrm>
          </p:grpSpPr>
          <p:sp>
            <p:nvSpPr>
              <p:cNvPr id="3006" name="Google Shape;300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8" name="Google Shape;3008;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9" name="Google Shape;3009;p21"/>
            <p:cNvGrpSpPr/>
            <p:nvPr/>
          </p:nvGrpSpPr>
          <p:grpSpPr>
            <a:xfrm>
              <a:off x="8474575" y="1229925"/>
              <a:ext cx="327850" cy="59700"/>
              <a:chOff x="8474575" y="615525"/>
              <a:chExt cx="327850" cy="59700"/>
            </a:xfrm>
          </p:grpSpPr>
          <p:sp>
            <p:nvSpPr>
              <p:cNvPr id="3010" name="Google Shape;301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2" name="Google Shape;3012;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21"/>
          <p:cNvGrpSpPr/>
          <p:nvPr/>
        </p:nvGrpSpPr>
        <p:grpSpPr>
          <a:xfrm rot="10800000">
            <a:off x="8511572" y="2372805"/>
            <a:ext cx="157401" cy="372875"/>
            <a:chOff x="8474575" y="615525"/>
            <a:chExt cx="327850" cy="776500"/>
          </a:xfrm>
        </p:grpSpPr>
        <p:grpSp>
          <p:nvGrpSpPr>
            <p:cNvPr id="3014" name="Google Shape;3014;p21"/>
            <p:cNvGrpSpPr/>
            <p:nvPr/>
          </p:nvGrpSpPr>
          <p:grpSpPr>
            <a:xfrm>
              <a:off x="8474575" y="615525"/>
              <a:ext cx="327850" cy="59700"/>
              <a:chOff x="8474575" y="615525"/>
              <a:chExt cx="327850" cy="59700"/>
            </a:xfrm>
          </p:grpSpPr>
          <p:sp>
            <p:nvSpPr>
              <p:cNvPr id="3015" name="Google Shape;3015;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7" name="Google Shape;3017;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8" name="Google Shape;3018;p21"/>
            <p:cNvGrpSpPr/>
            <p:nvPr/>
          </p:nvGrpSpPr>
          <p:grpSpPr>
            <a:xfrm>
              <a:off x="8474575" y="820325"/>
              <a:ext cx="327850" cy="59700"/>
              <a:chOff x="8474575" y="615525"/>
              <a:chExt cx="327850" cy="59700"/>
            </a:xfrm>
          </p:grpSpPr>
          <p:sp>
            <p:nvSpPr>
              <p:cNvPr id="3019" name="Google Shape;3019;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1" name="Google Shape;3021;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2" name="Google Shape;3022;p21"/>
            <p:cNvGrpSpPr/>
            <p:nvPr/>
          </p:nvGrpSpPr>
          <p:grpSpPr>
            <a:xfrm>
              <a:off x="8474575" y="1025125"/>
              <a:ext cx="327850" cy="59700"/>
              <a:chOff x="8474575" y="615525"/>
              <a:chExt cx="327850" cy="59700"/>
            </a:xfrm>
          </p:grpSpPr>
          <p:sp>
            <p:nvSpPr>
              <p:cNvPr id="3023" name="Google Shape;3023;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5" name="Google Shape;3025;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6" name="Google Shape;3026;p21"/>
            <p:cNvGrpSpPr/>
            <p:nvPr/>
          </p:nvGrpSpPr>
          <p:grpSpPr>
            <a:xfrm>
              <a:off x="8474575" y="1229925"/>
              <a:ext cx="327850" cy="59700"/>
              <a:chOff x="8474575" y="615525"/>
              <a:chExt cx="327850" cy="59700"/>
            </a:xfrm>
          </p:grpSpPr>
          <p:sp>
            <p:nvSpPr>
              <p:cNvPr id="3027" name="Google Shape;302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9" name="Google Shape;3029;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0" name="Google Shape;3030;p21"/>
          <p:cNvGrpSpPr/>
          <p:nvPr/>
        </p:nvGrpSpPr>
        <p:grpSpPr>
          <a:xfrm rot="10800000">
            <a:off x="8511572" y="1967165"/>
            <a:ext cx="157401" cy="372875"/>
            <a:chOff x="8474575" y="615525"/>
            <a:chExt cx="327850" cy="776500"/>
          </a:xfrm>
        </p:grpSpPr>
        <p:grpSp>
          <p:nvGrpSpPr>
            <p:cNvPr id="3031" name="Google Shape;3031;p21"/>
            <p:cNvGrpSpPr/>
            <p:nvPr/>
          </p:nvGrpSpPr>
          <p:grpSpPr>
            <a:xfrm>
              <a:off x="8474575" y="615525"/>
              <a:ext cx="327850" cy="59700"/>
              <a:chOff x="8474575" y="615525"/>
              <a:chExt cx="327850" cy="59700"/>
            </a:xfrm>
          </p:grpSpPr>
          <p:sp>
            <p:nvSpPr>
              <p:cNvPr id="3032" name="Google Shape;303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4" name="Google Shape;3034;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5" name="Google Shape;3035;p21"/>
            <p:cNvGrpSpPr/>
            <p:nvPr/>
          </p:nvGrpSpPr>
          <p:grpSpPr>
            <a:xfrm>
              <a:off x="8474575" y="820325"/>
              <a:ext cx="327850" cy="59700"/>
              <a:chOff x="8474575" y="615525"/>
              <a:chExt cx="327850" cy="59700"/>
            </a:xfrm>
          </p:grpSpPr>
          <p:sp>
            <p:nvSpPr>
              <p:cNvPr id="3036" name="Google Shape;303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8" name="Google Shape;3038;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9" name="Google Shape;3039;p21"/>
            <p:cNvGrpSpPr/>
            <p:nvPr/>
          </p:nvGrpSpPr>
          <p:grpSpPr>
            <a:xfrm>
              <a:off x="8474575" y="1025125"/>
              <a:ext cx="327850" cy="59700"/>
              <a:chOff x="8474575" y="615525"/>
              <a:chExt cx="327850" cy="59700"/>
            </a:xfrm>
          </p:grpSpPr>
          <p:sp>
            <p:nvSpPr>
              <p:cNvPr id="3040" name="Google Shape;304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2" name="Google Shape;3042;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3" name="Google Shape;3043;p21"/>
            <p:cNvGrpSpPr/>
            <p:nvPr/>
          </p:nvGrpSpPr>
          <p:grpSpPr>
            <a:xfrm>
              <a:off x="8474575" y="1229925"/>
              <a:ext cx="327850" cy="59700"/>
              <a:chOff x="8474575" y="615525"/>
              <a:chExt cx="327850" cy="59700"/>
            </a:xfrm>
          </p:grpSpPr>
          <p:sp>
            <p:nvSpPr>
              <p:cNvPr id="3044" name="Google Shape;304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6" name="Google Shape;3046;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7" name="Google Shape;3047;p21"/>
          <p:cNvGrpSpPr/>
          <p:nvPr/>
        </p:nvGrpSpPr>
        <p:grpSpPr>
          <a:xfrm rot="10800000">
            <a:off x="8511572" y="1561526"/>
            <a:ext cx="157401" cy="372875"/>
            <a:chOff x="8474575" y="615525"/>
            <a:chExt cx="327850" cy="776500"/>
          </a:xfrm>
        </p:grpSpPr>
        <p:grpSp>
          <p:nvGrpSpPr>
            <p:cNvPr id="3048" name="Google Shape;3048;p21"/>
            <p:cNvGrpSpPr/>
            <p:nvPr/>
          </p:nvGrpSpPr>
          <p:grpSpPr>
            <a:xfrm>
              <a:off x="8474575" y="615525"/>
              <a:ext cx="327850" cy="59700"/>
              <a:chOff x="8474575" y="615525"/>
              <a:chExt cx="327850" cy="59700"/>
            </a:xfrm>
          </p:grpSpPr>
          <p:sp>
            <p:nvSpPr>
              <p:cNvPr id="3049" name="Google Shape;3049;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1" name="Google Shape;3051;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2" name="Google Shape;3052;p21"/>
            <p:cNvGrpSpPr/>
            <p:nvPr/>
          </p:nvGrpSpPr>
          <p:grpSpPr>
            <a:xfrm>
              <a:off x="8474575" y="820325"/>
              <a:ext cx="327850" cy="59700"/>
              <a:chOff x="8474575" y="615525"/>
              <a:chExt cx="327850" cy="59700"/>
            </a:xfrm>
          </p:grpSpPr>
          <p:sp>
            <p:nvSpPr>
              <p:cNvPr id="3053" name="Google Shape;3053;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5" name="Google Shape;3055;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6" name="Google Shape;3056;p21"/>
            <p:cNvGrpSpPr/>
            <p:nvPr/>
          </p:nvGrpSpPr>
          <p:grpSpPr>
            <a:xfrm>
              <a:off x="8474575" y="1025125"/>
              <a:ext cx="327850" cy="59700"/>
              <a:chOff x="8474575" y="615525"/>
              <a:chExt cx="327850" cy="59700"/>
            </a:xfrm>
          </p:grpSpPr>
          <p:sp>
            <p:nvSpPr>
              <p:cNvPr id="3057" name="Google Shape;305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9" name="Google Shape;3059;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0" name="Google Shape;3060;p21"/>
            <p:cNvGrpSpPr/>
            <p:nvPr/>
          </p:nvGrpSpPr>
          <p:grpSpPr>
            <a:xfrm>
              <a:off x="8474575" y="1229925"/>
              <a:ext cx="327850" cy="59700"/>
              <a:chOff x="8474575" y="615525"/>
              <a:chExt cx="327850" cy="59700"/>
            </a:xfrm>
          </p:grpSpPr>
          <p:sp>
            <p:nvSpPr>
              <p:cNvPr id="3061" name="Google Shape;3061;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3" name="Google Shape;3063;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4" name="Google Shape;3064;p21"/>
          <p:cNvGrpSpPr/>
          <p:nvPr/>
        </p:nvGrpSpPr>
        <p:grpSpPr>
          <a:xfrm rot="10800000">
            <a:off x="8511572" y="3997751"/>
            <a:ext cx="157401" cy="372875"/>
            <a:chOff x="8474575" y="615525"/>
            <a:chExt cx="327850" cy="776500"/>
          </a:xfrm>
        </p:grpSpPr>
        <p:grpSp>
          <p:nvGrpSpPr>
            <p:cNvPr id="3065" name="Google Shape;3065;p21"/>
            <p:cNvGrpSpPr/>
            <p:nvPr/>
          </p:nvGrpSpPr>
          <p:grpSpPr>
            <a:xfrm>
              <a:off x="8474575" y="615525"/>
              <a:ext cx="327850" cy="59700"/>
              <a:chOff x="8474575" y="615525"/>
              <a:chExt cx="327850" cy="59700"/>
            </a:xfrm>
          </p:grpSpPr>
          <p:sp>
            <p:nvSpPr>
              <p:cNvPr id="3066" name="Google Shape;306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8" name="Google Shape;3068;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9" name="Google Shape;3069;p21"/>
            <p:cNvGrpSpPr/>
            <p:nvPr/>
          </p:nvGrpSpPr>
          <p:grpSpPr>
            <a:xfrm>
              <a:off x="8474575" y="820325"/>
              <a:ext cx="327850" cy="59700"/>
              <a:chOff x="8474575" y="615525"/>
              <a:chExt cx="327850" cy="59700"/>
            </a:xfrm>
          </p:grpSpPr>
          <p:sp>
            <p:nvSpPr>
              <p:cNvPr id="3070" name="Google Shape;307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2" name="Google Shape;3072;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3" name="Google Shape;3073;p21"/>
            <p:cNvGrpSpPr/>
            <p:nvPr/>
          </p:nvGrpSpPr>
          <p:grpSpPr>
            <a:xfrm>
              <a:off x="8474575" y="1025125"/>
              <a:ext cx="327850" cy="59700"/>
              <a:chOff x="8474575" y="615525"/>
              <a:chExt cx="327850" cy="59700"/>
            </a:xfrm>
          </p:grpSpPr>
          <p:sp>
            <p:nvSpPr>
              <p:cNvPr id="3074" name="Google Shape;307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6" name="Google Shape;3076;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7" name="Google Shape;3077;p21"/>
            <p:cNvGrpSpPr/>
            <p:nvPr/>
          </p:nvGrpSpPr>
          <p:grpSpPr>
            <a:xfrm>
              <a:off x="8474575" y="1229925"/>
              <a:ext cx="327850" cy="59700"/>
              <a:chOff x="8474575" y="615525"/>
              <a:chExt cx="327850" cy="59700"/>
            </a:xfrm>
          </p:grpSpPr>
          <p:sp>
            <p:nvSpPr>
              <p:cNvPr id="3078" name="Google Shape;307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0" name="Google Shape;3080;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1" name="Google Shape;3081;p21"/>
          <p:cNvGrpSpPr/>
          <p:nvPr/>
        </p:nvGrpSpPr>
        <p:grpSpPr>
          <a:xfrm rot="10800000">
            <a:off x="8511572" y="3592112"/>
            <a:ext cx="157401" cy="372875"/>
            <a:chOff x="8474575" y="615525"/>
            <a:chExt cx="327850" cy="776500"/>
          </a:xfrm>
        </p:grpSpPr>
        <p:grpSp>
          <p:nvGrpSpPr>
            <p:cNvPr id="3082" name="Google Shape;3082;p21"/>
            <p:cNvGrpSpPr/>
            <p:nvPr/>
          </p:nvGrpSpPr>
          <p:grpSpPr>
            <a:xfrm>
              <a:off x="8474575" y="615525"/>
              <a:ext cx="327850" cy="59700"/>
              <a:chOff x="8474575" y="615525"/>
              <a:chExt cx="327850" cy="59700"/>
            </a:xfrm>
          </p:grpSpPr>
          <p:sp>
            <p:nvSpPr>
              <p:cNvPr id="3083" name="Google Shape;3083;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5" name="Google Shape;3085;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6" name="Google Shape;3086;p21"/>
            <p:cNvGrpSpPr/>
            <p:nvPr/>
          </p:nvGrpSpPr>
          <p:grpSpPr>
            <a:xfrm>
              <a:off x="8474575" y="820325"/>
              <a:ext cx="327850" cy="59700"/>
              <a:chOff x="8474575" y="615525"/>
              <a:chExt cx="327850" cy="59700"/>
            </a:xfrm>
          </p:grpSpPr>
          <p:sp>
            <p:nvSpPr>
              <p:cNvPr id="3087" name="Google Shape;308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9" name="Google Shape;3089;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0" name="Google Shape;3090;p21"/>
            <p:cNvGrpSpPr/>
            <p:nvPr/>
          </p:nvGrpSpPr>
          <p:grpSpPr>
            <a:xfrm>
              <a:off x="8474575" y="1025125"/>
              <a:ext cx="327850" cy="59700"/>
              <a:chOff x="8474575" y="615525"/>
              <a:chExt cx="327850" cy="59700"/>
            </a:xfrm>
          </p:grpSpPr>
          <p:sp>
            <p:nvSpPr>
              <p:cNvPr id="3091" name="Google Shape;3091;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3" name="Google Shape;3093;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4" name="Google Shape;3094;p21"/>
            <p:cNvGrpSpPr/>
            <p:nvPr/>
          </p:nvGrpSpPr>
          <p:grpSpPr>
            <a:xfrm>
              <a:off x="8474575" y="1229925"/>
              <a:ext cx="327850" cy="59700"/>
              <a:chOff x="8474575" y="615525"/>
              <a:chExt cx="327850" cy="59700"/>
            </a:xfrm>
          </p:grpSpPr>
          <p:sp>
            <p:nvSpPr>
              <p:cNvPr id="3095" name="Google Shape;3095;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7" name="Google Shape;3097;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8" name="Google Shape;3098;p21"/>
          <p:cNvGrpSpPr/>
          <p:nvPr/>
        </p:nvGrpSpPr>
        <p:grpSpPr>
          <a:xfrm rot="10800000">
            <a:off x="8511572" y="3186472"/>
            <a:ext cx="157401" cy="372875"/>
            <a:chOff x="8474575" y="615525"/>
            <a:chExt cx="327850" cy="776500"/>
          </a:xfrm>
        </p:grpSpPr>
        <p:grpSp>
          <p:nvGrpSpPr>
            <p:cNvPr id="3099" name="Google Shape;3099;p21"/>
            <p:cNvGrpSpPr/>
            <p:nvPr/>
          </p:nvGrpSpPr>
          <p:grpSpPr>
            <a:xfrm>
              <a:off x="8474575" y="615525"/>
              <a:ext cx="327850" cy="59700"/>
              <a:chOff x="8474575" y="615525"/>
              <a:chExt cx="327850" cy="59700"/>
            </a:xfrm>
          </p:grpSpPr>
          <p:sp>
            <p:nvSpPr>
              <p:cNvPr id="3100" name="Google Shape;310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2" name="Google Shape;3102;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3" name="Google Shape;3103;p21"/>
            <p:cNvGrpSpPr/>
            <p:nvPr/>
          </p:nvGrpSpPr>
          <p:grpSpPr>
            <a:xfrm>
              <a:off x="8474575" y="820325"/>
              <a:ext cx="327850" cy="59700"/>
              <a:chOff x="8474575" y="615525"/>
              <a:chExt cx="327850" cy="59700"/>
            </a:xfrm>
          </p:grpSpPr>
          <p:sp>
            <p:nvSpPr>
              <p:cNvPr id="3104" name="Google Shape;310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6" name="Google Shape;3106;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7" name="Google Shape;3107;p21"/>
            <p:cNvGrpSpPr/>
            <p:nvPr/>
          </p:nvGrpSpPr>
          <p:grpSpPr>
            <a:xfrm>
              <a:off x="8474575" y="1025125"/>
              <a:ext cx="327850" cy="59700"/>
              <a:chOff x="8474575" y="615525"/>
              <a:chExt cx="327850" cy="59700"/>
            </a:xfrm>
          </p:grpSpPr>
          <p:sp>
            <p:nvSpPr>
              <p:cNvPr id="3108" name="Google Shape;310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0" name="Google Shape;3110;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1" name="Google Shape;3111;p21"/>
            <p:cNvGrpSpPr/>
            <p:nvPr/>
          </p:nvGrpSpPr>
          <p:grpSpPr>
            <a:xfrm>
              <a:off x="8474575" y="1229925"/>
              <a:ext cx="327850" cy="59700"/>
              <a:chOff x="8474575" y="615525"/>
              <a:chExt cx="327850" cy="59700"/>
            </a:xfrm>
          </p:grpSpPr>
          <p:sp>
            <p:nvSpPr>
              <p:cNvPr id="3112" name="Google Shape;311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4" name="Google Shape;3114;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5" name="Google Shape;3115;p21"/>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6" name="Google Shape;3116;p21"/>
          <p:cNvGrpSpPr/>
          <p:nvPr/>
        </p:nvGrpSpPr>
        <p:grpSpPr>
          <a:xfrm rot="10800000">
            <a:off x="8511572" y="4649265"/>
            <a:ext cx="157401" cy="28668"/>
            <a:chOff x="8474575" y="615525"/>
            <a:chExt cx="327850" cy="59700"/>
          </a:xfrm>
        </p:grpSpPr>
        <p:sp>
          <p:nvSpPr>
            <p:cNvPr id="3117" name="Google Shape;3117;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9" name="Google Shape;3119;p21"/>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0" name="Google Shape;3120;p21"/>
          <p:cNvGrpSpPr/>
          <p:nvPr/>
        </p:nvGrpSpPr>
        <p:grpSpPr>
          <a:xfrm rot="10800000">
            <a:off x="8511572" y="4550915"/>
            <a:ext cx="157401" cy="28668"/>
            <a:chOff x="8474575" y="615525"/>
            <a:chExt cx="327850" cy="59700"/>
          </a:xfrm>
        </p:grpSpPr>
        <p:sp>
          <p:nvSpPr>
            <p:cNvPr id="3121" name="Google Shape;3121;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3" name="Google Shape;3123;p21"/>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4" name="Google Shape;3124;p21"/>
          <p:cNvGrpSpPr/>
          <p:nvPr/>
        </p:nvGrpSpPr>
        <p:grpSpPr>
          <a:xfrm rot="10800000">
            <a:off x="8511572" y="4452565"/>
            <a:ext cx="157401" cy="28668"/>
            <a:chOff x="8474575" y="615525"/>
            <a:chExt cx="327850" cy="59700"/>
          </a:xfrm>
        </p:grpSpPr>
        <p:sp>
          <p:nvSpPr>
            <p:cNvPr id="3125" name="Google Shape;3125;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7" name="Google Shape;3127;p21"/>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8" name="Google Shape;3128;p21"/>
          <p:cNvGrpSpPr/>
          <p:nvPr/>
        </p:nvGrpSpPr>
        <p:grpSpPr>
          <a:xfrm rot="10800000">
            <a:off x="8511572" y="1486458"/>
            <a:ext cx="157401" cy="28668"/>
            <a:chOff x="8474575" y="615525"/>
            <a:chExt cx="327850" cy="59700"/>
          </a:xfrm>
        </p:grpSpPr>
        <p:sp>
          <p:nvSpPr>
            <p:cNvPr id="3129" name="Google Shape;3129;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1" name="Google Shape;3131;p21"/>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2" name="Google Shape;3132;p21"/>
          <p:cNvGrpSpPr/>
          <p:nvPr/>
        </p:nvGrpSpPr>
        <p:grpSpPr>
          <a:xfrm rot="10800000">
            <a:off x="8511497" y="709735"/>
            <a:ext cx="157401" cy="372875"/>
            <a:chOff x="8474575" y="615525"/>
            <a:chExt cx="327850" cy="776500"/>
          </a:xfrm>
        </p:grpSpPr>
        <p:grpSp>
          <p:nvGrpSpPr>
            <p:cNvPr id="3133" name="Google Shape;3133;p21"/>
            <p:cNvGrpSpPr/>
            <p:nvPr/>
          </p:nvGrpSpPr>
          <p:grpSpPr>
            <a:xfrm>
              <a:off x="8474575" y="615525"/>
              <a:ext cx="327850" cy="59700"/>
              <a:chOff x="8474575" y="615525"/>
              <a:chExt cx="327850" cy="59700"/>
            </a:xfrm>
          </p:grpSpPr>
          <p:sp>
            <p:nvSpPr>
              <p:cNvPr id="3134" name="Google Shape;313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6" name="Google Shape;3136;p21"/>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7" name="Google Shape;3137;p21"/>
            <p:cNvGrpSpPr/>
            <p:nvPr/>
          </p:nvGrpSpPr>
          <p:grpSpPr>
            <a:xfrm>
              <a:off x="8474575" y="820325"/>
              <a:ext cx="327850" cy="59700"/>
              <a:chOff x="8474575" y="615525"/>
              <a:chExt cx="327850" cy="59700"/>
            </a:xfrm>
          </p:grpSpPr>
          <p:sp>
            <p:nvSpPr>
              <p:cNvPr id="3138" name="Google Shape;313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0" name="Google Shape;3140;p21"/>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1" name="Google Shape;3141;p21"/>
            <p:cNvGrpSpPr/>
            <p:nvPr/>
          </p:nvGrpSpPr>
          <p:grpSpPr>
            <a:xfrm>
              <a:off x="8474575" y="1025125"/>
              <a:ext cx="327850" cy="59700"/>
              <a:chOff x="8474575" y="615525"/>
              <a:chExt cx="327850" cy="59700"/>
            </a:xfrm>
          </p:grpSpPr>
          <p:sp>
            <p:nvSpPr>
              <p:cNvPr id="3142" name="Google Shape;314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4" name="Google Shape;3144;p21"/>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5" name="Google Shape;3145;p21"/>
            <p:cNvGrpSpPr/>
            <p:nvPr/>
          </p:nvGrpSpPr>
          <p:grpSpPr>
            <a:xfrm>
              <a:off x="8474575" y="1229925"/>
              <a:ext cx="327850" cy="59700"/>
              <a:chOff x="8474575" y="615525"/>
              <a:chExt cx="327850" cy="59700"/>
            </a:xfrm>
          </p:grpSpPr>
          <p:sp>
            <p:nvSpPr>
              <p:cNvPr id="3146" name="Google Shape;3146;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8" name="Google Shape;3148;p21"/>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9" name="Google Shape;3149;p21"/>
          <p:cNvGrpSpPr/>
          <p:nvPr/>
        </p:nvGrpSpPr>
        <p:grpSpPr>
          <a:xfrm rot="10800000">
            <a:off x="8511497" y="660555"/>
            <a:ext cx="157401" cy="28668"/>
            <a:chOff x="8474575" y="615525"/>
            <a:chExt cx="327850" cy="59700"/>
          </a:xfrm>
        </p:grpSpPr>
        <p:sp>
          <p:nvSpPr>
            <p:cNvPr id="3150" name="Google Shape;3150;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2" name="Google Shape;3152;p21"/>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3" name="Google Shape;3153;p21"/>
          <p:cNvGrpSpPr/>
          <p:nvPr/>
        </p:nvGrpSpPr>
        <p:grpSpPr>
          <a:xfrm rot="10800000">
            <a:off x="8511422" y="1373358"/>
            <a:ext cx="157401" cy="28668"/>
            <a:chOff x="8474575" y="615525"/>
            <a:chExt cx="327850" cy="59700"/>
          </a:xfrm>
        </p:grpSpPr>
        <p:sp>
          <p:nvSpPr>
            <p:cNvPr id="3154" name="Google Shape;3154;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6" name="Google Shape;3156;p21"/>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7" name="Google Shape;3157;p21"/>
          <p:cNvGrpSpPr/>
          <p:nvPr/>
        </p:nvGrpSpPr>
        <p:grpSpPr>
          <a:xfrm rot="10800000">
            <a:off x="8511572" y="1267483"/>
            <a:ext cx="157401" cy="28668"/>
            <a:chOff x="8474575" y="615525"/>
            <a:chExt cx="327850" cy="59700"/>
          </a:xfrm>
        </p:grpSpPr>
        <p:sp>
          <p:nvSpPr>
            <p:cNvPr id="3158" name="Google Shape;3158;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0" name="Google Shape;3160;p21"/>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1" name="Google Shape;3161;p21"/>
          <p:cNvGrpSpPr/>
          <p:nvPr/>
        </p:nvGrpSpPr>
        <p:grpSpPr>
          <a:xfrm rot="10800000">
            <a:off x="8511572" y="1165774"/>
            <a:ext cx="157401" cy="28668"/>
            <a:chOff x="8474575" y="615525"/>
            <a:chExt cx="327850" cy="59700"/>
          </a:xfrm>
        </p:grpSpPr>
        <p:sp>
          <p:nvSpPr>
            <p:cNvPr id="3162" name="Google Shape;3162;p21"/>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1"/>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4" name="Google Shape;3164;p21"/>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165" name="Shape 3165"/>
        <p:cNvGrpSpPr/>
        <p:nvPr/>
      </p:nvGrpSpPr>
      <p:grpSpPr>
        <a:xfrm>
          <a:off x="0" y="0"/>
          <a:ext cx="0" cy="0"/>
          <a:chOff x="0" y="0"/>
          <a:chExt cx="0" cy="0"/>
        </a:xfrm>
      </p:grpSpPr>
      <p:pic>
        <p:nvPicPr>
          <p:cNvPr id="3166" name="Google Shape;3166;p22"/>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3167" name="Google Shape;3167;p22"/>
          <p:cNvSpPr txBox="1"/>
          <p:nvPr>
            <p:ph type="ctrTitle"/>
          </p:nvPr>
        </p:nvSpPr>
        <p:spPr>
          <a:xfrm>
            <a:off x="2429950" y="767625"/>
            <a:ext cx="4284000" cy="8022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68" name="Google Shape;3168;p22"/>
          <p:cNvSpPr txBox="1"/>
          <p:nvPr>
            <p:ph idx="1" type="subTitle"/>
          </p:nvPr>
        </p:nvSpPr>
        <p:spPr>
          <a:xfrm>
            <a:off x="2425075" y="1569825"/>
            <a:ext cx="4293900" cy="16278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169" name="Google Shape;3169;p22"/>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0" name="Google Shape;3170;p22"/>
          <p:cNvGrpSpPr/>
          <p:nvPr/>
        </p:nvGrpSpPr>
        <p:grpSpPr>
          <a:xfrm rot="10800000">
            <a:off x="8511572" y="2778444"/>
            <a:ext cx="157401" cy="372875"/>
            <a:chOff x="8474575" y="615525"/>
            <a:chExt cx="327850" cy="776500"/>
          </a:xfrm>
        </p:grpSpPr>
        <p:grpSp>
          <p:nvGrpSpPr>
            <p:cNvPr id="3171" name="Google Shape;3171;p22"/>
            <p:cNvGrpSpPr/>
            <p:nvPr/>
          </p:nvGrpSpPr>
          <p:grpSpPr>
            <a:xfrm>
              <a:off x="8474575" y="615525"/>
              <a:ext cx="327850" cy="59700"/>
              <a:chOff x="8474575" y="615525"/>
              <a:chExt cx="327850" cy="59700"/>
            </a:xfrm>
          </p:grpSpPr>
          <p:sp>
            <p:nvSpPr>
              <p:cNvPr id="3172" name="Google Shape;317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4" name="Google Shape;3174;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5" name="Google Shape;3175;p22"/>
            <p:cNvGrpSpPr/>
            <p:nvPr/>
          </p:nvGrpSpPr>
          <p:grpSpPr>
            <a:xfrm>
              <a:off x="8474575" y="820325"/>
              <a:ext cx="327850" cy="59700"/>
              <a:chOff x="8474575" y="615525"/>
              <a:chExt cx="327850" cy="59700"/>
            </a:xfrm>
          </p:grpSpPr>
          <p:sp>
            <p:nvSpPr>
              <p:cNvPr id="3176" name="Google Shape;317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8" name="Google Shape;3178;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9" name="Google Shape;3179;p22"/>
            <p:cNvGrpSpPr/>
            <p:nvPr/>
          </p:nvGrpSpPr>
          <p:grpSpPr>
            <a:xfrm>
              <a:off x="8474575" y="1025125"/>
              <a:ext cx="327850" cy="59700"/>
              <a:chOff x="8474575" y="615525"/>
              <a:chExt cx="327850" cy="59700"/>
            </a:xfrm>
          </p:grpSpPr>
          <p:sp>
            <p:nvSpPr>
              <p:cNvPr id="3180" name="Google Shape;318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2" name="Google Shape;3182;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3" name="Google Shape;3183;p22"/>
            <p:cNvGrpSpPr/>
            <p:nvPr/>
          </p:nvGrpSpPr>
          <p:grpSpPr>
            <a:xfrm>
              <a:off x="8474575" y="1229925"/>
              <a:ext cx="327850" cy="59700"/>
              <a:chOff x="8474575" y="615525"/>
              <a:chExt cx="327850" cy="59700"/>
            </a:xfrm>
          </p:grpSpPr>
          <p:sp>
            <p:nvSpPr>
              <p:cNvPr id="3184" name="Google Shape;318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6" name="Google Shape;3186;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7" name="Google Shape;3187;p22"/>
          <p:cNvGrpSpPr/>
          <p:nvPr/>
        </p:nvGrpSpPr>
        <p:grpSpPr>
          <a:xfrm rot="10800000">
            <a:off x="8511572" y="2372805"/>
            <a:ext cx="157401" cy="372875"/>
            <a:chOff x="8474575" y="615525"/>
            <a:chExt cx="327850" cy="776500"/>
          </a:xfrm>
        </p:grpSpPr>
        <p:grpSp>
          <p:nvGrpSpPr>
            <p:cNvPr id="3188" name="Google Shape;3188;p22"/>
            <p:cNvGrpSpPr/>
            <p:nvPr/>
          </p:nvGrpSpPr>
          <p:grpSpPr>
            <a:xfrm>
              <a:off x="8474575" y="615525"/>
              <a:ext cx="327850" cy="59700"/>
              <a:chOff x="8474575" y="615525"/>
              <a:chExt cx="327850" cy="59700"/>
            </a:xfrm>
          </p:grpSpPr>
          <p:sp>
            <p:nvSpPr>
              <p:cNvPr id="3189" name="Google Shape;3189;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1" name="Google Shape;3191;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2" name="Google Shape;3192;p22"/>
            <p:cNvGrpSpPr/>
            <p:nvPr/>
          </p:nvGrpSpPr>
          <p:grpSpPr>
            <a:xfrm>
              <a:off x="8474575" y="820325"/>
              <a:ext cx="327850" cy="59700"/>
              <a:chOff x="8474575" y="615525"/>
              <a:chExt cx="327850" cy="59700"/>
            </a:xfrm>
          </p:grpSpPr>
          <p:sp>
            <p:nvSpPr>
              <p:cNvPr id="3193" name="Google Shape;3193;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5" name="Google Shape;3195;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6" name="Google Shape;3196;p22"/>
            <p:cNvGrpSpPr/>
            <p:nvPr/>
          </p:nvGrpSpPr>
          <p:grpSpPr>
            <a:xfrm>
              <a:off x="8474575" y="1025125"/>
              <a:ext cx="327850" cy="59700"/>
              <a:chOff x="8474575" y="615525"/>
              <a:chExt cx="327850" cy="59700"/>
            </a:xfrm>
          </p:grpSpPr>
          <p:sp>
            <p:nvSpPr>
              <p:cNvPr id="3197" name="Google Shape;3197;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9" name="Google Shape;3199;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0" name="Google Shape;3200;p22"/>
            <p:cNvGrpSpPr/>
            <p:nvPr/>
          </p:nvGrpSpPr>
          <p:grpSpPr>
            <a:xfrm>
              <a:off x="8474575" y="1229925"/>
              <a:ext cx="327850" cy="59700"/>
              <a:chOff x="8474575" y="615525"/>
              <a:chExt cx="327850" cy="59700"/>
            </a:xfrm>
          </p:grpSpPr>
          <p:sp>
            <p:nvSpPr>
              <p:cNvPr id="3201" name="Google Shape;320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3" name="Google Shape;3203;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4" name="Google Shape;3204;p22"/>
          <p:cNvGrpSpPr/>
          <p:nvPr/>
        </p:nvGrpSpPr>
        <p:grpSpPr>
          <a:xfrm rot="10800000">
            <a:off x="8511572" y="1967165"/>
            <a:ext cx="157401" cy="372875"/>
            <a:chOff x="8474575" y="615525"/>
            <a:chExt cx="327850" cy="776500"/>
          </a:xfrm>
        </p:grpSpPr>
        <p:grpSp>
          <p:nvGrpSpPr>
            <p:cNvPr id="3205" name="Google Shape;3205;p22"/>
            <p:cNvGrpSpPr/>
            <p:nvPr/>
          </p:nvGrpSpPr>
          <p:grpSpPr>
            <a:xfrm>
              <a:off x="8474575" y="615525"/>
              <a:ext cx="327850" cy="59700"/>
              <a:chOff x="8474575" y="615525"/>
              <a:chExt cx="327850" cy="59700"/>
            </a:xfrm>
          </p:grpSpPr>
          <p:sp>
            <p:nvSpPr>
              <p:cNvPr id="3206" name="Google Shape;320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8" name="Google Shape;3208;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9" name="Google Shape;3209;p22"/>
            <p:cNvGrpSpPr/>
            <p:nvPr/>
          </p:nvGrpSpPr>
          <p:grpSpPr>
            <a:xfrm>
              <a:off x="8474575" y="820325"/>
              <a:ext cx="327850" cy="59700"/>
              <a:chOff x="8474575" y="615525"/>
              <a:chExt cx="327850" cy="59700"/>
            </a:xfrm>
          </p:grpSpPr>
          <p:sp>
            <p:nvSpPr>
              <p:cNvPr id="3210" name="Google Shape;321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2" name="Google Shape;3212;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3" name="Google Shape;3213;p22"/>
            <p:cNvGrpSpPr/>
            <p:nvPr/>
          </p:nvGrpSpPr>
          <p:grpSpPr>
            <a:xfrm>
              <a:off x="8474575" y="1025125"/>
              <a:ext cx="327850" cy="59700"/>
              <a:chOff x="8474575" y="615525"/>
              <a:chExt cx="327850" cy="59700"/>
            </a:xfrm>
          </p:grpSpPr>
          <p:sp>
            <p:nvSpPr>
              <p:cNvPr id="3214" name="Google Shape;321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6" name="Google Shape;3216;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7" name="Google Shape;3217;p22"/>
            <p:cNvGrpSpPr/>
            <p:nvPr/>
          </p:nvGrpSpPr>
          <p:grpSpPr>
            <a:xfrm>
              <a:off x="8474575" y="1229925"/>
              <a:ext cx="327850" cy="59700"/>
              <a:chOff x="8474575" y="615525"/>
              <a:chExt cx="327850" cy="59700"/>
            </a:xfrm>
          </p:grpSpPr>
          <p:sp>
            <p:nvSpPr>
              <p:cNvPr id="3218" name="Google Shape;321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0" name="Google Shape;3220;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1" name="Google Shape;3221;p22"/>
          <p:cNvGrpSpPr/>
          <p:nvPr/>
        </p:nvGrpSpPr>
        <p:grpSpPr>
          <a:xfrm rot="10800000">
            <a:off x="8511572" y="1561526"/>
            <a:ext cx="157401" cy="372875"/>
            <a:chOff x="8474575" y="615525"/>
            <a:chExt cx="327850" cy="776500"/>
          </a:xfrm>
        </p:grpSpPr>
        <p:grpSp>
          <p:nvGrpSpPr>
            <p:cNvPr id="3222" name="Google Shape;3222;p22"/>
            <p:cNvGrpSpPr/>
            <p:nvPr/>
          </p:nvGrpSpPr>
          <p:grpSpPr>
            <a:xfrm>
              <a:off x="8474575" y="615525"/>
              <a:ext cx="327850" cy="59700"/>
              <a:chOff x="8474575" y="615525"/>
              <a:chExt cx="327850" cy="59700"/>
            </a:xfrm>
          </p:grpSpPr>
          <p:sp>
            <p:nvSpPr>
              <p:cNvPr id="3223" name="Google Shape;3223;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5" name="Google Shape;3225;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6" name="Google Shape;3226;p22"/>
            <p:cNvGrpSpPr/>
            <p:nvPr/>
          </p:nvGrpSpPr>
          <p:grpSpPr>
            <a:xfrm>
              <a:off x="8474575" y="820325"/>
              <a:ext cx="327850" cy="59700"/>
              <a:chOff x="8474575" y="615525"/>
              <a:chExt cx="327850" cy="59700"/>
            </a:xfrm>
          </p:grpSpPr>
          <p:sp>
            <p:nvSpPr>
              <p:cNvPr id="3227" name="Google Shape;3227;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9" name="Google Shape;3229;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0" name="Google Shape;3230;p22"/>
            <p:cNvGrpSpPr/>
            <p:nvPr/>
          </p:nvGrpSpPr>
          <p:grpSpPr>
            <a:xfrm>
              <a:off x="8474575" y="1025125"/>
              <a:ext cx="327850" cy="59700"/>
              <a:chOff x="8474575" y="615525"/>
              <a:chExt cx="327850" cy="59700"/>
            </a:xfrm>
          </p:grpSpPr>
          <p:sp>
            <p:nvSpPr>
              <p:cNvPr id="3231" name="Google Shape;323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3" name="Google Shape;3233;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4" name="Google Shape;3234;p22"/>
            <p:cNvGrpSpPr/>
            <p:nvPr/>
          </p:nvGrpSpPr>
          <p:grpSpPr>
            <a:xfrm>
              <a:off x="8474575" y="1229925"/>
              <a:ext cx="327850" cy="59700"/>
              <a:chOff x="8474575" y="615525"/>
              <a:chExt cx="327850" cy="59700"/>
            </a:xfrm>
          </p:grpSpPr>
          <p:sp>
            <p:nvSpPr>
              <p:cNvPr id="3235" name="Google Shape;3235;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7" name="Google Shape;3237;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8" name="Google Shape;3238;p22"/>
          <p:cNvGrpSpPr/>
          <p:nvPr/>
        </p:nvGrpSpPr>
        <p:grpSpPr>
          <a:xfrm rot="10800000">
            <a:off x="8511572" y="3997751"/>
            <a:ext cx="157401" cy="372875"/>
            <a:chOff x="8474575" y="615525"/>
            <a:chExt cx="327850" cy="776500"/>
          </a:xfrm>
        </p:grpSpPr>
        <p:grpSp>
          <p:nvGrpSpPr>
            <p:cNvPr id="3239" name="Google Shape;3239;p22"/>
            <p:cNvGrpSpPr/>
            <p:nvPr/>
          </p:nvGrpSpPr>
          <p:grpSpPr>
            <a:xfrm>
              <a:off x="8474575" y="615525"/>
              <a:ext cx="327850" cy="59700"/>
              <a:chOff x="8474575" y="615525"/>
              <a:chExt cx="327850" cy="59700"/>
            </a:xfrm>
          </p:grpSpPr>
          <p:sp>
            <p:nvSpPr>
              <p:cNvPr id="3240" name="Google Shape;324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2" name="Google Shape;3242;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3" name="Google Shape;3243;p22"/>
            <p:cNvGrpSpPr/>
            <p:nvPr/>
          </p:nvGrpSpPr>
          <p:grpSpPr>
            <a:xfrm>
              <a:off x="8474575" y="820325"/>
              <a:ext cx="327850" cy="59700"/>
              <a:chOff x="8474575" y="615525"/>
              <a:chExt cx="327850" cy="59700"/>
            </a:xfrm>
          </p:grpSpPr>
          <p:sp>
            <p:nvSpPr>
              <p:cNvPr id="3244" name="Google Shape;324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6" name="Google Shape;3246;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7" name="Google Shape;3247;p22"/>
            <p:cNvGrpSpPr/>
            <p:nvPr/>
          </p:nvGrpSpPr>
          <p:grpSpPr>
            <a:xfrm>
              <a:off x="8474575" y="1025125"/>
              <a:ext cx="327850" cy="59700"/>
              <a:chOff x="8474575" y="615525"/>
              <a:chExt cx="327850" cy="59700"/>
            </a:xfrm>
          </p:grpSpPr>
          <p:sp>
            <p:nvSpPr>
              <p:cNvPr id="3248" name="Google Shape;324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0" name="Google Shape;3250;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1" name="Google Shape;3251;p22"/>
            <p:cNvGrpSpPr/>
            <p:nvPr/>
          </p:nvGrpSpPr>
          <p:grpSpPr>
            <a:xfrm>
              <a:off x="8474575" y="1229925"/>
              <a:ext cx="327850" cy="59700"/>
              <a:chOff x="8474575" y="615525"/>
              <a:chExt cx="327850" cy="59700"/>
            </a:xfrm>
          </p:grpSpPr>
          <p:sp>
            <p:nvSpPr>
              <p:cNvPr id="3252" name="Google Shape;325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4" name="Google Shape;3254;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5" name="Google Shape;3255;p22"/>
          <p:cNvGrpSpPr/>
          <p:nvPr/>
        </p:nvGrpSpPr>
        <p:grpSpPr>
          <a:xfrm rot="10800000">
            <a:off x="8511572" y="3592112"/>
            <a:ext cx="157401" cy="372875"/>
            <a:chOff x="8474575" y="615525"/>
            <a:chExt cx="327850" cy="776500"/>
          </a:xfrm>
        </p:grpSpPr>
        <p:grpSp>
          <p:nvGrpSpPr>
            <p:cNvPr id="3256" name="Google Shape;3256;p22"/>
            <p:cNvGrpSpPr/>
            <p:nvPr/>
          </p:nvGrpSpPr>
          <p:grpSpPr>
            <a:xfrm>
              <a:off x="8474575" y="615525"/>
              <a:ext cx="327850" cy="59700"/>
              <a:chOff x="8474575" y="615525"/>
              <a:chExt cx="327850" cy="59700"/>
            </a:xfrm>
          </p:grpSpPr>
          <p:sp>
            <p:nvSpPr>
              <p:cNvPr id="3257" name="Google Shape;3257;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9" name="Google Shape;3259;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0" name="Google Shape;3260;p22"/>
            <p:cNvGrpSpPr/>
            <p:nvPr/>
          </p:nvGrpSpPr>
          <p:grpSpPr>
            <a:xfrm>
              <a:off x="8474575" y="820325"/>
              <a:ext cx="327850" cy="59700"/>
              <a:chOff x="8474575" y="615525"/>
              <a:chExt cx="327850" cy="59700"/>
            </a:xfrm>
          </p:grpSpPr>
          <p:sp>
            <p:nvSpPr>
              <p:cNvPr id="3261" name="Google Shape;326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3" name="Google Shape;3263;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4" name="Google Shape;3264;p22"/>
            <p:cNvGrpSpPr/>
            <p:nvPr/>
          </p:nvGrpSpPr>
          <p:grpSpPr>
            <a:xfrm>
              <a:off x="8474575" y="1025125"/>
              <a:ext cx="327850" cy="59700"/>
              <a:chOff x="8474575" y="615525"/>
              <a:chExt cx="327850" cy="59700"/>
            </a:xfrm>
          </p:grpSpPr>
          <p:sp>
            <p:nvSpPr>
              <p:cNvPr id="3265" name="Google Shape;3265;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7" name="Google Shape;3267;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8" name="Google Shape;3268;p22"/>
            <p:cNvGrpSpPr/>
            <p:nvPr/>
          </p:nvGrpSpPr>
          <p:grpSpPr>
            <a:xfrm>
              <a:off x="8474575" y="1229925"/>
              <a:ext cx="327850" cy="59700"/>
              <a:chOff x="8474575" y="615525"/>
              <a:chExt cx="327850" cy="59700"/>
            </a:xfrm>
          </p:grpSpPr>
          <p:sp>
            <p:nvSpPr>
              <p:cNvPr id="3269" name="Google Shape;3269;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1" name="Google Shape;3271;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2" name="Google Shape;3272;p22"/>
          <p:cNvGrpSpPr/>
          <p:nvPr/>
        </p:nvGrpSpPr>
        <p:grpSpPr>
          <a:xfrm rot="10800000">
            <a:off x="8511572" y="3186472"/>
            <a:ext cx="157401" cy="372875"/>
            <a:chOff x="8474575" y="615525"/>
            <a:chExt cx="327850" cy="776500"/>
          </a:xfrm>
        </p:grpSpPr>
        <p:grpSp>
          <p:nvGrpSpPr>
            <p:cNvPr id="3273" name="Google Shape;3273;p22"/>
            <p:cNvGrpSpPr/>
            <p:nvPr/>
          </p:nvGrpSpPr>
          <p:grpSpPr>
            <a:xfrm>
              <a:off x="8474575" y="615525"/>
              <a:ext cx="327850" cy="59700"/>
              <a:chOff x="8474575" y="615525"/>
              <a:chExt cx="327850" cy="59700"/>
            </a:xfrm>
          </p:grpSpPr>
          <p:sp>
            <p:nvSpPr>
              <p:cNvPr id="3274" name="Google Shape;327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6" name="Google Shape;3276;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7" name="Google Shape;3277;p22"/>
            <p:cNvGrpSpPr/>
            <p:nvPr/>
          </p:nvGrpSpPr>
          <p:grpSpPr>
            <a:xfrm>
              <a:off x="8474575" y="820325"/>
              <a:ext cx="327850" cy="59700"/>
              <a:chOff x="8474575" y="615525"/>
              <a:chExt cx="327850" cy="59700"/>
            </a:xfrm>
          </p:grpSpPr>
          <p:sp>
            <p:nvSpPr>
              <p:cNvPr id="3278" name="Google Shape;327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0" name="Google Shape;3280;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1" name="Google Shape;3281;p22"/>
            <p:cNvGrpSpPr/>
            <p:nvPr/>
          </p:nvGrpSpPr>
          <p:grpSpPr>
            <a:xfrm>
              <a:off x="8474575" y="1025125"/>
              <a:ext cx="327850" cy="59700"/>
              <a:chOff x="8474575" y="615525"/>
              <a:chExt cx="327850" cy="59700"/>
            </a:xfrm>
          </p:grpSpPr>
          <p:sp>
            <p:nvSpPr>
              <p:cNvPr id="3282" name="Google Shape;328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4" name="Google Shape;3284;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5" name="Google Shape;3285;p22"/>
            <p:cNvGrpSpPr/>
            <p:nvPr/>
          </p:nvGrpSpPr>
          <p:grpSpPr>
            <a:xfrm>
              <a:off x="8474575" y="1229925"/>
              <a:ext cx="327850" cy="59700"/>
              <a:chOff x="8474575" y="615525"/>
              <a:chExt cx="327850" cy="59700"/>
            </a:xfrm>
          </p:grpSpPr>
          <p:sp>
            <p:nvSpPr>
              <p:cNvPr id="3286" name="Google Shape;328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8" name="Google Shape;3288;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9" name="Google Shape;3289;p22"/>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0" name="Google Shape;3290;p22"/>
          <p:cNvGrpSpPr/>
          <p:nvPr/>
        </p:nvGrpSpPr>
        <p:grpSpPr>
          <a:xfrm rot="10800000">
            <a:off x="8511572" y="4649265"/>
            <a:ext cx="157401" cy="28668"/>
            <a:chOff x="8474575" y="615525"/>
            <a:chExt cx="327850" cy="59700"/>
          </a:xfrm>
        </p:grpSpPr>
        <p:sp>
          <p:nvSpPr>
            <p:cNvPr id="3291" name="Google Shape;3291;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3" name="Google Shape;3293;p22"/>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4" name="Google Shape;3294;p22"/>
          <p:cNvGrpSpPr/>
          <p:nvPr/>
        </p:nvGrpSpPr>
        <p:grpSpPr>
          <a:xfrm rot="10800000">
            <a:off x="8511572" y="4550915"/>
            <a:ext cx="157401" cy="28668"/>
            <a:chOff x="8474575" y="615525"/>
            <a:chExt cx="327850" cy="59700"/>
          </a:xfrm>
        </p:grpSpPr>
        <p:sp>
          <p:nvSpPr>
            <p:cNvPr id="3295" name="Google Shape;3295;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7" name="Google Shape;3297;p22"/>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8" name="Google Shape;3298;p22"/>
          <p:cNvGrpSpPr/>
          <p:nvPr/>
        </p:nvGrpSpPr>
        <p:grpSpPr>
          <a:xfrm rot="10800000">
            <a:off x="8511572" y="4452565"/>
            <a:ext cx="157401" cy="28668"/>
            <a:chOff x="8474575" y="615525"/>
            <a:chExt cx="327850" cy="59700"/>
          </a:xfrm>
        </p:grpSpPr>
        <p:sp>
          <p:nvSpPr>
            <p:cNvPr id="3299" name="Google Shape;3299;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1" name="Google Shape;3301;p22"/>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2" name="Google Shape;3302;p22"/>
          <p:cNvGrpSpPr/>
          <p:nvPr/>
        </p:nvGrpSpPr>
        <p:grpSpPr>
          <a:xfrm rot="10800000">
            <a:off x="8511572" y="1486458"/>
            <a:ext cx="157401" cy="28668"/>
            <a:chOff x="8474575" y="615525"/>
            <a:chExt cx="327850" cy="59700"/>
          </a:xfrm>
        </p:grpSpPr>
        <p:sp>
          <p:nvSpPr>
            <p:cNvPr id="3303" name="Google Shape;3303;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5" name="Google Shape;3305;p22"/>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6" name="Google Shape;3306;p22"/>
          <p:cNvGrpSpPr/>
          <p:nvPr/>
        </p:nvGrpSpPr>
        <p:grpSpPr>
          <a:xfrm rot="10800000">
            <a:off x="8511497" y="709735"/>
            <a:ext cx="157401" cy="372875"/>
            <a:chOff x="8474575" y="615525"/>
            <a:chExt cx="327850" cy="776500"/>
          </a:xfrm>
        </p:grpSpPr>
        <p:grpSp>
          <p:nvGrpSpPr>
            <p:cNvPr id="3307" name="Google Shape;3307;p22"/>
            <p:cNvGrpSpPr/>
            <p:nvPr/>
          </p:nvGrpSpPr>
          <p:grpSpPr>
            <a:xfrm>
              <a:off x="8474575" y="615525"/>
              <a:ext cx="327850" cy="59700"/>
              <a:chOff x="8474575" y="615525"/>
              <a:chExt cx="327850" cy="59700"/>
            </a:xfrm>
          </p:grpSpPr>
          <p:sp>
            <p:nvSpPr>
              <p:cNvPr id="3308" name="Google Shape;330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0" name="Google Shape;3310;p22"/>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1" name="Google Shape;3311;p22"/>
            <p:cNvGrpSpPr/>
            <p:nvPr/>
          </p:nvGrpSpPr>
          <p:grpSpPr>
            <a:xfrm>
              <a:off x="8474575" y="820325"/>
              <a:ext cx="327850" cy="59700"/>
              <a:chOff x="8474575" y="615525"/>
              <a:chExt cx="327850" cy="59700"/>
            </a:xfrm>
          </p:grpSpPr>
          <p:sp>
            <p:nvSpPr>
              <p:cNvPr id="3312" name="Google Shape;331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4" name="Google Shape;3314;p22"/>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5" name="Google Shape;3315;p22"/>
            <p:cNvGrpSpPr/>
            <p:nvPr/>
          </p:nvGrpSpPr>
          <p:grpSpPr>
            <a:xfrm>
              <a:off x="8474575" y="1025125"/>
              <a:ext cx="327850" cy="59700"/>
              <a:chOff x="8474575" y="615525"/>
              <a:chExt cx="327850" cy="59700"/>
            </a:xfrm>
          </p:grpSpPr>
          <p:sp>
            <p:nvSpPr>
              <p:cNvPr id="3316" name="Google Shape;331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8" name="Google Shape;3318;p22"/>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9" name="Google Shape;3319;p22"/>
            <p:cNvGrpSpPr/>
            <p:nvPr/>
          </p:nvGrpSpPr>
          <p:grpSpPr>
            <a:xfrm>
              <a:off x="8474575" y="1229925"/>
              <a:ext cx="327850" cy="59700"/>
              <a:chOff x="8474575" y="615525"/>
              <a:chExt cx="327850" cy="59700"/>
            </a:xfrm>
          </p:grpSpPr>
          <p:sp>
            <p:nvSpPr>
              <p:cNvPr id="3320" name="Google Shape;3320;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2" name="Google Shape;3322;p22"/>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3" name="Google Shape;3323;p22"/>
          <p:cNvGrpSpPr/>
          <p:nvPr/>
        </p:nvGrpSpPr>
        <p:grpSpPr>
          <a:xfrm rot="10800000">
            <a:off x="8511497" y="660555"/>
            <a:ext cx="157401" cy="28668"/>
            <a:chOff x="8474575" y="615525"/>
            <a:chExt cx="327850" cy="59700"/>
          </a:xfrm>
        </p:grpSpPr>
        <p:sp>
          <p:nvSpPr>
            <p:cNvPr id="3324" name="Google Shape;3324;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6" name="Google Shape;3326;p22"/>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7" name="Google Shape;3327;p22"/>
          <p:cNvGrpSpPr/>
          <p:nvPr/>
        </p:nvGrpSpPr>
        <p:grpSpPr>
          <a:xfrm rot="10800000">
            <a:off x="8511422" y="1373358"/>
            <a:ext cx="157401" cy="28668"/>
            <a:chOff x="8474575" y="615525"/>
            <a:chExt cx="327850" cy="59700"/>
          </a:xfrm>
        </p:grpSpPr>
        <p:sp>
          <p:nvSpPr>
            <p:cNvPr id="3328" name="Google Shape;3328;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0" name="Google Shape;3330;p22"/>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1" name="Google Shape;3331;p22"/>
          <p:cNvGrpSpPr/>
          <p:nvPr/>
        </p:nvGrpSpPr>
        <p:grpSpPr>
          <a:xfrm rot="10800000">
            <a:off x="8511572" y="1267483"/>
            <a:ext cx="157401" cy="28668"/>
            <a:chOff x="8474575" y="615525"/>
            <a:chExt cx="327850" cy="59700"/>
          </a:xfrm>
        </p:grpSpPr>
        <p:sp>
          <p:nvSpPr>
            <p:cNvPr id="3332" name="Google Shape;3332;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4" name="Google Shape;3334;p22"/>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5" name="Google Shape;3335;p22"/>
          <p:cNvGrpSpPr/>
          <p:nvPr/>
        </p:nvGrpSpPr>
        <p:grpSpPr>
          <a:xfrm rot="10800000">
            <a:off x="8511572" y="1165774"/>
            <a:ext cx="157401" cy="28668"/>
            <a:chOff x="8474575" y="615525"/>
            <a:chExt cx="327850" cy="59700"/>
          </a:xfrm>
        </p:grpSpPr>
        <p:sp>
          <p:nvSpPr>
            <p:cNvPr id="3336" name="Google Shape;3336;p22"/>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2"/>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8" name="Google Shape;3338;p22"/>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2"/>
          <p:cNvSpPr txBox="1"/>
          <p:nvPr/>
        </p:nvSpPr>
        <p:spPr>
          <a:xfrm>
            <a:off x="2425000" y="3598500"/>
            <a:ext cx="4293900" cy="10101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b="1" lang="en" sz="1200">
                <a:solidFill>
                  <a:schemeClr val="accent4"/>
                </a:solidFill>
                <a:latin typeface="Advent Pro"/>
                <a:ea typeface="Advent Pro"/>
                <a:cs typeface="Advent Pro"/>
                <a:sym typeface="Advent Pro"/>
              </a:rPr>
              <a:t>CREDITS</a:t>
            </a:r>
            <a:r>
              <a:rPr lang="en" sz="1200">
                <a:solidFill>
                  <a:schemeClr val="accent4"/>
                </a:solidFill>
                <a:latin typeface="Advent Pro Medium"/>
                <a:ea typeface="Advent Pro Medium"/>
                <a:cs typeface="Advent Pro Medium"/>
                <a:sym typeface="Advent Pro Medium"/>
              </a:rPr>
              <a:t>: This presentation template was created by </a:t>
            </a:r>
            <a:r>
              <a:rPr b="1" lang="en" sz="1200">
                <a:solidFill>
                  <a:schemeClr val="accent4"/>
                </a:solidFill>
                <a:uFill>
                  <a:noFill/>
                </a:uFill>
                <a:latin typeface="Advent Pro"/>
                <a:ea typeface="Advent Pro"/>
                <a:cs typeface="Advent Pro"/>
                <a:sym typeface="Advent Pro"/>
                <a:hlinkClick r:id="rId3">
                  <a:extLst>
                    <a:ext uri="{A12FA001-AC4F-418D-AE19-62706E023703}">
                      <ahyp:hlinkClr val="tx"/>
                    </a:ext>
                  </a:extLst>
                </a:hlinkClick>
              </a:rPr>
              <a:t>Slidesgo</a:t>
            </a:r>
            <a:r>
              <a:rPr lang="en" sz="1200">
                <a:solidFill>
                  <a:schemeClr val="accent4"/>
                </a:solidFill>
                <a:latin typeface="Advent Pro Medium"/>
                <a:ea typeface="Advent Pro Medium"/>
                <a:cs typeface="Advent Pro Medium"/>
                <a:sym typeface="Advent Pro Medium"/>
              </a:rPr>
              <a:t>, including icons by </a:t>
            </a:r>
            <a:r>
              <a:rPr b="1" lang="en" sz="1200">
                <a:solidFill>
                  <a:schemeClr val="accent4"/>
                </a:solidFill>
                <a:uFill>
                  <a:noFill/>
                </a:uFill>
                <a:latin typeface="Advent Pro"/>
                <a:ea typeface="Advent Pro"/>
                <a:cs typeface="Advent Pro"/>
                <a:sym typeface="Advent Pro"/>
                <a:hlinkClick r:id="rId4">
                  <a:extLst>
                    <a:ext uri="{A12FA001-AC4F-418D-AE19-62706E023703}">
                      <ahyp:hlinkClr val="tx"/>
                    </a:ext>
                  </a:extLst>
                </a:hlinkClick>
              </a:rPr>
              <a:t>Flaticon</a:t>
            </a:r>
            <a:r>
              <a:rPr b="1" lang="en" sz="1200">
                <a:solidFill>
                  <a:schemeClr val="accent4"/>
                </a:solidFill>
                <a:latin typeface="Advent Pro"/>
                <a:ea typeface="Advent Pro"/>
                <a:cs typeface="Advent Pro"/>
                <a:sym typeface="Advent Pro"/>
              </a:rPr>
              <a:t> </a:t>
            </a:r>
            <a:r>
              <a:rPr lang="en" sz="1200">
                <a:solidFill>
                  <a:schemeClr val="accent4"/>
                </a:solidFill>
                <a:latin typeface="Advent Pro Medium"/>
                <a:ea typeface="Advent Pro Medium"/>
                <a:cs typeface="Advent Pro Medium"/>
                <a:sym typeface="Advent Pro Medium"/>
              </a:rPr>
              <a:t>and infographics &amp; images by </a:t>
            </a:r>
            <a:r>
              <a:rPr b="1" lang="en" sz="1200">
                <a:solidFill>
                  <a:schemeClr val="accent4"/>
                </a:solidFill>
                <a:uFill>
                  <a:noFill/>
                </a:uFill>
                <a:latin typeface="Advent Pro"/>
                <a:ea typeface="Advent Pro"/>
                <a:cs typeface="Advent Pro"/>
                <a:sym typeface="Advent Pro"/>
                <a:hlinkClick r:id="rId5">
                  <a:extLst>
                    <a:ext uri="{A12FA001-AC4F-418D-AE19-62706E023703}">
                      <ahyp:hlinkClr val="tx"/>
                    </a:ext>
                  </a:extLst>
                </a:hlinkClick>
              </a:rPr>
              <a:t>Freepik</a:t>
            </a:r>
            <a:endParaRPr b="1" sz="1200">
              <a:solidFill>
                <a:schemeClr val="accent4"/>
              </a:solidFill>
              <a:highlight>
                <a:srgbClr val="DFDEFC"/>
              </a:highlight>
              <a:latin typeface="Advent Pro"/>
              <a:ea typeface="Advent Pro"/>
              <a:cs typeface="Advent Pro"/>
              <a:sym typeface="Advent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40" name="Shape 3340"/>
        <p:cNvGrpSpPr/>
        <p:nvPr/>
      </p:nvGrpSpPr>
      <p:grpSpPr>
        <a:xfrm>
          <a:off x="0" y="0"/>
          <a:ext cx="0" cy="0"/>
          <a:chOff x="0" y="0"/>
          <a:chExt cx="0" cy="0"/>
        </a:xfrm>
      </p:grpSpPr>
      <p:pic>
        <p:nvPicPr>
          <p:cNvPr id="3341" name="Google Shape;3341;p23"/>
          <p:cNvPicPr preferRelativeResize="0"/>
          <p:nvPr/>
        </p:nvPicPr>
        <p:blipFill>
          <a:blip r:embed="rId2">
            <a:alphaModFix/>
          </a:blip>
          <a:stretch>
            <a:fillRect/>
          </a:stretch>
        </p:blipFill>
        <p:spPr>
          <a:xfrm>
            <a:off x="-27900" y="-1098475"/>
            <a:ext cx="9395973" cy="66432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3342" name="Shape 3342"/>
        <p:cNvGrpSpPr/>
        <p:nvPr/>
      </p:nvGrpSpPr>
      <p:grpSpPr>
        <a:xfrm>
          <a:off x="0" y="0"/>
          <a:ext cx="0" cy="0"/>
          <a:chOff x="0" y="0"/>
          <a:chExt cx="0" cy="0"/>
        </a:xfrm>
      </p:grpSpPr>
      <p:pic>
        <p:nvPicPr>
          <p:cNvPr id="3343" name="Google Shape;3343;p24"/>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3344" name="Google Shape;3344;p24"/>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5" name="Google Shape;3345;p24"/>
          <p:cNvGrpSpPr/>
          <p:nvPr/>
        </p:nvGrpSpPr>
        <p:grpSpPr>
          <a:xfrm rot="10800000">
            <a:off x="8511572" y="2778444"/>
            <a:ext cx="157401" cy="372875"/>
            <a:chOff x="8474575" y="615525"/>
            <a:chExt cx="327850" cy="776500"/>
          </a:xfrm>
        </p:grpSpPr>
        <p:grpSp>
          <p:nvGrpSpPr>
            <p:cNvPr id="3346" name="Google Shape;3346;p24"/>
            <p:cNvGrpSpPr/>
            <p:nvPr/>
          </p:nvGrpSpPr>
          <p:grpSpPr>
            <a:xfrm>
              <a:off x="8474575" y="615525"/>
              <a:ext cx="327850" cy="59700"/>
              <a:chOff x="8474575" y="615525"/>
              <a:chExt cx="327850" cy="59700"/>
            </a:xfrm>
          </p:grpSpPr>
          <p:sp>
            <p:nvSpPr>
              <p:cNvPr id="3347" name="Google Shape;334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9" name="Google Shape;3349;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0" name="Google Shape;3350;p24"/>
            <p:cNvGrpSpPr/>
            <p:nvPr/>
          </p:nvGrpSpPr>
          <p:grpSpPr>
            <a:xfrm>
              <a:off x="8474575" y="820325"/>
              <a:ext cx="327850" cy="59700"/>
              <a:chOff x="8474575" y="615525"/>
              <a:chExt cx="327850" cy="59700"/>
            </a:xfrm>
          </p:grpSpPr>
          <p:sp>
            <p:nvSpPr>
              <p:cNvPr id="3351" name="Google Shape;335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3" name="Google Shape;3353;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4" name="Google Shape;3354;p24"/>
            <p:cNvGrpSpPr/>
            <p:nvPr/>
          </p:nvGrpSpPr>
          <p:grpSpPr>
            <a:xfrm>
              <a:off x="8474575" y="1025125"/>
              <a:ext cx="327850" cy="59700"/>
              <a:chOff x="8474575" y="615525"/>
              <a:chExt cx="327850" cy="59700"/>
            </a:xfrm>
          </p:grpSpPr>
          <p:sp>
            <p:nvSpPr>
              <p:cNvPr id="3355" name="Google Shape;335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7" name="Google Shape;3357;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8" name="Google Shape;3358;p24"/>
            <p:cNvGrpSpPr/>
            <p:nvPr/>
          </p:nvGrpSpPr>
          <p:grpSpPr>
            <a:xfrm>
              <a:off x="8474575" y="1229925"/>
              <a:ext cx="327850" cy="59700"/>
              <a:chOff x="8474575" y="615525"/>
              <a:chExt cx="327850" cy="59700"/>
            </a:xfrm>
          </p:grpSpPr>
          <p:sp>
            <p:nvSpPr>
              <p:cNvPr id="3359" name="Google Shape;335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1" name="Google Shape;3361;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2" name="Google Shape;3362;p24"/>
          <p:cNvGrpSpPr/>
          <p:nvPr/>
        </p:nvGrpSpPr>
        <p:grpSpPr>
          <a:xfrm rot="10800000">
            <a:off x="8511572" y="2372805"/>
            <a:ext cx="157401" cy="372875"/>
            <a:chOff x="8474575" y="615525"/>
            <a:chExt cx="327850" cy="776500"/>
          </a:xfrm>
        </p:grpSpPr>
        <p:grpSp>
          <p:nvGrpSpPr>
            <p:cNvPr id="3363" name="Google Shape;3363;p24"/>
            <p:cNvGrpSpPr/>
            <p:nvPr/>
          </p:nvGrpSpPr>
          <p:grpSpPr>
            <a:xfrm>
              <a:off x="8474575" y="615525"/>
              <a:ext cx="327850" cy="59700"/>
              <a:chOff x="8474575" y="615525"/>
              <a:chExt cx="327850" cy="59700"/>
            </a:xfrm>
          </p:grpSpPr>
          <p:sp>
            <p:nvSpPr>
              <p:cNvPr id="3364" name="Google Shape;3364;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6" name="Google Shape;3366;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7" name="Google Shape;3367;p24"/>
            <p:cNvGrpSpPr/>
            <p:nvPr/>
          </p:nvGrpSpPr>
          <p:grpSpPr>
            <a:xfrm>
              <a:off x="8474575" y="820325"/>
              <a:ext cx="327850" cy="59700"/>
              <a:chOff x="8474575" y="615525"/>
              <a:chExt cx="327850" cy="59700"/>
            </a:xfrm>
          </p:grpSpPr>
          <p:sp>
            <p:nvSpPr>
              <p:cNvPr id="3368" name="Google Shape;3368;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0" name="Google Shape;3370;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1" name="Google Shape;3371;p24"/>
            <p:cNvGrpSpPr/>
            <p:nvPr/>
          </p:nvGrpSpPr>
          <p:grpSpPr>
            <a:xfrm>
              <a:off x="8474575" y="1025125"/>
              <a:ext cx="327850" cy="59700"/>
              <a:chOff x="8474575" y="615525"/>
              <a:chExt cx="327850" cy="59700"/>
            </a:xfrm>
          </p:grpSpPr>
          <p:sp>
            <p:nvSpPr>
              <p:cNvPr id="3372" name="Google Shape;3372;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4" name="Google Shape;3374;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5" name="Google Shape;3375;p24"/>
            <p:cNvGrpSpPr/>
            <p:nvPr/>
          </p:nvGrpSpPr>
          <p:grpSpPr>
            <a:xfrm>
              <a:off x="8474575" y="1229925"/>
              <a:ext cx="327850" cy="59700"/>
              <a:chOff x="8474575" y="615525"/>
              <a:chExt cx="327850" cy="59700"/>
            </a:xfrm>
          </p:grpSpPr>
          <p:sp>
            <p:nvSpPr>
              <p:cNvPr id="3376" name="Google Shape;337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8" name="Google Shape;3378;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9" name="Google Shape;3379;p24"/>
          <p:cNvGrpSpPr/>
          <p:nvPr/>
        </p:nvGrpSpPr>
        <p:grpSpPr>
          <a:xfrm rot="10800000">
            <a:off x="8511572" y="1967165"/>
            <a:ext cx="157401" cy="372875"/>
            <a:chOff x="8474575" y="615525"/>
            <a:chExt cx="327850" cy="776500"/>
          </a:xfrm>
        </p:grpSpPr>
        <p:grpSp>
          <p:nvGrpSpPr>
            <p:cNvPr id="3380" name="Google Shape;3380;p24"/>
            <p:cNvGrpSpPr/>
            <p:nvPr/>
          </p:nvGrpSpPr>
          <p:grpSpPr>
            <a:xfrm>
              <a:off x="8474575" y="615525"/>
              <a:ext cx="327850" cy="59700"/>
              <a:chOff x="8474575" y="615525"/>
              <a:chExt cx="327850" cy="59700"/>
            </a:xfrm>
          </p:grpSpPr>
          <p:sp>
            <p:nvSpPr>
              <p:cNvPr id="3381" name="Google Shape;338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3" name="Google Shape;3383;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4" name="Google Shape;3384;p24"/>
            <p:cNvGrpSpPr/>
            <p:nvPr/>
          </p:nvGrpSpPr>
          <p:grpSpPr>
            <a:xfrm>
              <a:off x="8474575" y="820325"/>
              <a:ext cx="327850" cy="59700"/>
              <a:chOff x="8474575" y="615525"/>
              <a:chExt cx="327850" cy="59700"/>
            </a:xfrm>
          </p:grpSpPr>
          <p:sp>
            <p:nvSpPr>
              <p:cNvPr id="3385" name="Google Shape;338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7" name="Google Shape;3387;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8" name="Google Shape;3388;p24"/>
            <p:cNvGrpSpPr/>
            <p:nvPr/>
          </p:nvGrpSpPr>
          <p:grpSpPr>
            <a:xfrm>
              <a:off x="8474575" y="1025125"/>
              <a:ext cx="327850" cy="59700"/>
              <a:chOff x="8474575" y="615525"/>
              <a:chExt cx="327850" cy="59700"/>
            </a:xfrm>
          </p:grpSpPr>
          <p:sp>
            <p:nvSpPr>
              <p:cNvPr id="3389" name="Google Shape;338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1" name="Google Shape;3391;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2" name="Google Shape;3392;p24"/>
            <p:cNvGrpSpPr/>
            <p:nvPr/>
          </p:nvGrpSpPr>
          <p:grpSpPr>
            <a:xfrm>
              <a:off x="8474575" y="1229925"/>
              <a:ext cx="327850" cy="59700"/>
              <a:chOff x="8474575" y="615525"/>
              <a:chExt cx="327850" cy="59700"/>
            </a:xfrm>
          </p:grpSpPr>
          <p:sp>
            <p:nvSpPr>
              <p:cNvPr id="3393" name="Google Shape;339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5" name="Google Shape;3395;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6" name="Google Shape;3396;p24"/>
          <p:cNvGrpSpPr/>
          <p:nvPr/>
        </p:nvGrpSpPr>
        <p:grpSpPr>
          <a:xfrm rot="10800000">
            <a:off x="8511572" y="1561526"/>
            <a:ext cx="157401" cy="372875"/>
            <a:chOff x="8474575" y="615525"/>
            <a:chExt cx="327850" cy="776500"/>
          </a:xfrm>
        </p:grpSpPr>
        <p:grpSp>
          <p:nvGrpSpPr>
            <p:cNvPr id="3397" name="Google Shape;3397;p24"/>
            <p:cNvGrpSpPr/>
            <p:nvPr/>
          </p:nvGrpSpPr>
          <p:grpSpPr>
            <a:xfrm>
              <a:off x="8474575" y="615525"/>
              <a:ext cx="327850" cy="59700"/>
              <a:chOff x="8474575" y="615525"/>
              <a:chExt cx="327850" cy="59700"/>
            </a:xfrm>
          </p:grpSpPr>
          <p:sp>
            <p:nvSpPr>
              <p:cNvPr id="3398" name="Google Shape;3398;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0" name="Google Shape;3400;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1" name="Google Shape;3401;p24"/>
            <p:cNvGrpSpPr/>
            <p:nvPr/>
          </p:nvGrpSpPr>
          <p:grpSpPr>
            <a:xfrm>
              <a:off x="8474575" y="820325"/>
              <a:ext cx="327850" cy="59700"/>
              <a:chOff x="8474575" y="615525"/>
              <a:chExt cx="327850" cy="59700"/>
            </a:xfrm>
          </p:grpSpPr>
          <p:sp>
            <p:nvSpPr>
              <p:cNvPr id="3402" name="Google Shape;3402;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4" name="Google Shape;3404;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5" name="Google Shape;3405;p24"/>
            <p:cNvGrpSpPr/>
            <p:nvPr/>
          </p:nvGrpSpPr>
          <p:grpSpPr>
            <a:xfrm>
              <a:off x="8474575" y="1025125"/>
              <a:ext cx="327850" cy="59700"/>
              <a:chOff x="8474575" y="615525"/>
              <a:chExt cx="327850" cy="59700"/>
            </a:xfrm>
          </p:grpSpPr>
          <p:sp>
            <p:nvSpPr>
              <p:cNvPr id="3406" name="Google Shape;340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8" name="Google Shape;3408;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9" name="Google Shape;3409;p24"/>
            <p:cNvGrpSpPr/>
            <p:nvPr/>
          </p:nvGrpSpPr>
          <p:grpSpPr>
            <a:xfrm>
              <a:off x="8474575" y="1229925"/>
              <a:ext cx="327850" cy="59700"/>
              <a:chOff x="8474575" y="615525"/>
              <a:chExt cx="327850" cy="59700"/>
            </a:xfrm>
          </p:grpSpPr>
          <p:sp>
            <p:nvSpPr>
              <p:cNvPr id="3410" name="Google Shape;3410;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2" name="Google Shape;3412;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3" name="Google Shape;3413;p24"/>
          <p:cNvGrpSpPr/>
          <p:nvPr/>
        </p:nvGrpSpPr>
        <p:grpSpPr>
          <a:xfrm rot="10800000">
            <a:off x="8511572" y="3997751"/>
            <a:ext cx="157401" cy="372875"/>
            <a:chOff x="8474575" y="615525"/>
            <a:chExt cx="327850" cy="776500"/>
          </a:xfrm>
        </p:grpSpPr>
        <p:grpSp>
          <p:nvGrpSpPr>
            <p:cNvPr id="3414" name="Google Shape;3414;p24"/>
            <p:cNvGrpSpPr/>
            <p:nvPr/>
          </p:nvGrpSpPr>
          <p:grpSpPr>
            <a:xfrm>
              <a:off x="8474575" y="615525"/>
              <a:ext cx="327850" cy="59700"/>
              <a:chOff x="8474575" y="615525"/>
              <a:chExt cx="327850" cy="59700"/>
            </a:xfrm>
          </p:grpSpPr>
          <p:sp>
            <p:nvSpPr>
              <p:cNvPr id="3415" name="Google Shape;341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7" name="Google Shape;3417;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8" name="Google Shape;3418;p24"/>
            <p:cNvGrpSpPr/>
            <p:nvPr/>
          </p:nvGrpSpPr>
          <p:grpSpPr>
            <a:xfrm>
              <a:off x="8474575" y="820325"/>
              <a:ext cx="327850" cy="59700"/>
              <a:chOff x="8474575" y="615525"/>
              <a:chExt cx="327850" cy="59700"/>
            </a:xfrm>
          </p:grpSpPr>
          <p:sp>
            <p:nvSpPr>
              <p:cNvPr id="3419" name="Google Shape;341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1" name="Google Shape;3421;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2" name="Google Shape;3422;p24"/>
            <p:cNvGrpSpPr/>
            <p:nvPr/>
          </p:nvGrpSpPr>
          <p:grpSpPr>
            <a:xfrm>
              <a:off x="8474575" y="1025125"/>
              <a:ext cx="327850" cy="59700"/>
              <a:chOff x="8474575" y="615525"/>
              <a:chExt cx="327850" cy="59700"/>
            </a:xfrm>
          </p:grpSpPr>
          <p:sp>
            <p:nvSpPr>
              <p:cNvPr id="3423" name="Google Shape;342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5" name="Google Shape;3425;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6" name="Google Shape;3426;p24"/>
            <p:cNvGrpSpPr/>
            <p:nvPr/>
          </p:nvGrpSpPr>
          <p:grpSpPr>
            <a:xfrm>
              <a:off x="8474575" y="1229925"/>
              <a:ext cx="327850" cy="59700"/>
              <a:chOff x="8474575" y="615525"/>
              <a:chExt cx="327850" cy="59700"/>
            </a:xfrm>
          </p:grpSpPr>
          <p:sp>
            <p:nvSpPr>
              <p:cNvPr id="3427" name="Google Shape;342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9" name="Google Shape;3429;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0" name="Google Shape;3430;p24"/>
          <p:cNvGrpSpPr/>
          <p:nvPr/>
        </p:nvGrpSpPr>
        <p:grpSpPr>
          <a:xfrm rot="10800000">
            <a:off x="8511572" y="3592112"/>
            <a:ext cx="157401" cy="372875"/>
            <a:chOff x="8474575" y="615525"/>
            <a:chExt cx="327850" cy="776500"/>
          </a:xfrm>
        </p:grpSpPr>
        <p:grpSp>
          <p:nvGrpSpPr>
            <p:cNvPr id="3431" name="Google Shape;3431;p24"/>
            <p:cNvGrpSpPr/>
            <p:nvPr/>
          </p:nvGrpSpPr>
          <p:grpSpPr>
            <a:xfrm>
              <a:off x="8474575" y="615525"/>
              <a:ext cx="327850" cy="59700"/>
              <a:chOff x="8474575" y="615525"/>
              <a:chExt cx="327850" cy="59700"/>
            </a:xfrm>
          </p:grpSpPr>
          <p:sp>
            <p:nvSpPr>
              <p:cNvPr id="3432" name="Google Shape;3432;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4" name="Google Shape;3434;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5" name="Google Shape;3435;p24"/>
            <p:cNvGrpSpPr/>
            <p:nvPr/>
          </p:nvGrpSpPr>
          <p:grpSpPr>
            <a:xfrm>
              <a:off x="8474575" y="820325"/>
              <a:ext cx="327850" cy="59700"/>
              <a:chOff x="8474575" y="615525"/>
              <a:chExt cx="327850" cy="59700"/>
            </a:xfrm>
          </p:grpSpPr>
          <p:sp>
            <p:nvSpPr>
              <p:cNvPr id="3436" name="Google Shape;343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8" name="Google Shape;3438;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9" name="Google Shape;3439;p24"/>
            <p:cNvGrpSpPr/>
            <p:nvPr/>
          </p:nvGrpSpPr>
          <p:grpSpPr>
            <a:xfrm>
              <a:off x="8474575" y="1025125"/>
              <a:ext cx="327850" cy="59700"/>
              <a:chOff x="8474575" y="615525"/>
              <a:chExt cx="327850" cy="59700"/>
            </a:xfrm>
          </p:grpSpPr>
          <p:sp>
            <p:nvSpPr>
              <p:cNvPr id="3440" name="Google Shape;3440;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2" name="Google Shape;3442;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3" name="Google Shape;3443;p24"/>
            <p:cNvGrpSpPr/>
            <p:nvPr/>
          </p:nvGrpSpPr>
          <p:grpSpPr>
            <a:xfrm>
              <a:off x="8474575" y="1229925"/>
              <a:ext cx="327850" cy="59700"/>
              <a:chOff x="8474575" y="615525"/>
              <a:chExt cx="327850" cy="59700"/>
            </a:xfrm>
          </p:grpSpPr>
          <p:sp>
            <p:nvSpPr>
              <p:cNvPr id="3444" name="Google Shape;3444;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6" name="Google Shape;3446;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7" name="Google Shape;3447;p24"/>
          <p:cNvGrpSpPr/>
          <p:nvPr/>
        </p:nvGrpSpPr>
        <p:grpSpPr>
          <a:xfrm rot="10800000">
            <a:off x="8511572" y="3186472"/>
            <a:ext cx="157401" cy="372875"/>
            <a:chOff x="8474575" y="615525"/>
            <a:chExt cx="327850" cy="776500"/>
          </a:xfrm>
        </p:grpSpPr>
        <p:grpSp>
          <p:nvGrpSpPr>
            <p:cNvPr id="3448" name="Google Shape;3448;p24"/>
            <p:cNvGrpSpPr/>
            <p:nvPr/>
          </p:nvGrpSpPr>
          <p:grpSpPr>
            <a:xfrm>
              <a:off x="8474575" y="615525"/>
              <a:ext cx="327850" cy="59700"/>
              <a:chOff x="8474575" y="615525"/>
              <a:chExt cx="327850" cy="59700"/>
            </a:xfrm>
          </p:grpSpPr>
          <p:sp>
            <p:nvSpPr>
              <p:cNvPr id="3449" name="Google Shape;344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1" name="Google Shape;3451;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2" name="Google Shape;3452;p24"/>
            <p:cNvGrpSpPr/>
            <p:nvPr/>
          </p:nvGrpSpPr>
          <p:grpSpPr>
            <a:xfrm>
              <a:off x="8474575" y="820325"/>
              <a:ext cx="327850" cy="59700"/>
              <a:chOff x="8474575" y="615525"/>
              <a:chExt cx="327850" cy="59700"/>
            </a:xfrm>
          </p:grpSpPr>
          <p:sp>
            <p:nvSpPr>
              <p:cNvPr id="3453" name="Google Shape;345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5" name="Google Shape;3455;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6" name="Google Shape;3456;p24"/>
            <p:cNvGrpSpPr/>
            <p:nvPr/>
          </p:nvGrpSpPr>
          <p:grpSpPr>
            <a:xfrm>
              <a:off x="8474575" y="1025125"/>
              <a:ext cx="327850" cy="59700"/>
              <a:chOff x="8474575" y="615525"/>
              <a:chExt cx="327850" cy="59700"/>
            </a:xfrm>
          </p:grpSpPr>
          <p:sp>
            <p:nvSpPr>
              <p:cNvPr id="3457" name="Google Shape;345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9" name="Google Shape;3459;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0" name="Google Shape;3460;p24"/>
            <p:cNvGrpSpPr/>
            <p:nvPr/>
          </p:nvGrpSpPr>
          <p:grpSpPr>
            <a:xfrm>
              <a:off x="8474575" y="1229925"/>
              <a:ext cx="327850" cy="59700"/>
              <a:chOff x="8474575" y="615525"/>
              <a:chExt cx="327850" cy="59700"/>
            </a:xfrm>
          </p:grpSpPr>
          <p:sp>
            <p:nvSpPr>
              <p:cNvPr id="3461" name="Google Shape;346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3" name="Google Shape;3463;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4" name="Google Shape;3464;p24"/>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5" name="Google Shape;3465;p24"/>
          <p:cNvGrpSpPr/>
          <p:nvPr/>
        </p:nvGrpSpPr>
        <p:grpSpPr>
          <a:xfrm rot="10800000">
            <a:off x="8511572" y="4649265"/>
            <a:ext cx="157401" cy="28668"/>
            <a:chOff x="8474575" y="615525"/>
            <a:chExt cx="327850" cy="59700"/>
          </a:xfrm>
        </p:grpSpPr>
        <p:sp>
          <p:nvSpPr>
            <p:cNvPr id="3466" name="Google Shape;3466;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8" name="Google Shape;3468;p24"/>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9" name="Google Shape;3469;p24"/>
          <p:cNvGrpSpPr/>
          <p:nvPr/>
        </p:nvGrpSpPr>
        <p:grpSpPr>
          <a:xfrm rot="10800000">
            <a:off x="8511572" y="4550915"/>
            <a:ext cx="157401" cy="28668"/>
            <a:chOff x="8474575" y="615525"/>
            <a:chExt cx="327850" cy="59700"/>
          </a:xfrm>
        </p:grpSpPr>
        <p:sp>
          <p:nvSpPr>
            <p:cNvPr id="3470" name="Google Shape;3470;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2" name="Google Shape;3472;p24"/>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3" name="Google Shape;3473;p24"/>
          <p:cNvGrpSpPr/>
          <p:nvPr/>
        </p:nvGrpSpPr>
        <p:grpSpPr>
          <a:xfrm rot="10800000">
            <a:off x="8511572" y="4452565"/>
            <a:ext cx="157401" cy="28668"/>
            <a:chOff x="8474575" y="615525"/>
            <a:chExt cx="327850" cy="59700"/>
          </a:xfrm>
        </p:grpSpPr>
        <p:sp>
          <p:nvSpPr>
            <p:cNvPr id="3474" name="Google Shape;3474;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6" name="Google Shape;3476;p24"/>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7" name="Google Shape;3477;p24"/>
          <p:cNvGrpSpPr/>
          <p:nvPr/>
        </p:nvGrpSpPr>
        <p:grpSpPr>
          <a:xfrm rot="10800000">
            <a:off x="8511572" y="1486458"/>
            <a:ext cx="157401" cy="28668"/>
            <a:chOff x="8474575" y="615525"/>
            <a:chExt cx="327850" cy="59700"/>
          </a:xfrm>
        </p:grpSpPr>
        <p:sp>
          <p:nvSpPr>
            <p:cNvPr id="3478" name="Google Shape;3478;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0" name="Google Shape;3480;p24"/>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1" name="Google Shape;3481;p24"/>
          <p:cNvGrpSpPr/>
          <p:nvPr/>
        </p:nvGrpSpPr>
        <p:grpSpPr>
          <a:xfrm rot="10800000">
            <a:off x="8511497" y="709735"/>
            <a:ext cx="157401" cy="372875"/>
            <a:chOff x="8474575" y="615525"/>
            <a:chExt cx="327850" cy="776500"/>
          </a:xfrm>
        </p:grpSpPr>
        <p:grpSp>
          <p:nvGrpSpPr>
            <p:cNvPr id="3482" name="Google Shape;3482;p24"/>
            <p:cNvGrpSpPr/>
            <p:nvPr/>
          </p:nvGrpSpPr>
          <p:grpSpPr>
            <a:xfrm>
              <a:off x="8474575" y="615525"/>
              <a:ext cx="327850" cy="59700"/>
              <a:chOff x="8474575" y="615525"/>
              <a:chExt cx="327850" cy="59700"/>
            </a:xfrm>
          </p:grpSpPr>
          <p:sp>
            <p:nvSpPr>
              <p:cNvPr id="3483" name="Google Shape;348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5" name="Google Shape;3485;p2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6" name="Google Shape;3486;p24"/>
            <p:cNvGrpSpPr/>
            <p:nvPr/>
          </p:nvGrpSpPr>
          <p:grpSpPr>
            <a:xfrm>
              <a:off x="8474575" y="820325"/>
              <a:ext cx="327850" cy="59700"/>
              <a:chOff x="8474575" y="615525"/>
              <a:chExt cx="327850" cy="59700"/>
            </a:xfrm>
          </p:grpSpPr>
          <p:sp>
            <p:nvSpPr>
              <p:cNvPr id="3487" name="Google Shape;348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9" name="Google Shape;3489;p2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0" name="Google Shape;3490;p24"/>
            <p:cNvGrpSpPr/>
            <p:nvPr/>
          </p:nvGrpSpPr>
          <p:grpSpPr>
            <a:xfrm>
              <a:off x="8474575" y="1025125"/>
              <a:ext cx="327850" cy="59700"/>
              <a:chOff x="8474575" y="615525"/>
              <a:chExt cx="327850" cy="59700"/>
            </a:xfrm>
          </p:grpSpPr>
          <p:sp>
            <p:nvSpPr>
              <p:cNvPr id="3491" name="Google Shape;349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3" name="Google Shape;3493;p2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4" name="Google Shape;3494;p24"/>
            <p:cNvGrpSpPr/>
            <p:nvPr/>
          </p:nvGrpSpPr>
          <p:grpSpPr>
            <a:xfrm>
              <a:off x="8474575" y="1229925"/>
              <a:ext cx="327850" cy="59700"/>
              <a:chOff x="8474575" y="615525"/>
              <a:chExt cx="327850" cy="59700"/>
            </a:xfrm>
          </p:grpSpPr>
          <p:sp>
            <p:nvSpPr>
              <p:cNvPr id="3495" name="Google Shape;3495;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7" name="Google Shape;3497;p2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8" name="Google Shape;3498;p24"/>
          <p:cNvGrpSpPr/>
          <p:nvPr/>
        </p:nvGrpSpPr>
        <p:grpSpPr>
          <a:xfrm rot="10800000">
            <a:off x="8511497" y="660555"/>
            <a:ext cx="157401" cy="28668"/>
            <a:chOff x="8474575" y="615525"/>
            <a:chExt cx="327850" cy="59700"/>
          </a:xfrm>
        </p:grpSpPr>
        <p:sp>
          <p:nvSpPr>
            <p:cNvPr id="3499" name="Google Shape;3499;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1" name="Google Shape;3501;p24"/>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2" name="Google Shape;3502;p24"/>
          <p:cNvGrpSpPr/>
          <p:nvPr/>
        </p:nvGrpSpPr>
        <p:grpSpPr>
          <a:xfrm rot="10800000">
            <a:off x="8511422" y="1373358"/>
            <a:ext cx="157401" cy="28668"/>
            <a:chOff x="8474575" y="615525"/>
            <a:chExt cx="327850" cy="59700"/>
          </a:xfrm>
        </p:grpSpPr>
        <p:sp>
          <p:nvSpPr>
            <p:cNvPr id="3503" name="Google Shape;3503;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24"/>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6" name="Google Shape;3506;p24"/>
          <p:cNvGrpSpPr/>
          <p:nvPr/>
        </p:nvGrpSpPr>
        <p:grpSpPr>
          <a:xfrm rot="10800000">
            <a:off x="8511572" y="1267483"/>
            <a:ext cx="157401" cy="28668"/>
            <a:chOff x="8474575" y="615525"/>
            <a:chExt cx="327850" cy="59700"/>
          </a:xfrm>
        </p:grpSpPr>
        <p:sp>
          <p:nvSpPr>
            <p:cNvPr id="3507" name="Google Shape;3507;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9" name="Google Shape;3509;p24"/>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0" name="Google Shape;3510;p24"/>
          <p:cNvGrpSpPr/>
          <p:nvPr/>
        </p:nvGrpSpPr>
        <p:grpSpPr>
          <a:xfrm rot="10800000">
            <a:off x="8511572" y="1165774"/>
            <a:ext cx="157401" cy="28668"/>
            <a:chOff x="8474575" y="615525"/>
            <a:chExt cx="327850" cy="59700"/>
          </a:xfrm>
        </p:grpSpPr>
        <p:sp>
          <p:nvSpPr>
            <p:cNvPr id="3511" name="Google Shape;3511;p2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3" name="Google Shape;3513;p24"/>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5" name="Shape 355"/>
        <p:cNvGrpSpPr/>
        <p:nvPr/>
      </p:nvGrpSpPr>
      <p:grpSpPr>
        <a:xfrm>
          <a:off x="0" y="0"/>
          <a:ext cx="0" cy="0"/>
          <a:chOff x="0" y="0"/>
          <a:chExt cx="0" cy="0"/>
        </a:xfrm>
      </p:grpSpPr>
      <p:pic>
        <p:nvPicPr>
          <p:cNvPr id="356" name="Google Shape;356;p4"/>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357" name="Google Shape;357;p4"/>
          <p:cNvGrpSpPr/>
          <p:nvPr/>
        </p:nvGrpSpPr>
        <p:grpSpPr>
          <a:xfrm>
            <a:off x="416225" y="569850"/>
            <a:ext cx="8315400" cy="4226700"/>
            <a:chOff x="416225" y="458425"/>
            <a:chExt cx="8315400" cy="4226700"/>
          </a:xfrm>
        </p:grpSpPr>
        <p:sp>
          <p:nvSpPr>
            <p:cNvPr id="358" name="Google Shape;358;p4"/>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4"/>
            <p:cNvGrpSpPr/>
            <p:nvPr/>
          </p:nvGrpSpPr>
          <p:grpSpPr>
            <a:xfrm rot="10800000">
              <a:off x="8511572" y="2667019"/>
              <a:ext cx="157401" cy="372875"/>
              <a:chOff x="8474575" y="615525"/>
              <a:chExt cx="327850" cy="776500"/>
            </a:xfrm>
          </p:grpSpPr>
          <p:grpSp>
            <p:nvGrpSpPr>
              <p:cNvPr id="360" name="Google Shape;360;p4"/>
              <p:cNvGrpSpPr/>
              <p:nvPr/>
            </p:nvGrpSpPr>
            <p:grpSpPr>
              <a:xfrm>
                <a:off x="8474575" y="615525"/>
                <a:ext cx="327850" cy="59700"/>
                <a:chOff x="8474575" y="615525"/>
                <a:chExt cx="327850" cy="59700"/>
              </a:xfrm>
            </p:grpSpPr>
            <p:sp>
              <p:nvSpPr>
                <p:cNvPr id="361" name="Google Shape;36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4"/>
              <p:cNvGrpSpPr/>
              <p:nvPr/>
            </p:nvGrpSpPr>
            <p:grpSpPr>
              <a:xfrm>
                <a:off x="8474575" y="820325"/>
                <a:ext cx="327850" cy="59700"/>
                <a:chOff x="8474575" y="615525"/>
                <a:chExt cx="327850" cy="59700"/>
              </a:xfrm>
            </p:grpSpPr>
            <p:sp>
              <p:nvSpPr>
                <p:cNvPr id="365" name="Google Shape;36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4"/>
              <p:cNvGrpSpPr/>
              <p:nvPr/>
            </p:nvGrpSpPr>
            <p:grpSpPr>
              <a:xfrm>
                <a:off x="8474575" y="1025125"/>
                <a:ext cx="327850" cy="59700"/>
                <a:chOff x="8474575" y="615525"/>
                <a:chExt cx="327850" cy="59700"/>
              </a:xfrm>
            </p:grpSpPr>
            <p:sp>
              <p:nvSpPr>
                <p:cNvPr id="369" name="Google Shape;36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4"/>
              <p:cNvGrpSpPr/>
              <p:nvPr/>
            </p:nvGrpSpPr>
            <p:grpSpPr>
              <a:xfrm>
                <a:off x="8474575" y="1229925"/>
                <a:ext cx="327850" cy="59700"/>
                <a:chOff x="8474575" y="615525"/>
                <a:chExt cx="327850" cy="59700"/>
              </a:xfrm>
            </p:grpSpPr>
            <p:sp>
              <p:nvSpPr>
                <p:cNvPr id="373" name="Google Shape;37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4"/>
            <p:cNvGrpSpPr/>
            <p:nvPr/>
          </p:nvGrpSpPr>
          <p:grpSpPr>
            <a:xfrm rot="10800000">
              <a:off x="8511572" y="2261380"/>
              <a:ext cx="157401" cy="372875"/>
              <a:chOff x="8474575" y="615525"/>
              <a:chExt cx="327850" cy="776500"/>
            </a:xfrm>
          </p:grpSpPr>
          <p:grpSp>
            <p:nvGrpSpPr>
              <p:cNvPr id="377" name="Google Shape;377;p4"/>
              <p:cNvGrpSpPr/>
              <p:nvPr/>
            </p:nvGrpSpPr>
            <p:grpSpPr>
              <a:xfrm>
                <a:off x="8474575" y="615525"/>
                <a:ext cx="327850" cy="59700"/>
                <a:chOff x="8474575" y="615525"/>
                <a:chExt cx="327850" cy="59700"/>
              </a:xfrm>
            </p:grpSpPr>
            <p:sp>
              <p:nvSpPr>
                <p:cNvPr id="378" name="Google Shape;378;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4"/>
              <p:cNvGrpSpPr/>
              <p:nvPr/>
            </p:nvGrpSpPr>
            <p:grpSpPr>
              <a:xfrm>
                <a:off x="8474575" y="820325"/>
                <a:ext cx="327850" cy="59700"/>
                <a:chOff x="8474575" y="615525"/>
                <a:chExt cx="327850" cy="59700"/>
              </a:xfrm>
            </p:grpSpPr>
            <p:sp>
              <p:nvSpPr>
                <p:cNvPr id="382" name="Google Shape;382;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4"/>
              <p:cNvGrpSpPr/>
              <p:nvPr/>
            </p:nvGrpSpPr>
            <p:grpSpPr>
              <a:xfrm>
                <a:off x="8474575" y="1025125"/>
                <a:ext cx="327850" cy="59700"/>
                <a:chOff x="8474575" y="615525"/>
                <a:chExt cx="327850" cy="59700"/>
              </a:xfrm>
            </p:grpSpPr>
            <p:sp>
              <p:nvSpPr>
                <p:cNvPr id="386" name="Google Shape;386;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4"/>
              <p:cNvGrpSpPr/>
              <p:nvPr/>
            </p:nvGrpSpPr>
            <p:grpSpPr>
              <a:xfrm>
                <a:off x="8474575" y="1229925"/>
                <a:ext cx="327850" cy="59700"/>
                <a:chOff x="8474575" y="615525"/>
                <a:chExt cx="327850" cy="59700"/>
              </a:xfrm>
            </p:grpSpPr>
            <p:sp>
              <p:nvSpPr>
                <p:cNvPr id="390" name="Google Shape;39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4"/>
            <p:cNvGrpSpPr/>
            <p:nvPr/>
          </p:nvGrpSpPr>
          <p:grpSpPr>
            <a:xfrm rot="10800000">
              <a:off x="8511572" y="1855740"/>
              <a:ext cx="157401" cy="372875"/>
              <a:chOff x="8474575" y="615525"/>
              <a:chExt cx="327850" cy="776500"/>
            </a:xfrm>
          </p:grpSpPr>
          <p:grpSp>
            <p:nvGrpSpPr>
              <p:cNvPr id="394" name="Google Shape;394;p4"/>
              <p:cNvGrpSpPr/>
              <p:nvPr/>
            </p:nvGrpSpPr>
            <p:grpSpPr>
              <a:xfrm>
                <a:off x="8474575" y="615525"/>
                <a:ext cx="327850" cy="59700"/>
                <a:chOff x="8474575" y="615525"/>
                <a:chExt cx="327850" cy="59700"/>
              </a:xfrm>
            </p:grpSpPr>
            <p:sp>
              <p:nvSpPr>
                <p:cNvPr id="395" name="Google Shape;39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4"/>
              <p:cNvGrpSpPr/>
              <p:nvPr/>
            </p:nvGrpSpPr>
            <p:grpSpPr>
              <a:xfrm>
                <a:off x="8474575" y="820325"/>
                <a:ext cx="327850" cy="59700"/>
                <a:chOff x="8474575" y="615525"/>
                <a:chExt cx="327850" cy="59700"/>
              </a:xfrm>
            </p:grpSpPr>
            <p:sp>
              <p:nvSpPr>
                <p:cNvPr id="399" name="Google Shape;39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4"/>
              <p:cNvGrpSpPr/>
              <p:nvPr/>
            </p:nvGrpSpPr>
            <p:grpSpPr>
              <a:xfrm>
                <a:off x="8474575" y="1025125"/>
                <a:ext cx="327850" cy="59700"/>
                <a:chOff x="8474575" y="615525"/>
                <a:chExt cx="327850" cy="59700"/>
              </a:xfrm>
            </p:grpSpPr>
            <p:sp>
              <p:nvSpPr>
                <p:cNvPr id="403" name="Google Shape;40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4"/>
              <p:cNvGrpSpPr/>
              <p:nvPr/>
            </p:nvGrpSpPr>
            <p:grpSpPr>
              <a:xfrm>
                <a:off x="8474575" y="1229925"/>
                <a:ext cx="327850" cy="59700"/>
                <a:chOff x="8474575" y="615525"/>
                <a:chExt cx="327850" cy="59700"/>
              </a:xfrm>
            </p:grpSpPr>
            <p:sp>
              <p:nvSpPr>
                <p:cNvPr id="407" name="Google Shape;40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4"/>
            <p:cNvGrpSpPr/>
            <p:nvPr/>
          </p:nvGrpSpPr>
          <p:grpSpPr>
            <a:xfrm rot="10800000">
              <a:off x="8511572" y="1450101"/>
              <a:ext cx="157401" cy="372875"/>
              <a:chOff x="8474575" y="615525"/>
              <a:chExt cx="327850" cy="776500"/>
            </a:xfrm>
          </p:grpSpPr>
          <p:grpSp>
            <p:nvGrpSpPr>
              <p:cNvPr id="411" name="Google Shape;411;p4"/>
              <p:cNvGrpSpPr/>
              <p:nvPr/>
            </p:nvGrpSpPr>
            <p:grpSpPr>
              <a:xfrm>
                <a:off x="8474575" y="615525"/>
                <a:ext cx="327850" cy="59700"/>
                <a:chOff x="8474575" y="615525"/>
                <a:chExt cx="327850" cy="59700"/>
              </a:xfrm>
            </p:grpSpPr>
            <p:sp>
              <p:nvSpPr>
                <p:cNvPr id="412" name="Google Shape;412;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4"/>
              <p:cNvGrpSpPr/>
              <p:nvPr/>
            </p:nvGrpSpPr>
            <p:grpSpPr>
              <a:xfrm>
                <a:off x="8474575" y="820325"/>
                <a:ext cx="327850" cy="59700"/>
                <a:chOff x="8474575" y="615525"/>
                <a:chExt cx="327850" cy="59700"/>
              </a:xfrm>
            </p:grpSpPr>
            <p:sp>
              <p:nvSpPr>
                <p:cNvPr id="416" name="Google Shape;416;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4"/>
              <p:cNvGrpSpPr/>
              <p:nvPr/>
            </p:nvGrpSpPr>
            <p:grpSpPr>
              <a:xfrm>
                <a:off x="8474575" y="1025125"/>
                <a:ext cx="327850" cy="59700"/>
                <a:chOff x="8474575" y="615525"/>
                <a:chExt cx="327850" cy="59700"/>
              </a:xfrm>
            </p:grpSpPr>
            <p:sp>
              <p:nvSpPr>
                <p:cNvPr id="420" name="Google Shape;42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4"/>
              <p:cNvGrpSpPr/>
              <p:nvPr/>
            </p:nvGrpSpPr>
            <p:grpSpPr>
              <a:xfrm>
                <a:off x="8474575" y="1229925"/>
                <a:ext cx="327850" cy="59700"/>
                <a:chOff x="8474575" y="615525"/>
                <a:chExt cx="327850" cy="59700"/>
              </a:xfrm>
            </p:grpSpPr>
            <p:sp>
              <p:nvSpPr>
                <p:cNvPr id="424" name="Google Shape;424;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4"/>
            <p:cNvGrpSpPr/>
            <p:nvPr/>
          </p:nvGrpSpPr>
          <p:grpSpPr>
            <a:xfrm rot="10800000">
              <a:off x="8511572" y="3886326"/>
              <a:ext cx="157401" cy="372875"/>
              <a:chOff x="8474575" y="615525"/>
              <a:chExt cx="327850" cy="776500"/>
            </a:xfrm>
          </p:grpSpPr>
          <p:grpSp>
            <p:nvGrpSpPr>
              <p:cNvPr id="428" name="Google Shape;428;p4"/>
              <p:cNvGrpSpPr/>
              <p:nvPr/>
            </p:nvGrpSpPr>
            <p:grpSpPr>
              <a:xfrm>
                <a:off x="8474575" y="615525"/>
                <a:ext cx="327850" cy="59700"/>
                <a:chOff x="8474575" y="615525"/>
                <a:chExt cx="327850" cy="59700"/>
              </a:xfrm>
            </p:grpSpPr>
            <p:sp>
              <p:nvSpPr>
                <p:cNvPr id="429" name="Google Shape;42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4"/>
              <p:cNvGrpSpPr/>
              <p:nvPr/>
            </p:nvGrpSpPr>
            <p:grpSpPr>
              <a:xfrm>
                <a:off x="8474575" y="820325"/>
                <a:ext cx="327850" cy="59700"/>
                <a:chOff x="8474575" y="615525"/>
                <a:chExt cx="327850" cy="59700"/>
              </a:xfrm>
            </p:grpSpPr>
            <p:sp>
              <p:nvSpPr>
                <p:cNvPr id="433" name="Google Shape;43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4"/>
              <p:cNvGrpSpPr/>
              <p:nvPr/>
            </p:nvGrpSpPr>
            <p:grpSpPr>
              <a:xfrm>
                <a:off x="8474575" y="1025125"/>
                <a:ext cx="327850" cy="59700"/>
                <a:chOff x="8474575" y="615525"/>
                <a:chExt cx="327850" cy="59700"/>
              </a:xfrm>
            </p:grpSpPr>
            <p:sp>
              <p:nvSpPr>
                <p:cNvPr id="437" name="Google Shape;43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
              <p:cNvGrpSpPr/>
              <p:nvPr/>
            </p:nvGrpSpPr>
            <p:grpSpPr>
              <a:xfrm>
                <a:off x="8474575" y="1229925"/>
                <a:ext cx="327850" cy="59700"/>
                <a:chOff x="8474575" y="615525"/>
                <a:chExt cx="327850" cy="59700"/>
              </a:xfrm>
            </p:grpSpPr>
            <p:sp>
              <p:nvSpPr>
                <p:cNvPr id="441" name="Google Shape;44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4"/>
            <p:cNvGrpSpPr/>
            <p:nvPr/>
          </p:nvGrpSpPr>
          <p:grpSpPr>
            <a:xfrm rot="10800000">
              <a:off x="8511572" y="3480687"/>
              <a:ext cx="157401" cy="372875"/>
              <a:chOff x="8474575" y="615525"/>
              <a:chExt cx="327850" cy="776500"/>
            </a:xfrm>
          </p:grpSpPr>
          <p:grpSp>
            <p:nvGrpSpPr>
              <p:cNvPr id="445" name="Google Shape;445;p4"/>
              <p:cNvGrpSpPr/>
              <p:nvPr/>
            </p:nvGrpSpPr>
            <p:grpSpPr>
              <a:xfrm>
                <a:off x="8474575" y="615525"/>
                <a:ext cx="327850" cy="59700"/>
                <a:chOff x="8474575" y="615525"/>
                <a:chExt cx="327850" cy="59700"/>
              </a:xfrm>
            </p:grpSpPr>
            <p:sp>
              <p:nvSpPr>
                <p:cNvPr id="446" name="Google Shape;446;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
              <p:cNvGrpSpPr/>
              <p:nvPr/>
            </p:nvGrpSpPr>
            <p:grpSpPr>
              <a:xfrm>
                <a:off x="8474575" y="820325"/>
                <a:ext cx="327850" cy="59700"/>
                <a:chOff x="8474575" y="615525"/>
                <a:chExt cx="327850" cy="59700"/>
              </a:xfrm>
            </p:grpSpPr>
            <p:sp>
              <p:nvSpPr>
                <p:cNvPr id="450" name="Google Shape;45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4"/>
              <p:cNvGrpSpPr/>
              <p:nvPr/>
            </p:nvGrpSpPr>
            <p:grpSpPr>
              <a:xfrm>
                <a:off x="8474575" y="1025125"/>
                <a:ext cx="327850" cy="59700"/>
                <a:chOff x="8474575" y="615525"/>
                <a:chExt cx="327850" cy="59700"/>
              </a:xfrm>
            </p:grpSpPr>
            <p:sp>
              <p:nvSpPr>
                <p:cNvPr id="454" name="Google Shape;454;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
              <p:cNvGrpSpPr/>
              <p:nvPr/>
            </p:nvGrpSpPr>
            <p:grpSpPr>
              <a:xfrm>
                <a:off x="8474575" y="1229925"/>
                <a:ext cx="327850" cy="59700"/>
                <a:chOff x="8474575" y="615525"/>
                <a:chExt cx="327850" cy="59700"/>
              </a:xfrm>
            </p:grpSpPr>
            <p:sp>
              <p:nvSpPr>
                <p:cNvPr id="458" name="Google Shape;458;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4"/>
            <p:cNvGrpSpPr/>
            <p:nvPr/>
          </p:nvGrpSpPr>
          <p:grpSpPr>
            <a:xfrm rot="10800000">
              <a:off x="8511572" y="3075047"/>
              <a:ext cx="157401" cy="372875"/>
              <a:chOff x="8474575" y="615525"/>
              <a:chExt cx="327850" cy="776500"/>
            </a:xfrm>
          </p:grpSpPr>
          <p:grpSp>
            <p:nvGrpSpPr>
              <p:cNvPr id="462" name="Google Shape;462;p4"/>
              <p:cNvGrpSpPr/>
              <p:nvPr/>
            </p:nvGrpSpPr>
            <p:grpSpPr>
              <a:xfrm>
                <a:off x="8474575" y="615525"/>
                <a:ext cx="327850" cy="59700"/>
                <a:chOff x="8474575" y="615525"/>
                <a:chExt cx="327850" cy="59700"/>
              </a:xfrm>
            </p:grpSpPr>
            <p:sp>
              <p:nvSpPr>
                <p:cNvPr id="463" name="Google Shape;46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4"/>
              <p:cNvGrpSpPr/>
              <p:nvPr/>
            </p:nvGrpSpPr>
            <p:grpSpPr>
              <a:xfrm>
                <a:off x="8474575" y="820325"/>
                <a:ext cx="327850" cy="59700"/>
                <a:chOff x="8474575" y="615525"/>
                <a:chExt cx="327850" cy="59700"/>
              </a:xfrm>
            </p:grpSpPr>
            <p:sp>
              <p:nvSpPr>
                <p:cNvPr id="467" name="Google Shape;46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4"/>
              <p:cNvGrpSpPr/>
              <p:nvPr/>
            </p:nvGrpSpPr>
            <p:grpSpPr>
              <a:xfrm>
                <a:off x="8474575" y="1025125"/>
                <a:ext cx="327850" cy="59700"/>
                <a:chOff x="8474575" y="615525"/>
                <a:chExt cx="327850" cy="59700"/>
              </a:xfrm>
            </p:grpSpPr>
            <p:sp>
              <p:nvSpPr>
                <p:cNvPr id="471" name="Google Shape;47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4"/>
              <p:cNvGrpSpPr/>
              <p:nvPr/>
            </p:nvGrpSpPr>
            <p:grpSpPr>
              <a:xfrm>
                <a:off x="8474575" y="1229925"/>
                <a:ext cx="327850" cy="59700"/>
                <a:chOff x="8474575" y="615525"/>
                <a:chExt cx="327850" cy="59700"/>
              </a:xfrm>
            </p:grpSpPr>
            <p:sp>
              <p:nvSpPr>
                <p:cNvPr id="475" name="Google Shape;47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4"/>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4"/>
            <p:cNvGrpSpPr/>
            <p:nvPr/>
          </p:nvGrpSpPr>
          <p:grpSpPr>
            <a:xfrm rot="10800000">
              <a:off x="8511572" y="4537840"/>
              <a:ext cx="157401" cy="28668"/>
              <a:chOff x="8474575" y="615525"/>
              <a:chExt cx="327850" cy="59700"/>
            </a:xfrm>
          </p:grpSpPr>
          <p:sp>
            <p:nvSpPr>
              <p:cNvPr id="480" name="Google Shape;480;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4"/>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4"/>
            <p:cNvGrpSpPr/>
            <p:nvPr/>
          </p:nvGrpSpPr>
          <p:grpSpPr>
            <a:xfrm rot="10800000">
              <a:off x="8511572" y="4439490"/>
              <a:ext cx="157401" cy="28668"/>
              <a:chOff x="8474575" y="615525"/>
              <a:chExt cx="327850" cy="59700"/>
            </a:xfrm>
          </p:grpSpPr>
          <p:sp>
            <p:nvSpPr>
              <p:cNvPr id="484" name="Google Shape;484;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4"/>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4"/>
            <p:cNvGrpSpPr/>
            <p:nvPr/>
          </p:nvGrpSpPr>
          <p:grpSpPr>
            <a:xfrm rot="10800000">
              <a:off x="8511572" y="4341140"/>
              <a:ext cx="157401" cy="28668"/>
              <a:chOff x="8474575" y="615525"/>
              <a:chExt cx="327850" cy="59700"/>
            </a:xfrm>
          </p:grpSpPr>
          <p:sp>
            <p:nvSpPr>
              <p:cNvPr id="488" name="Google Shape;488;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4"/>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4"/>
            <p:cNvGrpSpPr/>
            <p:nvPr/>
          </p:nvGrpSpPr>
          <p:grpSpPr>
            <a:xfrm rot="10800000">
              <a:off x="8511572" y="1375033"/>
              <a:ext cx="157401" cy="28668"/>
              <a:chOff x="8474575" y="615525"/>
              <a:chExt cx="327850" cy="59700"/>
            </a:xfrm>
          </p:grpSpPr>
          <p:sp>
            <p:nvSpPr>
              <p:cNvPr id="492" name="Google Shape;492;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4"/>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4"/>
            <p:cNvGrpSpPr/>
            <p:nvPr/>
          </p:nvGrpSpPr>
          <p:grpSpPr>
            <a:xfrm rot="10800000">
              <a:off x="8511497" y="598310"/>
              <a:ext cx="157401" cy="372875"/>
              <a:chOff x="8474575" y="615525"/>
              <a:chExt cx="327850" cy="776500"/>
            </a:xfrm>
          </p:grpSpPr>
          <p:grpSp>
            <p:nvGrpSpPr>
              <p:cNvPr id="496" name="Google Shape;496;p4"/>
              <p:cNvGrpSpPr/>
              <p:nvPr/>
            </p:nvGrpSpPr>
            <p:grpSpPr>
              <a:xfrm>
                <a:off x="8474575" y="615525"/>
                <a:ext cx="327850" cy="59700"/>
                <a:chOff x="8474575" y="615525"/>
                <a:chExt cx="327850" cy="59700"/>
              </a:xfrm>
            </p:grpSpPr>
            <p:sp>
              <p:nvSpPr>
                <p:cNvPr id="497" name="Google Shape;49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4"/>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4"/>
              <p:cNvGrpSpPr/>
              <p:nvPr/>
            </p:nvGrpSpPr>
            <p:grpSpPr>
              <a:xfrm>
                <a:off x="8474575" y="820325"/>
                <a:ext cx="327850" cy="59700"/>
                <a:chOff x="8474575" y="615525"/>
                <a:chExt cx="327850" cy="59700"/>
              </a:xfrm>
            </p:grpSpPr>
            <p:sp>
              <p:nvSpPr>
                <p:cNvPr id="501" name="Google Shape;50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4"/>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4"/>
              <p:cNvGrpSpPr/>
              <p:nvPr/>
            </p:nvGrpSpPr>
            <p:grpSpPr>
              <a:xfrm>
                <a:off x="8474575" y="1025125"/>
                <a:ext cx="327850" cy="59700"/>
                <a:chOff x="8474575" y="615525"/>
                <a:chExt cx="327850" cy="59700"/>
              </a:xfrm>
            </p:grpSpPr>
            <p:sp>
              <p:nvSpPr>
                <p:cNvPr id="505" name="Google Shape;505;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4"/>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4"/>
              <p:cNvGrpSpPr/>
              <p:nvPr/>
            </p:nvGrpSpPr>
            <p:grpSpPr>
              <a:xfrm>
                <a:off x="8474575" y="1229925"/>
                <a:ext cx="327850" cy="59700"/>
                <a:chOff x="8474575" y="615525"/>
                <a:chExt cx="327850" cy="59700"/>
              </a:xfrm>
            </p:grpSpPr>
            <p:sp>
              <p:nvSpPr>
                <p:cNvPr id="509" name="Google Shape;509;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4"/>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
            <p:cNvGrpSpPr/>
            <p:nvPr/>
          </p:nvGrpSpPr>
          <p:grpSpPr>
            <a:xfrm rot="10800000">
              <a:off x="8511497" y="549130"/>
              <a:ext cx="157401" cy="28668"/>
              <a:chOff x="8474575" y="615525"/>
              <a:chExt cx="327850" cy="59700"/>
            </a:xfrm>
          </p:grpSpPr>
          <p:sp>
            <p:nvSpPr>
              <p:cNvPr id="513" name="Google Shape;513;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4"/>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4"/>
            <p:cNvGrpSpPr/>
            <p:nvPr/>
          </p:nvGrpSpPr>
          <p:grpSpPr>
            <a:xfrm rot="10800000">
              <a:off x="8511422" y="1261933"/>
              <a:ext cx="157401" cy="28668"/>
              <a:chOff x="8474575" y="615525"/>
              <a:chExt cx="327850" cy="59700"/>
            </a:xfrm>
          </p:grpSpPr>
          <p:sp>
            <p:nvSpPr>
              <p:cNvPr id="517" name="Google Shape;517;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4"/>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4"/>
            <p:cNvGrpSpPr/>
            <p:nvPr/>
          </p:nvGrpSpPr>
          <p:grpSpPr>
            <a:xfrm rot="10800000">
              <a:off x="8511572" y="1156058"/>
              <a:ext cx="157401" cy="28668"/>
              <a:chOff x="8474575" y="615525"/>
              <a:chExt cx="327850" cy="59700"/>
            </a:xfrm>
          </p:grpSpPr>
          <p:sp>
            <p:nvSpPr>
              <p:cNvPr id="521" name="Google Shape;521;p4"/>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4"/>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4"/>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525" name="Google Shape;525;p4"/>
          <p:cNvSpPr txBox="1"/>
          <p:nvPr>
            <p:ph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6" name="Google Shape;526;p4"/>
          <p:cNvSpPr txBox="1"/>
          <p:nvPr>
            <p:ph idx="1" type="body"/>
          </p:nvPr>
        </p:nvSpPr>
        <p:spPr>
          <a:xfrm>
            <a:off x="720000" y="1159350"/>
            <a:ext cx="7704000" cy="34491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7" name="Shape 527"/>
        <p:cNvGrpSpPr/>
        <p:nvPr/>
      </p:nvGrpSpPr>
      <p:grpSpPr>
        <a:xfrm>
          <a:off x="0" y="0"/>
          <a:ext cx="0" cy="0"/>
          <a:chOff x="0" y="0"/>
          <a:chExt cx="0" cy="0"/>
        </a:xfrm>
      </p:grpSpPr>
      <p:pic>
        <p:nvPicPr>
          <p:cNvPr id="528" name="Google Shape;528;p5"/>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529" name="Google Shape;529;p5"/>
          <p:cNvGrpSpPr/>
          <p:nvPr/>
        </p:nvGrpSpPr>
        <p:grpSpPr>
          <a:xfrm>
            <a:off x="416225" y="569850"/>
            <a:ext cx="8315400" cy="4226700"/>
            <a:chOff x="416225" y="458425"/>
            <a:chExt cx="8315400" cy="4226700"/>
          </a:xfrm>
        </p:grpSpPr>
        <p:sp>
          <p:nvSpPr>
            <p:cNvPr id="530" name="Google Shape;530;p5"/>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5"/>
            <p:cNvGrpSpPr/>
            <p:nvPr/>
          </p:nvGrpSpPr>
          <p:grpSpPr>
            <a:xfrm rot="10800000">
              <a:off x="8511572" y="2667019"/>
              <a:ext cx="157401" cy="372875"/>
              <a:chOff x="8474575" y="615525"/>
              <a:chExt cx="327850" cy="776500"/>
            </a:xfrm>
          </p:grpSpPr>
          <p:grpSp>
            <p:nvGrpSpPr>
              <p:cNvPr id="532" name="Google Shape;532;p5"/>
              <p:cNvGrpSpPr/>
              <p:nvPr/>
            </p:nvGrpSpPr>
            <p:grpSpPr>
              <a:xfrm>
                <a:off x="8474575" y="615525"/>
                <a:ext cx="327850" cy="59700"/>
                <a:chOff x="8474575" y="615525"/>
                <a:chExt cx="327850" cy="59700"/>
              </a:xfrm>
            </p:grpSpPr>
            <p:sp>
              <p:nvSpPr>
                <p:cNvPr id="533" name="Google Shape;53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5"/>
              <p:cNvGrpSpPr/>
              <p:nvPr/>
            </p:nvGrpSpPr>
            <p:grpSpPr>
              <a:xfrm>
                <a:off x="8474575" y="820325"/>
                <a:ext cx="327850" cy="59700"/>
                <a:chOff x="8474575" y="615525"/>
                <a:chExt cx="327850" cy="59700"/>
              </a:xfrm>
            </p:grpSpPr>
            <p:sp>
              <p:nvSpPr>
                <p:cNvPr id="537" name="Google Shape;53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5"/>
              <p:cNvGrpSpPr/>
              <p:nvPr/>
            </p:nvGrpSpPr>
            <p:grpSpPr>
              <a:xfrm>
                <a:off x="8474575" y="1025125"/>
                <a:ext cx="327850" cy="59700"/>
                <a:chOff x="8474575" y="615525"/>
                <a:chExt cx="327850" cy="59700"/>
              </a:xfrm>
            </p:grpSpPr>
            <p:sp>
              <p:nvSpPr>
                <p:cNvPr id="541" name="Google Shape;54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5"/>
              <p:cNvGrpSpPr/>
              <p:nvPr/>
            </p:nvGrpSpPr>
            <p:grpSpPr>
              <a:xfrm>
                <a:off x="8474575" y="1229925"/>
                <a:ext cx="327850" cy="59700"/>
                <a:chOff x="8474575" y="615525"/>
                <a:chExt cx="327850" cy="59700"/>
              </a:xfrm>
            </p:grpSpPr>
            <p:sp>
              <p:nvSpPr>
                <p:cNvPr id="545" name="Google Shape;54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5"/>
            <p:cNvGrpSpPr/>
            <p:nvPr/>
          </p:nvGrpSpPr>
          <p:grpSpPr>
            <a:xfrm rot="10800000">
              <a:off x="8511572" y="2261380"/>
              <a:ext cx="157401" cy="372875"/>
              <a:chOff x="8474575" y="615525"/>
              <a:chExt cx="327850" cy="776500"/>
            </a:xfrm>
          </p:grpSpPr>
          <p:grpSp>
            <p:nvGrpSpPr>
              <p:cNvPr id="549" name="Google Shape;549;p5"/>
              <p:cNvGrpSpPr/>
              <p:nvPr/>
            </p:nvGrpSpPr>
            <p:grpSpPr>
              <a:xfrm>
                <a:off x="8474575" y="615525"/>
                <a:ext cx="327850" cy="59700"/>
                <a:chOff x="8474575" y="615525"/>
                <a:chExt cx="327850" cy="59700"/>
              </a:xfrm>
            </p:grpSpPr>
            <p:sp>
              <p:nvSpPr>
                <p:cNvPr id="550" name="Google Shape;550;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5"/>
              <p:cNvGrpSpPr/>
              <p:nvPr/>
            </p:nvGrpSpPr>
            <p:grpSpPr>
              <a:xfrm>
                <a:off x="8474575" y="820325"/>
                <a:ext cx="327850" cy="59700"/>
                <a:chOff x="8474575" y="615525"/>
                <a:chExt cx="327850" cy="59700"/>
              </a:xfrm>
            </p:grpSpPr>
            <p:sp>
              <p:nvSpPr>
                <p:cNvPr id="554" name="Google Shape;554;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5"/>
              <p:cNvGrpSpPr/>
              <p:nvPr/>
            </p:nvGrpSpPr>
            <p:grpSpPr>
              <a:xfrm>
                <a:off x="8474575" y="1025125"/>
                <a:ext cx="327850" cy="59700"/>
                <a:chOff x="8474575" y="615525"/>
                <a:chExt cx="327850" cy="59700"/>
              </a:xfrm>
            </p:grpSpPr>
            <p:sp>
              <p:nvSpPr>
                <p:cNvPr id="558" name="Google Shape;558;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5"/>
              <p:cNvGrpSpPr/>
              <p:nvPr/>
            </p:nvGrpSpPr>
            <p:grpSpPr>
              <a:xfrm>
                <a:off x="8474575" y="1229925"/>
                <a:ext cx="327850" cy="59700"/>
                <a:chOff x="8474575" y="615525"/>
                <a:chExt cx="327850" cy="59700"/>
              </a:xfrm>
            </p:grpSpPr>
            <p:sp>
              <p:nvSpPr>
                <p:cNvPr id="562" name="Google Shape;56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5"/>
            <p:cNvGrpSpPr/>
            <p:nvPr/>
          </p:nvGrpSpPr>
          <p:grpSpPr>
            <a:xfrm rot="10800000">
              <a:off x="8511572" y="1855740"/>
              <a:ext cx="157401" cy="372875"/>
              <a:chOff x="8474575" y="615525"/>
              <a:chExt cx="327850" cy="776500"/>
            </a:xfrm>
          </p:grpSpPr>
          <p:grpSp>
            <p:nvGrpSpPr>
              <p:cNvPr id="566" name="Google Shape;566;p5"/>
              <p:cNvGrpSpPr/>
              <p:nvPr/>
            </p:nvGrpSpPr>
            <p:grpSpPr>
              <a:xfrm>
                <a:off x="8474575" y="615525"/>
                <a:ext cx="327850" cy="59700"/>
                <a:chOff x="8474575" y="615525"/>
                <a:chExt cx="327850" cy="59700"/>
              </a:xfrm>
            </p:grpSpPr>
            <p:sp>
              <p:nvSpPr>
                <p:cNvPr id="567" name="Google Shape;56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5"/>
              <p:cNvGrpSpPr/>
              <p:nvPr/>
            </p:nvGrpSpPr>
            <p:grpSpPr>
              <a:xfrm>
                <a:off x="8474575" y="820325"/>
                <a:ext cx="327850" cy="59700"/>
                <a:chOff x="8474575" y="615525"/>
                <a:chExt cx="327850" cy="59700"/>
              </a:xfrm>
            </p:grpSpPr>
            <p:sp>
              <p:nvSpPr>
                <p:cNvPr id="571" name="Google Shape;57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5"/>
              <p:cNvGrpSpPr/>
              <p:nvPr/>
            </p:nvGrpSpPr>
            <p:grpSpPr>
              <a:xfrm>
                <a:off x="8474575" y="1025125"/>
                <a:ext cx="327850" cy="59700"/>
                <a:chOff x="8474575" y="615525"/>
                <a:chExt cx="327850" cy="59700"/>
              </a:xfrm>
            </p:grpSpPr>
            <p:sp>
              <p:nvSpPr>
                <p:cNvPr id="575" name="Google Shape;57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5"/>
              <p:cNvGrpSpPr/>
              <p:nvPr/>
            </p:nvGrpSpPr>
            <p:grpSpPr>
              <a:xfrm>
                <a:off x="8474575" y="1229925"/>
                <a:ext cx="327850" cy="59700"/>
                <a:chOff x="8474575" y="615525"/>
                <a:chExt cx="327850" cy="59700"/>
              </a:xfrm>
            </p:grpSpPr>
            <p:sp>
              <p:nvSpPr>
                <p:cNvPr id="579" name="Google Shape;57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5"/>
            <p:cNvGrpSpPr/>
            <p:nvPr/>
          </p:nvGrpSpPr>
          <p:grpSpPr>
            <a:xfrm rot="10800000">
              <a:off x="8511572" y="1450101"/>
              <a:ext cx="157401" cy="372875"/>
              <a:chOff x="8474575" y="615525"/>
              <a:chExt cx="327850" cy="776500"/>
            </a:xfrm>
          </p:grpSpPr>
          <p:grpSp>
            <p:nvGrpSpPr>
              <p:cNvPr id="583" name="Google Shape;583;p5"/>
              <p:cNvGrpSpPr/>
              <p:nvPr/>
            </p:nvGrpSpPr>
            <p:grpSpPr>
              <a:xfrm>
                <a:off x="8474575" y="615525"/>
                <a:ext cx="327850" cy="59700"/>
                <a:chOff x="8474575" y="615525"/>
                <a:chExt cx="327850" cy="59700"/>
              </a:xfrm>
            </p:grpSpPr>
            <p:sp>
              <p:nvSpPr>
                <p:cNvPr id="584" name="Google Shape;584;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5"/>
              <p:cNvGrpSpPr/>
              <p:nvPr/>
            </p:nvGrpSpPr>
            <p:grpSpPr>
              <a:xfrm>
                <a:off x="8474575" y="820325"/>
                <a:ext cx="327850" cy="59700"/>
                <a:chOff x="8474575" y="615525"/>
                <a:chExt cx="327850" cy="59700"/>
              </a:xfrm>
            </p:grpSpPr>
            <p:sp>
              <p:nvSpPr>
                <p:cNvPr id="588" name="Google Shape;588;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5"/>
              <p:cNvGrpSpPr/>
              <p:nvPr/>
            </p:nvGrpSpPr>
            <p:grpSpPr>
              <a:xfrm>
                <a:off x="8474575" y="1025125"/>
                <a:ext cx="327850" cy="59700"/>
                <a:chOff x="8474575" y="615525"/>
                <a:chExt cx="327850" cy="59700"/>
              </a:xfrm>
            </p:grpSpPr>
            <p:sp>
              <p:nvSpPr>
                <p:cNvPr id="592" name="Google Shape;59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5"/>
              <p:cNvGrpSpPr/>
              <p:nvPr/>
            </p:nvGrpSpPr>
            <p:grpSpPr>
              <a:xfrm>
                <a:off x="8474575" y="1229925"/>
                <a:ext cx="327850" cy="59700"/>
                <a:chOff x="8474575" y="615525"/>
                <a:chExt cx="327850" cy="59700"/>
              </a:xfrm>
            </p:grpSpPr>
            <p:sp>
              <p:nvSpPr>
                <p:cNvPr id="596" name="Google Shape;596;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5"/>
            <p:cNvGrpSpPr/>
            <p:nvPr/>
          </p:nvGrpSpPr>
          <p:grpSpPr>
            <a:xfrm rot="10800000">
              <a:off x="8511572" y="3886326"/>
              <a:ext cx="157401" cy="372875"/>
              <a:chOff x="8474575" y="615525"/>
              <a:chExt cx="327850" cy="776500"/>
            </a:xfrm>
          </p:grpSpPr>
          <p:grpSp>
            <p:nvGrpSpPr>
              <p:cNvPr id="600" name="Google Shape;600;p5"/>
              <p:cNvGrpSpPr/>
              <p:nvPr/>
            </p:nvGrpSpPr>
            <p:grpSpPr>
              <a:xfrm>
                <a:off x="8474575" y="615525"/>
                <a:ext cx="327850" cy="59700"/>
                <a:chOff x="8474575" y="615525"/>
                <a:chExt cx="327850" cy="59700"/>
              </a:xfrm>
            </p:grpSpPr>
            <p:sp>
              <p:nvSpPr>
                <p:cNvPr id="601" name="Google Shape;60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5"/>
              <p:cNvGrpSpPr/>
              <p:nvPr/>
            </p:nvGrpSpPr>
            <p:grpSpPr>
              <a:xfrm>
                <a:off x="8474575" y="820325"/>
                <a:ext cx="327850" cy="59700"/>
                <a:chOff x="8474575" y="615525"/>
                <a:chExt cx="327850" cy="59700"/>
              </a:xfrm>
            </p:grpSpPr>
            <p:sp>
              <p:nvSpPr>
                <p:cNvPr id="605" name="Google Shape;60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5"/>
              <p:cNvGrpSpPr/>
              <p:nvPr/>
            </p:nvGrpSpPr>
            <p:grpSpPr>
              <a:xfrm>
                <a:off x="8474575" y="1025125"/>
                <a:ext cx="327850" cy="59700"/>
                <a:chOff x="8474575" y="615525"/>
                <a:chExt cx="327850" cy="59700"/>
              </a:xfrm>
            </p:grpSpPr>
            <p:sp>
              <p:nvSpPr>
                <p:cNvPr id="609" name="Google Shape;60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5"/>
              <p:cNvGrpSpPr/>
              <p:nvPr/>
            </p:nvGrpSpPr>
            <p:grpSpPr>
              <a:xfrm>
                <a:off x="8474575" y="1229925"/>
                <a:ext cx="327850" cy="59700"/>
                <a:chOff x="8474575" y="615525"/>
                <a:chExt cx="327850" cy="59700"/>
              </a:xfrm>
            </p:grpSpPr>
            <p:sp>
              <p:nvSpPr>
                <p:cNvPr id="613" name="Google Shape;61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5"/>
            <p:cNvGrpSpPr/>
            <p:nvPr/>
          </p:nvGrpSpPr>
          <p:grpSpPr>
            <a:xfrm rot="10800000">
              <a:off x="8511572" y="3480687"/>
              <a:ext cx="157401" cy="372875"/>
              <a:chOff x="8474575" y="615525"/>
              <a:chExt cx="327850" cy="776500"/>
            </a:xfrm>
          </p:grpSpPr>
          <p:grpSp>
            <p:nvGrpSpPr>
              <p:cNvPr id="617" name="Google Shape;617;p5"/>
              <p:cNvGrpSpPr/>
              <p:nvPr/>
            </p:nvGrpSpPr>
            <p:grpSpPr>
              <a:xfrm>
                <a:off x="8474575" y="615525"/>
                <a:ext cx="327850" cy="59700"/>
                <a:chOff x="8474575" y="615525"/>
                <a:chExt cx="327850" cy="59700"/>
              </a:xfrm>
            </p:grpSpPr>
            <p:sp>
              <p:nvSpPr>
                <p:cNvPr id="618" name="Google Shape;618;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5"/>
              <p:cNvGrpSpPr/>
              <p:nvPr/>
            </p:nvGrpSpPr>
            <p:grpSpPr>
              <a:xfrm>
                <a:off x="8474575" y="820325"/>
                <a:ext cx="327850" cy="59700"/>
                <a:chOff x="8474575" y="615525"/>
                <a:chExt cx="327850" cy="59700"/>
              </a:xfrm>
            </p:grpSpPr>
            <p:sp>
              <p:nvSpPr>
                <p:cNvPr id="622" name="Google Shape;62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5"/>
              <p:cNvGrpSpPr/>
              <p:nvPr/>
            </p:nvGrpSpPr>
            <p:grpSpPr>
              <a:xfrm>
                <a:off x="8474575" y="1025125"/>
                <a:ext cx="327850" cy="59700"/>
                <a:chOff x="8474575" y="615525"/>
                <a:chExt cx="327850" cy="59700"/>
              </a:xfrm>
            </p:grpSpPr>
            <p:sp>
              <p:nvSpPr>
                <p:cNvPr id="626" name="Google Shape;626;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5"/>
              <p:cNvGrpSpPr/>
              <p:nvPr/>
            </p:nvGrpSpPr>
            <p:grpSpPr>
              <a:xfrm>
                <a:off x="8474575" y="1229925"/>
                <a:ext cx="327850" cy="59700"/>
                <a:chOff x="8474575" y="615525"/>
                <a:chExt cx="327850" cy="59700"/>
              </a:xfrm>
            </p:grpSpPr>
            <p:sp>
              <p:nvSpPr>
                <p:cNvPr id="630" name="Google Shape;630;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
            <p:cNvGrpSpPr/>
            <p:nvPr/>
          </p:nvGrpSpPr>
          <p:grpSpPr>
            <a:xfrm rot="10800000">
              <a:off x="8511572" y="3075047"/>
              <a:ext cx="157401" cy="372875"/>
              <a:chOff x="8474575" y="615525"/>
              <a:chExt cx="327850" cy="776500"/>
            </a:xfrm>
          </p:grpSpPr>
          <p:grpSp>
            <p:nvGrpSpPr>
              <p:cNvPr id="634" name="Google Shape;634;p5"/>
              <p:cNvGrpSpPr/>
              <p:nvPr/>
            </p:nvGrpSpPr>
            <p:grpSpPr>
              <a:xfrm>
                <a:off x="8474575" y="615525"/>
                <a:ext cx="327850" cy="59700"/>
                <a:chOff x="8474575" y="615525"/>
                <a:chExt cx="327850" cy="59700"/>
              </a:xfrm>
            </p:grpSpPr>
            <p:sp>
              <p:nvSpPr>
                <p:cNvPr id="635" name="Google Shape;63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5"/>
              <p:cNvGrpSpPr/>
              <p:nvPr/>
            </p:nvGrpSpPr>
            <p:grpSpPr>
              <a:xfrm>
                <a:off x="8474575" y="820325"/>
                <a:ext cx="327850" cy="59700"/>
                <a:chOff x="8474575" y="615525"/>
                <a:chExt cx="327850" cy="59700"/>
              </a:xfrm>
            </p:grpSpPr>
            <p:sp>
              <p:nvSpPr>
                <p:cNvPr id="639" name="Google Shape;63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5"/>
              <p:cNvGrpSpPr/>
              <p:nvPr/>
            </p:nvGrpSpPr>
            <p:grpSpPr>
              <a:xfrm>
                <a:off x="8474575" y="1025125"/>
                <a:ext cx="327850" cy="59700"/>
                <a:chOff x="8474575" y="615525"/>
                <a:chExt cx="327850" cy="59700"/>
              </a:xfrm>
            </p:grpSpPr>
            <p:sp>
              <p:nvSpPr>
                <p:cNvPr id="643" name="Google Shape;64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5"/>
              <p:cNvGrpSpPr/>
              <p:nvPr/>
            </p:nvGrpSpPr>
            <p:grpSpPr>
              <a:xfrm>
                <a:off x="8474575" y="1229925"/>
                <a:ext cx="327850" cy="59700"/>
                <a:chOff x="8474575" y="615525"/>
                <a:chExt cx="327850" cy="59700"/>
              </a:xfrm>
            </p:grpSpPr>
            <p:sp>
              <p:nvSpPr>
                <p:cNvPr id="647" name="Google Shape;64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5"/>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5"/>
            <p:cNvGrpSpPr/>
            <p:nvPr/>
          </p:nvGrpSpPr>
          <p:grpSpPr>
            <a:xfrm rot="10800000">
              <a:off x="8511572" y="4537840"/>
              <a:ext cx="157401" cy="28668"/>
              <a:chOff x="8474575" y="615525"/>
              <a:chExt cx="327850" cy="59700"/>
            </a:xfrm>
          </p:grpSpPr>
          <p:sp>
            <p:nvSpPr>
              <p:cNvPr id="652" name="Google Shape;652;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5"/>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5"/>
            <p:cNvGrpSpPr/>
            <p:nvPr/>
          </p:nvGrpSpPr>
          <p:grpSpPr>
            <a:xfrm rot="10800000">
              <a:off x="8511572" y="4439490"/>
              <a:ext cx="157401" cy="28668"/>
              <a:chOff x="8474575" y="615525"/>
              <a:chExt cx="327850" cy="59700"/>
            </a:xfrm>
          </p:grpSpPr>
          <p:sp>
            <p:nvSpPr>
              <p:cNvPr id="656" name="Google Shape;656;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5"/>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5"/>
            <p:cNvGrpSpPr/>
            <p:nvPr/>
          </p:nvGrpSpPr>
          <p:grpSpPr>
            <a:xfrm rot="10800000">
              <a:off x="8511572" y="4341140"/>
              <a:ext cx="157401" cy="28668"/>
              <a:chOff x="8474575" y="615525"/>
              <a:chExt cx="327850" cy="59700"/>
            </a:xfrm>
          </p:grpSpPr>
          <p:sp>
            <p:nvSpPr>
              <p:cNvPr id="660" name="Google Shape;660;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5"/>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5"/>
            <p:cNvGrpSpPr/>
            <p:nvPr/>
          </p:nvGrpSpPr>
          <p:grpSpPr>
            <a:xfrm rot="10800000">
              <a:off x="8511572" y="1375033"/>
              <a:ext cx="157401" cy="28668"/>
              <a:chOff x="8474575" y="615525"/>
              <a:chExt cx="327850" cy="59700"/>
            </a:xfrm>
          </p:grpSpPr>
          <p:sp>
            <p:nvSpPr>
              <p:cNvPr id="664" name="Google Shape;664;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5"/>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5"/>
            <p:cNvGrpSpPr/>
            <p:nvPr/>
          </p:nvGrpSpPr>
          <p:grpSpPr>
            <a:xfrm rot="10800000">
              <a:off x="8511497" y="598310"/>
              <a:ext cx="157401" cy="372875"/>
              <a:chOff x="8474575" y="615525"/>
              <a:chExt cx="327850" cy="776500"/>
            </a:xfrm>
          </p:grpSpPr>
          <p:grpSp>
            <p:nvGrpSpPr>
              <p:cNvPr id="668" name="Google Shape;668;p5"/>
              <p:cNvGrpSpPr/>
              <p:nvPr/>
            </p:nvGrpSpPr>
            <p:grpSpPr>
              <a:xfrm>
                <a:off x="8474575" y="615525"/>
                <a:ext cx="327850" cy="59700"/>
                <a:chOff x="8474575" y="615525"/>
                <a:chExt cx="327850" cy="59700"/>
              </a:xfrm>
            </p:grpSpPr>
            <p:sp>
              <p:nvSpPr>
                <p:cNvPr id="669" name="Google Shape;66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5"/>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5"/>
              <p:cNvGrpSpPr/>
              <p:nvPr/>
            </p:nvGrpSpPr>
            <p:grpSpPr>
              <a:xfrm>
                <a:off x="8474575" y="820325"/>
                <a:ext cx="327850" cy="59700"/>
                <a:chOff x="8474575" y="615525"/>
                <a:chExt cx="327850" cy="59700"/>
              </a:xfrm>
            </p:grpSpPr>
            <p:sp>
              <p:nvSpPr>
                <p:cNvPr id="673" name="Google Shape;67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5"/>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5"/>
              <p:cNvGrpSpPr/>
              <p:nvPr/>
            </p:nvGrpSpPr>
            <p:grpSpPr>
              <a:xfrm>
                <a:off x="8474575" y="1025125"/>
                <a:ext cx="327850" cy="59700"/>
                <a:chOff x="8474575" y="615525"/>
                <a:chExt cx="327850" cy="59700"/>
              </a:xfrm>
            </p:grpSpPr>
            <p:sp>
              <p:nvSpPr>
                <p:cNvPr id="677" name="Google Shape;677;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5"/>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5"/>
              <p:cNvGrpSpPr/>
              <p:nvPr/>
            </p:nvGrpSpPr>
            <p:grpSpPr>
              <a:xfrm>
                <a:off x="8474575" y="1229925"/>
                <a:ext cx="327850" cy="59700"/>
                <a:chOff x="8474575" y="615525"/>
                <a:chExt cx="327850" cy="59700"/>
              </a:xfrm>
            </p:grpSpPr>
            <p:sp>
              <p:nvSpPr>
                <p:cNvPr id="681" name="Google Shape;681;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5"/>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5"/>
            <p:cNvGrpSpPr/>
            <p:nvPr/>
          </p:nvGrpSpPr>
          <p:grpSpPr>
            <a:xfrm rot="10800000">
              <a:off x="8511497" y="549130"/>
              <a:ext cx="157401" cy="28668"/>
              <a:chOff x="8474575" y="615525"/>
              <a:chExt cx="327850" cy="59700"/>
            </a:xfrm>
          </p:grpSpPr>
          <p:sp>
            <p:nvSpPr>
              <p:cNvPr id="685" name="Google Shape;685;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5"/>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5"/>
            <p:cNvGrpSpPr/>
            <p:nvPr/>
          </p:nvGrpSpPr>
          <p:grpSpPr>
            <a:xfrm rot="10800000">
              <a:off x="8511422" y="1261933"/>
              <a:ext cx="157401" cy="28668"/>
              <a:chOff x="8474575" y="615525"/>
              <a:chExt cx="327850" cy="59700"/>
            </a:xfrm>
          </p:grpSpPr>
          <p:sp>
            <p:nvSpPr>
              <p:cNvPr id="689" name="Google Shape;689;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5"/>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5"/>
            <p:cNvGrpSpPr/>
            <p:nvPr/>
          </p:nvGrpSpPr>
          <p:grpSpPr>
            <a:xfrm rot="10800000">
              <a:off x="8511572" y="1156058"/>
              <a:ext cx="157401" cy="28668"/>
              <a:chOff x="8474575" y="615525"/>
              <a:chExt cx="327850" cy="59700"/>
            </a:xfrm>
          </p:grpSpPr>
          <p:sp>
            <p:nvSpPr>
              <p:cNvPr id="693" name="Google Shape;693;p5"/>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5"/>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6" name="Google Shape;696;p5"/>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697" name="Google Shape;697;p5"/>
          <p:cNvSpPr txBox="1"/>
          <p:nvPr>
            <p:ph idx="1" type="subTitle"/>
          </p:nvPr>
        </p:nvSpPr>
        <p:spPr>
          <a:xfrm>
            <a:off x="1181425" y="1766675"/>
            <a:ext cx="2907600" cy="5010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Karantina"/>
                <a:ea typeface="Karantina"/>
                <a:cs typeface="Karantina"/>
                <a:sym typeface="Karantin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98" name="Google Shape;698;p5"/>
          <p:cNvSpPr txBox="1"/>
          <p:nvPr>
            <p:ph idx="2" type="subTitle"/>
          </p:nvPr>
        </p:nvSpPr>
        <p:spPr>
          <a:xfrm>
            <a:off x="4836300" y="1766675"/>
            <a:ext cx="2907600" cy="501000"/>
          </a:xfrm>
          <a:prstGeom prst="rect">
            <a:avLst/>
          </a:prstGeom>
          <a:solidFill>
            <a:schemeClr val="dk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Karantina"/>
                <a:ea typeface="Karantina"/>
                <a:cs typeface="Karantina"/>
                <a:sym typeface="Karantin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99" name="Google Shape;699;p5"/>
          <p:cNvSpPr txBox="1"/>
          <p:nvPr>
            <p:ph idx="3" type="subTitle"/>
          </p:nvPr>
        </p:nvSpPr>
        <p:spPr>
          <a:xfrm>
            <a:off x="1181425" y="2267675"/>
            <a:ext cx="2907600" cy="20871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5"/>
          <p:cNvSpPr txBox="1"/>
          <p:nvPr>
            <p:ph idx="4" type="subTitle"/>
          </p:nvPr>
        </p:nvSpPr>
        <p:spPr>
          <a:xfrm>
            <a:off x="4836300" y="2267775"/>
            <a:ext cx="2907600" cy="20871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1" name="Google Shape;701;p5"/>
          <p:cNvSpPr txBox="1"/>
          <p:nvPr>
            <p:ph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2" name="Shape 702"/>
        <p:cNvGrpSpPr/>
        <p:nvPr/>
      </p:nvGrpSpPr>
      <p:grpSpPr>
        <a:xfrm>
          <a:off x="0" y="0"/>
          <a:ext cx="0" cy="0"/>
          <a:chOff x="0" y="0"/>
          <a:chExt cx="0" cy="0"/>
        </a:xfrm>
      </p:grpSpPr>
      <p:pic>
        <p:nvPicPr>
          <p:cNvPr id="703" name="Google Shape;703;p6"/>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704" name="Google Shape;704;p6"/>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05" name="Google Shape;705;p6"/>
          <p:cNvGrpSpPr/>
          <p:nvPr/>
        </p:nvGrpSpPr>
        <p:grpSpPr>
          <a:xfrm>
            <a:off x="416225" y="569850"/>
            <a:ext cx="8315400" cy="4226700"/>
            <a:chOff x="416225" y="458425"/>
            <a:chExt cx="8315400" cy="4226700"/>
          </a:xfrm>
        </p:grpSpPr>
        <p:sp>
          <p:nvSpPr>
            <p:cNvPr id="706" name="Google Shape;706;p6"/>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6"/>
            <p:cNvGrpSpPr/>
            <p:nvPr/>
          </p:nvGrpSpPr>
          <p:grpSpPr>
            <a:xfrm rot="10800000">
              <a:off x="8511572" y="2667019"/>
              <a:ext cx="157401" cy="372875"/>
              <a:chOff x="8474575" y="615525"/>
              <a:chExt cx="327850" cy="776500"/>
            </a:xfrm>
          </p:grpSpPr>
          <p:grpSp>
            <p:nvGrpSpPr>
              <p:cNvPr id="708" name="Google Shape;708;p6"/>
              <p:cNvGrpSpPr/>
              <p:nvPr/>
            </p:nvGrpSpPr>
            <p:grpSpPr>
              <a:xfrm>
                <a:off x="8474575" y="615525"/>
                <a:ext cx="327850" cy="59700"/>
                <a:chOff x="8474575" y="615525"/>
                <a:chExt cx="327850" cy="59700"/>
              </a:xfrm>
            </p:grpSpPr>
            <p:sp>
              <p:nvSpPr>
                <p:cNvPr id="709" name="Google Shape;70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6"/>
              <p:cNvGrpSpPr/>
              <p:nvPr/>
            </p:nvGrpSpPr>
            <p:grpSpPr>
              <a:xfrm>
                <a:off x="8474575" y="820325"/>
                <a:ext cx="327850" cy="59700"/>
                <a:chOff x="8474575" y="615525"/>
                <a:chExt cx="327850" cy="59700"/>
              </a:xfrm>
            </p:grpSpPr>
            <p:sp>
              <p:nvSpPr>
                <p:cNvPr id="713" name="Google Shape;71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6"/>
              <p:cNvGrpSpPr/>
              <p:nvPr/>
            </p:nvGrpSpPr>
            <p:grpSpPr>
              <a:xfrm>
                <a:off x="8474575" y="1025125"/>
                <a:ext cx="327850" cy="59700"/>
                <a:chOff x="8474575" y="615525"/>
                <a:chExt cx="327850" cy="59700"/>
              </a:xfrm>
            </p:grpSpPr>
            <p:sp>
              <p:nvSpPr>
                <p:cNvPr id="717" name="Google Shape;71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6"/>
              <p:cNvGrpSpPr/>
              <p:nvPr/>
            </p:nvGrpSpPr>
            <p:grpSpPr>
              <a:xfrm>
                <a:off x="8474575" y="1229925"/>
                <a:ext cx="327850" cy="59700"/>
                <a:chOff x="8474575" y="615525"/>
                <a:chExt cx="327850" cy="59700"/>
              </a:xfrm>
            </p:grpSpPr>
            <p:sp>
              <p:nvSpPr>
                <p:cNvPr id="721" name="Google Shape;72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6"/>
            <p:cNvGrpSpPr/>
            <p:nvPr/>
          </p:nvGrpSpPr>
          <p:grpSpPr>
            <a:xfrm rot="10800000">
              <a:off x="8511572" y="2261380"/>
              <a:ext cx="157401" cy="372875"/>
              <a:chOff x="8474575" y="615525"/>
              <a:chExt cx="327850" cy="776500"/>
            </a:xfrm>
          </p:grpSpPr>
          <p:grpSp>
            <p:nvGrpSpPr>
              <p:cNvPr id="725" name="Google Shape;725;p6"/>
              <p:cNvGrpSpPr/>
              <p:nvPr/>
            </p:nvGrpSpPr>
            <p:grpSpPr>
              <a:xfrm>
                <a:off x="8474575" y="615525"/>
                <a:ext cx="327850" cy="59700"/>
                <a:chOff x="8474575" y="615525"/>
                <a:chExt cx="327850" cy="59700"/>
              </a:xfrm>
            </p:grpSpPr>
            <p:sp>
              <p:nvSpPr>
                <p:cNvPr id="726" name="Google Shape;726;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6"/>
              <p:cNvGrpSpPr/>
              <p:nvPr/>
            </p:nvGrpSpPr>
            <p:grpSpPr>
              <a:xfrm>
                <a:off x="8474575" y="820325"/>
                <a:ext cx="327850" cy="59700"/>
                <a:chOff x="8474575" y="615525"/>
                <a:chExt cx="327850" cy="59700"/>
              </a:xfrm>
            </p:grpSpPr>
            <p:sp>
              <p:nvSpPr>
                <p:cNvPr id="730" name="Google Shape;730;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6"/>
              <p:cNvGrpSpPr/>
              <p:nvPr/>
            </p:nvGrpSpPr>
            <p:grpSpPr>
              <a:xfrm>
                <a:off x="8474575" y="1025125"/>
                <a:ext cx="327850" cy="59700"/>
                <a:chOff x="8474575" y="615525"/>
                <a:chExt cx="327850" cy="59700"/>
              </a:xfrm>
            </p:grpSpPr>
            <p:sp>
              <p:nvSpPr>
                <p:cNvPr id="734" name="Google Shape;734;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7" name="Google Shape;737;p6"/>
              <p:cNvGrpSpPr/>
              <p:nvPr/>
            </p:nvGrpSpPr>
            <p:grpSpPr>
              <a:xfrm>
                <a:off x="8474575" y="1229925"/>
                <a:ext cx="327850" cy="59700"/>
                <a:chOff x="8474575" y="615525"/>
                <a:chExt cx="327850" cy="59700"/>
              </a:xfrm>
            </p:grpSpPr>
            <p:sp>
              <p:nvSpPr>
                <p:cNvPr id="738" name="Google Shape;73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6"/>
            <p:cNvGrpSpPr/>
            <p:nvPr/>
          </p:nvGrpSpPr>
          <p:grpSpPr>
            <a:xfrm rot="10800000">
              <a:off x="8511572" y="1855740"/>
              <a:ext cx="157401" cy="372875"/>
              <a:chOff x="8474575" y="615525"/>
              <a:chExt cx="327850" cy="776500"/>
            </a:xfrm>
          </p:grpSpPr>
          <p:grpSp>
            <p:nvGrpSpPr>
              <p:cNvPr id="742" name="Google Shape;742;p6"/>
              <p:cNvGrpSpPr/>
              <p:nvPr/>
            </p:nvGrpSpPr>
            <p:grpSpPr>
              <a:xfrm>
                <a:off x="8474575" y="615525"/>
                <a:ext cx="327850" cy="59700"/>
                <a:chOff x="8474575" y="615525"/>
                <a:chExt cx="327850" cy="59700"/>
              </a:xfrm>
            </p:grpSpPr>
            <p:sp>
              <p:nvSpPr>
                <p:cNvPr id="743" name="Google Shape;74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6"/>
              <p:cNvGrpSpPr/>
              <p:nvPr/>
            </p:nvGrpSpPr>
            <p:grpSpPr>
              <a:xfrm>
                <a:off x="8474575" y="820325"/>
                <a:ext cx="327850" cy="59700"/>
                <a:chOff x="8474575" y="615525"/>
                <a:chExt cx="327850" cy="59700"/>
              </a:xfrm>
            </p:grpSpPr>
            <p:sp>
              <p:nvSpPr>
                <p:cNvPr id="747" name="Google Shape;74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6"/>
              <p:cNvGrpSpPr/>
              <p:nvPr/>
            </p:nvGrpSpPr>
            <p:grpSpPr>
              <a:xfrm>
                <a:off x="8474575" y="1025125"/>
                <a:ext cx="327850" cy="59700"/>
                <a:chOff x="8474575" y="615525"/>
                <a:chExt cx="327850" cy="59700"/>
              </a:xfrm>
            </p:grpSpPr>
            <p:sp>
              <p:nvSpPr>
                <p:cNvPr id="751" name="Google Shape;75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6"/>
              <p:cNvGrpSpPr/>
              <p:nvPr/>
            </p:nvGrpSpPr>
            <p:grpSpPr>
              <a:xfrm>
                <a:off x="8474575" y="1229925"/>
                <a:ext cx="327850" cy="59700"/>
                <a:chOff x="8474575" y="615525"/>
                <a:chExt cx="327850" cy="59700"/>
              </a:xfrm>
            </p:grpSpPr>
            <p:sp>
              <p:nvSpPr>
                <p:cNvPr id="755" name="Google Shape;75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6"/>
            <p:cNvGrpSpPr/>
            <p:nvPr/>
          </p:nvGrpSpPr>
          <p:grpSpPr>
            <a:xfrm rot="10800000">
              <a:off x="8511572" y="1450101"/>
              <a:ext cx="157401" cy="372875"/>
              <a:chOff x="8474575" y="615525"/>
              <a:chExt cx="327850" cy="776500"/>
            </a:xfrm>
          </p:grpSpPr>
          <p:grpSp>
            <p:nvGrpSpPr>
              <p:cNvPr id="759" name="Google Shape;759;p6"/>
              <p:cNvGrpSpPr/>
              <p:nvPr/>
            </p:nvGrpSpPr>
            <p:grpSpPr>
              <a:xfrm>
                <a:off x="8474575" y="615525"/>
                <a:ext cx="327850" cy="59700"/>
                <a:chOff x="8474575" y="615525"/>
                <a:chExt cx="327850" cy="59700"/>
              </a:xfrm>
            </p:grpSpPr>
            <p:sp>
              <p:nvSpPr>
                <p:cNvPr id="760" name="Google Shape;760;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6"/>
              <p:cNvGrpSpPr/>
              <p:nvPr/>
            </p:nvGrpSpPr>
            <p:grpSpPr>
              <a:xfrm>
                <a:off x="8474575" y="820325"/>
                <a:ext cx="327850" cy="59700"/>
                <a:chOff x="8474575" y="615525"/>
                <a:chExt cx="327850" cy="59700"/>
              </a:xfrm>
            </p:grpSpPr>
            <p:sp>
              <p:nvSpPr>
                <p:cNvPr id="764" name="Google Shape;764;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6"/>
              <p:cNvGrpSpPr/>
              <p:nvPr/>
            </p:nvGrpSpPr>
            <p:grpSpPr>
              <a:xfrm>
                <a:off x="8474575" y="1025125"/>
                <a:ext cx="327850" cy="59700"/>
                <a:chOff x="8474575" y="615525"/>
                <a:chExt cx="327850" cy="59700"/>
              </a:xfrm>
            </p:grpSpPr>
            <p:sp>
              <p:nvSpPr>
                <p:cNvPr id="768" name="Google Shape;76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6"/>
              <p:cNvGrpSpPr/>
              <p:nvPr/>
            </p:nvGrpSpPr>
            <p:grpSpPr>
              <a:xfrm>
                <a:off x="8474575" y="1229925"/>
                <a:ext cx="327850" cy="59700"/>
                <a:chOff x="8474575" y="615525"/>
                <a:chExt cx="327850" cy="59700"/>
              </a:xfrm>
            </p:grpSpPr>
            <p:sp>
              <p:nvSpPr>
                <p:cNvPr id="772" name="Google Shape;772;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6"/>
            <p:cNvGrpSpPr/>
            <p:nvPr/>
          </p:nvGrpSpPr>
          <p:grpSpPr>
            <a:xfrm rot="10800000">
              <a:off x="8511572" y="3886326"/>
              <a:ext cx="157401" cy="372875"/>
              <a:chOff x="8474575" y="615525"/>
              <a:chExt cx="327850" cy="776500"/>
            </a:xfrm>
          </p:grpSpPr>
          <p:grpSp>
            <p:nvGrpSpPr>
              <p:cNvPr id="776" name="Google Shape;776;p6"/>
              <p:cNvGrpSpPr/>
              <p:nvPr/>
            </p:nvGrpSpPr>
            <p:grpSpPr>
              <a:xfrm>
                <a:off x="8474575" y="615525"/>
                <a:ext cx="327850" cy="59700"/>
                <a:chOff x="8474575" y="615525"/>
                <a:chExt cx="327850" cy="59700"/>
              </a:xfrm>
            </p:grpSpPr>
            <p:sp>
              <p:nvSpPr>
                <p:cNvPr id="777" name="Google Shape;77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6"/>
              <p:cNvGrpSpPr/>
              <p:nvPr/>
            </p:nvGrpSpPr>
            <p:grpSpPr>
              <a:xfrm>
                <a:off x="8474575" y="820325"/>
                <a:ext cx="327850" cy="59700"/>
                <a:chOff x="8474575" y="615525"/>
                <a:chExt cx="327850" cy="59700"/>
              </a:xfrm>
            </p:grpSpPr>
            <p:sp>
              <p:nvSpPr>
                <p:cNvPr id="781" name="Google Shape;78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3" name="Google Shape;783;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6"/>
              <p:cNvGrpSpPr/>
              <p:nvPr/>
            </p:nvGrpSpPr>
            <p:grpSpPr>
              <a:xfrm>
                <a:off x="8474575" y="1025125"/>
                <a:ext cx="327850" cy="59700"/>
                <a:chOff x="8474575" y="615525"/>
                <a:chExt cx="327850" cy="59700"/>
              </a:xfrm>
            </p:grpSpPr>
            <p:sp>
              <p:nvSpPr>
                <p:cNvPr id="785" name="Google Shape;78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6"/>
              <p:cNvGrpSpPr/>
              <p:nvPr/>
            </p:nvGrpSpPr>
            <p:grpSpPr>
              <a:xfrm>
                <a:off x="8474575" y="1229925"/>
                <a:ext cx="327850" cy="59700"/>
                <a:chOff x="8474575" y="615525"/>
                <a:chExt cx="327850" cy="59700"/>
              </a:xfrm>
            </p:grpSpPr>
            <p:sp>
              <p:nvSpPr>
                <p:cNvPr id="789" name="Google Shape;78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6"/>
            <p:cNvGrpSpPr/>
            <p:nvPr/>
          </p:nvGrpSpPr>
          <p:grpSpPr>
            <a:xfrm rot="10800000">
              <a:off x="8511572" y="3480687"/>
              <a:ext cx="157401" cy="372875"/>
              <a:chOff x="8474575" y="615525"/>
              <a:chExt cx="327850" cy="776500"/>
            </a:xfrm>
          </p:grpSpPr>
          <p:grpSp>
            <p:nvGrpSpPr>
              <p:cNvPr id="793" name="Google Shape;793;p6"/>
              <p:cNvGrpSpPr/>
              <p:nvPr/>
            </p:nvGrpSpPr>
            <p:grpSpPr>
              <a:xfrm>
                <a:off x="8474575" y="615525"/>
                <a:ext cx="327850" cy="59700"/>
                <a:chOff x="8474575" y="615525"/>
                <a:chExt cx="327850" cy="59700"/>
              </a:xfrm>
            </p:grpSpPr>
            <p:sp>
              <p:nvSpPr>
                <p:cNvPr id="794" name="Google Shape;794;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6"/>
              <p:cNvGrpSpPr/>
              <p:nvPr/>
            </p:nvGrpSpPr>
            <p:grpSpPr>
              <a:xfrm>
                <a:off x="8474575" y="820325"/>
                <a:ext cx="327850" cy="59700"/>
                <a:chOff x="8474575" y="615525"/>
                <a:chExt cx="327850" cy="59700"/>
              </a:xfrm>
            </p:grpSpPr>
            <p:sp>
              <p:nvSpPr>
                <p:cNvPr id="798" name="Google Shape;79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6"/>
              <p:cNvGrpSpPr/>
              <p:nvPr/>
            </p:nvGrpSpPr>
            <p:grpSpPr>
              <a:xfrm>
                <a:off x="8474575" y="1025125"/>
                <a:ext cx="327850" cy="59700"/>
                <a:chOff x="8474575" y="615525"/>
                <a:chExt cx="327850" cy="59700"/>
              </a:xfrm>
            </p:grpSpPr>
            <p:sp>
              <p:nvSpPr>
                <p:cNvPr id="802" name="Google Shape;802;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6"/>
              <p:cNvGrpSpPr/>
              <p:nvPr/>
            </p:nvGrpSpPr>
            <p:grpSpPr>
              <a:xfrm>
                <a:off x="8474575" y="1229925"/>
                <a:ext cx="327850" cy="59700"/>
                <a:chOff x="8474575" y="615525"/>
                <a:chExt cx="327850" cy="59700"/>
              </a:xfrm>
            </p:grpSpPr>
            <p:sp>
              <p:nvSpPr>
                <p:cNvPr id="806" name="Google Shape;806;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6"/>
            <p:cNvGrpSpPr/>
            <p:nvPr/>
          </p:nvGrpSpPr>
          <p:grpSpPr>
            <a:xfrm rot="10800000">
              <a:off x="8511572" y="3075047"/>
              <a:ext cx="157401" cy="372875"/>
              <a:chOff x="8474575" y="615525"/>
              <a:chExt cx="327850" cy="776500"/>
            </a:xfrm>
          </p:grpSpPr>
          <p:grpSp>
            <p:nvGrpSpPr>
              <p:cNvPr id="810" name="Google Shape;810;p6"/>
              <p:cNvGrpSpPr/>
              <p:nvPr/>
            </p:nvGrpSpPr>
            <p:grpSpPr>
              <a:xfrm>
                <a:off x="8474575" y="615525"/>
                <a:ext cx="327850" cy="59700"/>
                <a:chOff x="8474575" y="615525"/>
                <a:chExt cx="327850" cy="59700"/>
              </a:xfrm>
            </p:grpSpPr>
            <p:sp>
              <p:nvSpPr>
                <p:cNvPr id="811" name="Google Shape;81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6"/>
              <p:cNvGrpSpPr/>
              <p:nvPr/>
            </p:nvGrpSpPr>
            <p:grpSpPr>
              <a:xfrm>
                <a:off x="8474575" y="820325"/>
                <a:ext cx="327850" cy="59700"/>
                <a:chOff x="8474575" y="615525"/>
                <a:chExt cx="327850" cy="59700"/>
              </a:xfrm>
            </p:grpSpPr>
            <p:sp>
              <p:nvSpPr>
                <p:cNvPr id="815" name="Google Shape;81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8" name="Google Shape;818;p6"/>
              <p:cNvGrpSpPr/>
              <p:nvPr/>
            </p:nvGrpSpPr>
            <p:grpSpPr>
              <a:xfrm>
                <a:off x="8474575" y="1025125"/>
                <a:ext cx="327850" cy="59700"/>
                <a:chOff x="8474575" y="615525"/>
                <a:chExt cx="327850" cy="59700"/>
              </a:xfrm>
            </p:grpSpPr>
            <p:sp>
              <p:nvSpPr>
                <p:cNvPr id="819" name="Google Shape;81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6"/>
              <p:cNvGrpSpPr/>
              <p:nvPr/>
            </p:nvGrpSpPr>
            <p:grpSpPr>
              <a:xfrm>
                <a:off x="8474575" y="1229925"/>
                <a:ext cx="327850" cy="59700"/>
                <a:chOff x="8474575" y="615525"/>
                <a:chExt cx="327850" cy="59700"/>
              </a:xfrm>
            </p:grpSpPr>
            <p:sp>
              <p:nvSpPr>
                <p:cNvPr id="823" name="Google Shape;82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 name="Google Shape;825;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6"/>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6"/>
            <p:cNvGrpSpPr/>
            <p:nvPr/>
          </p:nvGrpSpPr>
          <p:grpSpPr>
            <a:xfrm rot="10800000">
              <a:off x="8511572" y="4537840"/>
              <a:ext cx="157401" cy="28668"/>
              <a:chOff x="8474575" y="615525"/>
              <a:chExt cx="327850" cy="59700"/>
            </a:xfrm>
          </p:grpSpPr>
          <p:sp>
            <p:nvSpPr>
              <p:cNvPr id="828" name="Google Shape;828;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6"/>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6"/>
            <p:cNvGrpSpPr/>
            <p:nvPr/>
          </p:nvGrpSpPr>
          <p:grpSpPr>
            <a:xfrm rot="10800000">
              <a:off x="8511572" y="4439490"/>
              <a:ext cx="157401" cy="28668"/>
              <a:chOff x="8474575" y="615525"/>
              <a:chExt cx="327850" cy="59700"/>
            </a:xfrm>
          </p:grpSpPr>
          <p:sp>
            <p:nvSpPr>
              <p:cNvPr id="832" name="Google Shape;832;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6"/>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6"/>
            <p:cNvGrpSpPr/>
            <p:nvPr/>
          </p:nvGrpSpPr>
          <p:grpSpPr>
            <a:xfrm rot="10800000">
              <a:off x="8511572" y="4341140"/>
              <a:ext cx="157401" cy="28668"/>
              <a:chOff x="8474575" y="615525"/>
              <a:chExt cx="327850" cy="59700"/>
            </a:xfrm>
          </p:grpSpPr>
          <p:sp>
            <p:nvSpPr>
              <p:cNvPr id="836" name="Google Shape;836;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6"/>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6"/>
            <p:cNvGrpSpPr/>
            <p:nvPr/>
          </p:nvGrpSpPr>
          <p:grpSpPr>
            <a:xfrm rot="10800000">
              <a:off x="8511572" y="1375033"/>
              <a:ext cx="157401" cy="28668"/>
              <a:chOff x="8474575" y="615525"/>
              <a:chExt cx="327850" cy="59700"/>
            </a:xfrm>
          </p:grpSpPr>
          <p:sp>
            <p:nvSpPr>
              <p:cNvPr id="840" name="Google Shape;840;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6"/>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6"/>
            <p:cNvGrpSpPr/>
            <p:nvPr/>
          </p:nvGrpSpPr>
          <p:grpSpPr>
            <a:xfrm rot="10800000">
              <a:off x="8511497" y="598310"/>
              <a:ext cx="157401" cy="372875"/>
              <a:chOff x="8474575" y="615525"/>
              <a:chExt cx="327850" cy="776500"/>
            </a:xfrm>
          </p:grpSpPr>
          <p:grpSp>
            <p:nvGrpSpPr>
              <p:cNvPr id="844" name="Google Shape;844;p6"/>
              <p:cNvGrpSpPr/>
              <p:nvPr/>
            </p:nvGrpSpPr>
            <p:grpSpPr>
              <a:xfrm>
                <a:off x="8474575" y="615525"/>
                <a:ext cx="327850" cy="59700"/>
                <a:chOff x="8474575" y="615525"/>
                <a:chExt cx="327850" cy="59700"/>
              </a:xfrm>
            </p:grpSpPr>
            <p:sp>
              <p:nvSpPr>
                <p:cNvPr id="845" name="Google Shape;84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6"/>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6"/>
              <p:cNvGrpSpPr/>
              <p:nvPr/>
            </p:nvGrpSpPr>
            <p:grpSpPr>
              <a:xfrm>
                <a:off x="8474575" y="820325"/>
                <a:ext cx="327850" cy="59700"/>
                <a:chOff x="8474575" y="615525"/>
                <a:chExt cx="327850" cy="59700"/>
              </a:xfrm>
            </p:grpSpPr>
            <p:sp>
              <p:nvSpPr>
                <p:cNvPr id="849" name="Google Shape;84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6"/>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6"/>
              <p:cNvGrpSpPr/>
              <p:nvPr/>
            </p:nvGrpSpPr>
            <p:grpSpPr>
              <a:xfrm>
                <a:off x="8474575" y="1025125"/>
                <a:ext cx="327850" cy="59700"/>
                <a:chOff x="8474575" y="615525"/>
                <a:chExt cx="327850" cy="59700"/>
              </a:xfrm>
            </p:grpSpPr>
            <p:sp>
              <p:nvSpPr>
                <p:cNvPr id="853" name="Google Shape;853;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6"/>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6"/>
              <p:cNvGrpSpPr/>
              <p:nvPr/>
            </p:nvGrpSpPr>
            <p:grpSpPr>
              <a:xfrm>
                <a:off x="8474575" y="1229925"/>
                <a:ext cx="327850" cy="59700"/>
                <a:chOff x="8474575" y="615525"/>
                <a:chExt cx="327850" cy="59700"/>
              </a:xfrm>
            </p:grpSpPr>
            <p:sp>
              <p:nvSpPr>
                <p:cNvPr id="857" name="Google Shape;857;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6"/>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6"/>
            <p:cNvGrpSpPr/>
            <p:nvPr/>
          </p:nvGrpSpPr>
          <p:grpSpPr>
            <a:xfrm rot="10800000">
              <a:off x="8511497" y="549130"/>
              <a:ext cx="157401" cy="28668"/>
              <a:chOff x="8474575" y="615525"/>
              <a:chExt cx="327850" cy="59700"/>
            </a:xfrm>
          </p:grpSpPr>
          <p:sp>
            <p:nvSpPr>
              <p:cNvPr id="861" name="Google Shape;861;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3" name="Google Shape;863;p6"/>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6"/>
            <p:cNvGrpSpPr/>
            <p:nvPr/>
          </p:nvGrpSpPr>
          <p:grpSpPr>
            <a:xfrm rot="10800000">
              <a:off x="8511422" y="1261933"/>
              <a:ext cx="157401" cy="28668"/>
              <a:chOff x="8474575" y="615525"/>
              <a:chExt cx="327850" cy="59700"/>
            </a:xfrm>
          </p:grpSpPr>
          <p:sp>
            <p:nvSpPr>
              <p:cNvPr id="865" name="Google Shape;865;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6"/>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6"/>
            <p:cNvGrpSpPr/>
            <p:nvPr/>
          </p:nvGrpSpPr>
          <p:grpSpPr>
            <a:xfrm rot="10800000">
              <a:off x="8511572" y="1156058"/>
              <a:ext cx="157401" cy="28668"/>
              <a:chOff x="8474575" y="615525"/>
              <a:chExt cx="327850" cy="59700"/>
            </a:xfrm>
          </p:grpSpPr>
          <p:sp>
            <p:nvSpPr>
              <p:cNvPr id="869" name="Google Shape;869;p6"/>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6"/>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2" name="Google Shape;872;p6"/>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3" name="Shape 873"/>
        <p:cNvGrpSpPr/>
        <p:nvPr/>
      </p:nvGrpSpPr>
      <p:grpSpPr>
        <a:xfrm>
          <a:off x="0" y="0"/>
          <a:ext cx="0" cy="0"/>
          <a:chOff x="0" y="0"/>
          <a:chExt cx="0" cy="0"/>
        </a:xfrm>
      </p:grpSpPr>
      <p:pic>
        <p:nvPicPr>
          <p:cNvPr id="874" name="Google Shape;874;p7"/>
          <p:cNvPicPr preferRelativeResize="0"/>
          <p:nvPr/>
        </p:nvPicPr>
        <p:blipFill>
          <a:blip r:embed="rId2">
            <a:alphaModFix/>
          </a:blip>
          <a:stretch>
            <a:fillRect/>
          </a:stretch>
        </p:blipFill>
        <p:spPr>
          <a:xfrm>
            <a:off x="-27900" y="-1098475"/>
            <a:ext cx="9395973" cy="6643225"/>
          </a:xfrm>
          <a:prstGeom prst="rect">
            <a:avLst/>
          </a:prstGeom>
          <a:noFill/>
          <a:ln>
            <a:noFill/>
          </a:ln>
        </p:spPr>
      </p:pic>
      <p:grpSp>
        <p:nvGrpSpPr>
          <p:cNvPr id="875" name="Google Shape;875;p7"/>
          <p:cNvGrpSpPr/>
          <p:nvPr/>
        </p:nvGrpSpPr>
        <p:grpSpPr>
          <a:xfrm>
            <a:off x="416225" y="569850"/>
            <a:ext cx="8315400" cy="4226700"/>
            <a:chOff x="416225" y="458425"/>
            <a:chExt cx="8315400" cy="4226700"/>
          </a:xfrm>
        </p:grpSpPr>
        <p:sp>
          <p:nvSpPr>
            <p:cNvPr id="876" name="Google Shape;876;p7"/>
            <p:cNvSpPr/>
            <p:nvPr/>
          </p:nvSpPr>
          <p:spPr>
            <a:xfrm rot="10800000">
              <a:off x="417900" y="458425"/>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7"/>
            <p:cNvGrpSpPr/>
            <p:nvPr/>
          </p:nvGrpSpPr>
          <p:grpSpPr>
            <a:xfrm rot="10800000">
              <a:off x="8511572" y="2667019"/>
              <a:ext cx="157401" cy="372875"/>
              <a:chOff x="8474575" y="615525"/>
              <a:chExt cx="327850" cy="776500"/>
            </a:xfrm>
          </p:grpSpPr>
          <p:grpSp>
            <p:nvGrpSpPr>
              <p:cNvPr id="878" name="Google Shape;878;p7"/>
              <p:cNvGrpSpPr/>
              <p:nvPr/>
            </p:nvGrpSpPr>
            <p:grpSpPr>
              <a:xfrm>
                <a:off x="8474575" y="615525"/>
                <a:ext cx="327850" cy="59700"/>
                <a:chOff x="8474575" y="615525"/>
                <a:chExt cx="327850" cy="59700"/>
              </a:xfrm>
            </p:grpSpPr>
            <p:sp>
              <p:nvSpPr>
                <p:cNvPr id="879" name="Google Shape;87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7"/>
              <p:cNvGrpSpPr/>
              <p:nvPr/>
            </p:nvGrpSpPr>
            <p:grpSpPr>
              <a:xfrm>
                <a:off x="8474575" y="820325"/>
                <a:ext cx="327850" cy="59700"/>
                <a:chOff x="8474575" y="615525"/>
                <a:chExt cx="327850" cy="59700"/>
              </a:xfrm>
            </p:grpSpPr>
            <p:sp>
              <p:nvSpPr>
                <p:cNvPr id="883" name="Google Shape;88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7"/>
              <p:cNvGrpSpPr/>
              <p:nvPr/>
            </p:nvGrpSpPr>
            <p:grpSpPr>
              <a:xfrm>
                <a:off x="8474575" y="1025125"/>
                <a:ext cx="327850" cy="59700"/>
                <a:chOff x="8474575" y="615525"/>
                <a:chExt cx="327850" cy="59700"/>
              </a:xfrm>
            </p:grpSpPr>
            <p:sp>
              <p:nvSpPr>
                <p:cNvPr id="887" name="Google Shape;88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7"/>
              <p:cNvGrpSpPr/>
              <p:nvPr/>
            </p:nvGrpSpPr>
            <p:grpSpPr>
              <a:xfrm>
                <a:off x="8474575" y="1229925"/>
                <a:ext cx="327850" cy="59700"/>
                <a:chOff x="8474575" y="615525"/>
                <a:chExt cx="327850" cy="59700"/>
              </a:xfrm>
            </p:grpSpPr>
            <p:sp>
              <p:nvSpPr>
                <p:cNvPr id="891" name="Google Shape;89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7"/>
            <p:cNvGrpSpPr/>
            <p:nvPr/>
          </p:nvGrpSpPr>
          <p:grpSpPr>
            <a:xfrm rot="10800000">
              <a:off x="8511572" y="2261380"/>
              <a:ext cx="157401" cy="372875"/>
              <a:chOff x="8474575" y="615525"/>
              <a:chExt cx="327850" cy="776500"/>
            </a:xfrm>
          </p:grpSpPr>
          <p:grpSp>
            <p:nvGrpSpPr>
              <p:cNvPr id="895" name="Google Shape;895;p7"/>
              <p:cNvGrpSpPr/>
              <p:nvPr/>
            </p:nvGrpSpPr>
            <p:grpSpPr>
              <a:xfrm>
                <a:off x="8474575" y="615525"/>
                <a:ext cx="327850" cy="59700"/>
                <a:chOff x="8474575" y="615525"/>
                <a:chExt cx="327850" cy="59700"/>
              </a:xfrm>
            </p:grpSpPr>
            <p:sp>
              <p:nvSpPr>
                <p:cNvPr id="896" name="Google Shape;896;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7"/>
              <p:cNvGrpSpPr/>
              <p:nvPr/>
            </p:nvGrpSpPr>
            <p:grpSpPr>
              <a:xfrm>
                <a:off x="8474575" y="820325"/>
                <a:ext cx="327850" cy="59700"/>
                <a:chOff x="8474575" y="615525"/>
                <a:chExt cx="327850" cy="59700"/>
              </a:xfrm>
            </p:grpSpPr>
            <p:sp>
              <p:nvSpPr>
                <p:cNvPr id="900" name="Google Shape;900;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7"/>
              <p:cNvGrpSpPr/>
              <p:nvPr/>
            </p:nvGrpSpPr>
            <p:grpSpPr>
              <a:xfrm>
                <a:off x="8474575" y="1025125"/>
                <a:ext cx="327850" cy="59700"/>
                <a:chOff x="8474575" y="615525"/>
                <a:chExt cx="327850" cy="59700"/>
              </a:xfrm>
            </p:grpSpPr>
            <p:sp>
              <p:nvSpPr>
                <p:cNvPr id="904" name="Google Shape;904;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7"/>
              <p:cNvGrpSpPr/>
              <p:nvPr/>
            </p:nvGrpSpPr>
            <p:grpSpPr>
              <a:xfrm>
                <a:off x="8474575" y="1229925"/>
                <a:ext cx="327850" cy="59700"/>
                <a:chOff x="8474575" y="615525"/>
                <a:chExt cx="327850" cy="59700"/>
              </a:xfrm>
            </p:grpSpPr>
            <p:sp>
              <p:nvSpPr>
                <p:cNvPr id="908" name="Google Shape;90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7"/>
            <p:cNvGrpSpPr/>
            <p:nvPr/>
          </p:nvGrpSpPr>
          <p:grpSpPr>
            <a:xfrm rot="10800000">
              <a:off x="8511572" y="1855740"/>
              <a:ext cx="157401" cy="372875"/>
              <a:chOff x="8474575" y="615525"/>
              <a:chExt cx="327850" cy="776500"/>
            </a:xfrm>
          </p:grpSpPr>
          <p:grpSp>
            <p:nvGrpSpPr>
              <p:cNvPr id="912" name="Google Shape;912;p7"/>
              <p:cNvGrpSpPr/>
              <p:nvPr/>
            </p:nvGrpSpPr>
            <p:grpSpPr>
              <a:xfrm>
                <a:off x="8474575" y="615525"/>
                <a:ext cx="327850" cy="59700"/>
                <a:chOff x="8474575" y="615525"/>
                <a:chExt cx="327850" cy="59700"/>
              </a:xfrm>
            </p:grpSpPr>
            <p:sp>
              <p:nvSpPr>
                <p:cNvPr id="913" name="Google Shape;91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6" name="Google Shape;916;p7"/>
              <p:cNvGrpSpPr/>
              <p:nvPr/>
            </p:nvGrpSpPr>
            <p:grpSpPr>
              <a:xfrm>
                <a:off x="8474575" y="820325"/>
                <a:ext cx="327850" cy="59700"/>
                <a:chOff x="8474575" y="615525"/>
                <a:chExt cx="327850" cy="59700"/>
              </a:xfrm>
            </p:grpSpPr>
            <p:sp>
              <p:nvSpPr>
                <p:cNvPr id="917" name="Google Shape;91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7"/>
              <p:cNvGrpSpPr/>
              <p:nvPr/>
            </p:nvGrpSpPr>
            <p:grpSpPr>
              <a:xfrm>
                <a:off x="8474575" y="1025125"/>
                <a:ext cx="327850" cy="59700"/>
                <a:chOff x="8474575" y="615525"/>
                <a:chExt cx="327850" cy="59700"/>
              </a:xfrm>
            </p:grpSpPr>
            <p:sp>
              <p:nvSpPr>
                <p:cNvPr id="921" name="Google Shape;92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3" name="Google Shape;923;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7"/>
              <p:cNvGrpSpPr/>
              <p:nvPr/>
            </p:nvGrpSpPr>
            <p:grpSpPr>
              <a:xfrm>
                <a:off x="8474575" y="1229925"/>
                <a:ext cx="327850" cy="59700"/>
                <a:chOff x="8474575" y="615525"/>
                <a:chExt cx="327850" cy="59700"/>
              </a:xfrm>
            </p:grpSpPr>
            <p:sp>
              <p:nvSpPr>
                <p:cNvPr id="925" name="Google Shape;92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7"/>
            <p:cNvGrpSpPr/>
            <p:nvPr/>
          </p:nvGrpSpPr>
          <p:grpSpPr>
            <a:xfrm rot="10800000">
              <a:off x="8511572" y="1450101"/>
              <a:ext cx="157401" cy="372875"/>
              <a:chOff x="8474575" y="615525"/>
              <a:chExt cx="327850" cy="776500"/>
            </a:xfrm>
          </p:grpSpPr>
          <p:grpSp>
            <p:nvGrpSpPr>
              <p:cNvPr id="929" name="Google Shape;929;p7"/>
              <p:cNvGrpSpPr/>
              <p:nvPr/>
            </p:nvGrpSpPr>
            <p:grpSpPr>
              <a:xfrm>
                <a:off x="8474575" y="615525"/>
                <a:ext cx="327850" cy="59700"/>
                <a:chOff x="8474575" y="615525"/>
                <a:chExt cx="327850" cy="59700"/>
              </a:xfrm>
            </p:grpSpPr>
            <p:sp>
              <p:nvSpPr>
                <p:cNvPr id="930" name="Google Shape;930;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7"/>
              <p:cNvGrpSpPr/>
              <p:nvPr/>
            </p:nvGrpSpPr>
            <p:grpSpPr>
              <a:xfrm>
                <a:off x="8474575" y="820325"/>
                <a:ext cx="327850" cy="59700"/>
                <a:chOff x="8474575" y="615525"/>
                <a:chExt cx="327850" cy="59700"/>
              </a:xfrm>
            </p:grpSpPr>
            <p:sp>
              <p:nvSpPr>
                <p:cNvPr id="934" name="Google Shape;934;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7"/>
              <p:cNvGrpSpPr/>
              <p:nvPr/>
            </p:nvGrpSpPr>
            <p:grpSpPr>
              <a:xfrm>
                <a:off x="8474575" y="1025125"/>
                <a:ext cx="327850" cy="59700"/>
                <a:chOff x="8474575" y="615525"/>
                <a:chExt cx="327850" cy="59700"/>
              </a:xfrm>
            </p:grpSpPr>
            <p:sp>
              <p:nvSpPr>
                <p:cNvPr id="938" name="Google Shape;93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7"/>
              <p:cNvGrpSpPr/>
              <p:nvPr/>
            </p:nvGrpSpPr>
            <p:grpSpPr>
              <a:xfrm>
                <a:off x="8474575" y="1229925"/>
                <a:ext cx="327850" cy="59700"/>
                <a:chOff x="8474575" y="615525"/>
                <a:chExt cx="327850" cy="59700"/>
              </a:xfrm>
            </p:grpSpPr>
            <p:sp>
              <p:nvSpPr>
                <p:cNvPr id="942" name="Google Shape;942;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7"/>
            <p:cNvGrpSpPr/>
            <p:nvPr/>
          </p:nvGrpSpPr>
          <p:grpSpPr>
            <a:xfrm rot="10800000">
              <a:off x="8511572" y="3886326"/>
              <a:ext cx="157401" cy="372875"/>
              <a:chOff x="8474575" y="615525"/>
              <a:chExt cx="327850" cy="776500"/>
            </a:xfrm>
          </p:grpSpPr>
          <p:grpSp>
            <p:nvGrpSpPr>
              <p:cNvPr id="946" name="Google Shape;946;p7"/>
              <p:cNvGrpSpPr/>
              <p:nvPr/>
            </p:nvGrpSpPr>
            <p:grpSpPr>
              <a:xfrm>
                <a:off x="8474575" y="615525"/>
                <a:ext cx="327850" cy="59700"/>
                <a:chOff x="8474575" y="615525"/>
                <a:chExt cx="327850" cy="59700"/>
              </a:xfrm>
            </p:grpSpPr>
            <p:sp>
              <p:nvSpPr>
                <p:cNvPr id="947" name="Google Shape;94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7"/>
              <p:cNvGrpSpPr/>
              <p:nvPr/>
            </p:nvGrpSpPr>
            <p:grpSpPr>
              <a:xfrm>
                <a:off x="8474575" y="820325"/>
                <a:ext cx="327850" cy="59700"/>
                <a:chOff x="8474575" y="615525"/>
                <a:chExt cx="327850" cy="59700"/>
              </a:xfrm>
            </p:grpSpPr>
            <p:sp>
              <p:nvSpPr>
                <p:cNvPr id="951" name="Google Shape;95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3" name="Google Shape;953;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7"/>
              <p:cNvGrpSpPr/>
              <p:nvPr/>
            </p:nvGrpSpPr>
            <p:grpSpPr>
              <a:xfrm>
                <a:off x="8474575" y="1025125"/>
                <a:ext cx="327850" cy="59700"/>
                <a:chOff x="8474575" y="615525"/>
                <a:chExt cx="327850" cy="59700"/>
              </a:xfrm>
            </p:grpSpPr>
            <p:sp>
              <p:nvSpPr>
                <p:cNvPr id="955" name="Google Shape;95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7" name="Google Shape;957;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8" name="Google Shape;958;p7"/>
              <p:cNvGrpSpPr/>
              <p:nvPr/>
            </p:nvGrpSpPr>
            <p:grpSpPr>
              <a:xfrm>
                <a:off x="8474575" y="1229925"/>
                <a:ext cx="327850" cy="59700"/>
                <a:chOff x="8474575" y="615525"/>
                <a:chExt cx="327850" cy="59700"/>
              </a:xfrm>
            </p:grpSpPr>
            <p:sp>
              <p:nvSpPr>
                <p:cNvPr id="959" name="Google Shape;95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7"/>
            <p:cNvGrpSpPr/>
            <p:nvPr/>
          </p:nvGrpSpPr>
          <p:grpSpPr>
            <a:xfrm rot="10800000">
              <a:off x="8511572" y="3480687"/>
              <a:ext cx="157401" cy="372875"/>
              <a:chOff x="8474575" y="615525"/>
              <a:chExt cx="327850" cy="776500"/>
            </a:xfrm>
          </p:grpSpPr>
          <p:grpSp>
            <p:nvGrpSpPr>
              <p:cNvPr id="963" name="Google Shape;963;p7"/>
              <p:cNvGrpSpPr/>
              <p:nvPr/>
            </p:nvGrpSpPr>
            <p:grpSpPr>
              <a:xfrm>
                <a:off x="8474575" y="615525"/>
                <a:ext cx="327850" cy="59700"/>
                <a:chOff x="8474575" y="615525"/>
                <a:chExt cx="327850" cy="59700"/>
              </a:xfrm>
            </p:grpSpPr>
            <p:sp>
              <p:nvSpPr>
                <p:cNvPr id="964" name="Google Shape;964;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7"/>
              <p:cNvGrpSpPr/>
              <p:nvPr/>
            </p:nvGrpSpPr>
            <p:grpSpPr>
              <a:xfrm>
                <a:off x="8474575" y="820325"/>
                <a:ext cx="327850" cy="59700"/>
                <a:chOff x="8474575" y="615525"/>
                <a:chExt cx="327850" cy="59700"/>
              </a:xfrm>
            </p:grpSpPr>
            <p:sp>
              <p:nvSpPr>
                <p:cNvPr id="968" name="Google Shape;96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7"/>
              <p:cNvGrpSpPr/>
              <p:nvPr/>
            </p:nvGrpSpPr>
            <p:grpSpPr>
              <a:xfrm>
                <a:off x="8474575" y="1025125"/>
                <a:ext cx="327850" cy="59700"/>
                <a:chOff x="8474575" y="615525"/>
                <a:chExt cx="327850" cy="59700"/>
              </a:xfrm>
            </p:grpSpPr>
            <p:sp>
              <p:nvSpPr>
                <p:cNvPr id="972" name="Google Shape;972;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7"/>
              <p:cNvGrpSpPr/>
              <p:nvPr/>
            </p:nvGrpSpPr>
            <p:grpSpPr>
              <a:xfrm>
                <a:off x="8474575" y="1229925"/>
                <a:ext cx="327850" cy="59700"/>
                <a:chOff x="8474575" y="615525"/>
                <a:chExt cx="327850" cy="59700"/>
              </a:xfrm>
            </p:grpSpPr>
            <p:sp>
              <p:nvSpPr>
                <p:cNvPr id="976" name="Google Shape;976;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7"/>
            <p:cNvGrpSpPr/>
            <p:nvPr/>
          </p:nvGrpSpPr>
          <p:grpSpPr>
            <a:xfrm rot="10800000">
              <a:off x="8511572" y="3075047"/>
              <a:ext cx="157401" cy="372875"/>
              <a:chOff x="8474575" y="615525"/>
              <a:chExt cx="327850" cy="776500"/>
            </a:xfrm>
          </p:grpSpPr>
          <p:grpSp>
            <p:nvGrpSpPr>
              <p:cNvPr id="980" name="Google Shape;980;p7"/>
              <p:cNvGrpSpPr/>
              <p:nvPr/>
            </p:nvGrpSpPr>
            <p:grpSpPr>
              <a:xfrm>
                <a:off x="8474575" y="615525"/>
                <a:ext cx="327850" cy="59700"/>
                <a:chOff x="8474575" y="615525"/>
                <a:chExt cx="327850" cy="59700"/>
              </a:xfrm>
            </p:grpSpPr>
            <p:sp>
              <p:nvSpPr>
                <p:cNvPr id="981" name="Google Shape;98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7"/>
              <p:cNvGrpSpPr/>
              <p:nvPr/>
            </p:nvGrpSpPr>
            <p:grpSpPr>
              <a:xfrm>
                <a:off x="8474575" y="820325"/>
                <a:ext cx="327850" cy="59700"/>
                <a:chOff x="8474575" y="615525"/>
                <a:chExt cx="327850" cy="59700"/>
              </a:xfrm>
            </p:grpSpPr>
            <p:sp>
              <p:nvSpPr>
                <p:cNvPr id="985" name="Google Shape;98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7"/>
              <p:cNvGrpSpPr/>
              <p:nvPr/>
            </p:nvGrpSpPr>
            <p:grpSpPr>
              <a:xfrm>
                <a:off x="8474575" y="1025125"/>
                <a:ext cx="327850" cy="59700"/>
                <a:chOff x="8474575" y="615525"/>
                <a:chExt cx="327850" cy="59700"/>
              </a:xfrm>
            </p:grpSpPr>
            <p:sp>
              <p:nvSpPr>
                <p:cNvPr id="989" name="Google Shape;98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7"/>
              <p:cNvGrpSpPr/>
              <p:nvPr/>
            </p:nvGrpSpPr>
            <p:grpSpPr>
              <a:xfrm>
                <a:off x="8474575" y="1229925"/>
                <a:ext cx="327850" cy="59700"/>
                <a:chOff x="8474575" y="615525"/>
                <a:chExt cx="327850" cy="59700"/>
              </a:xfrm>
            </p:grpSpPr>
            <p:sp>
              <p:nvSpPr>
                <p:cNvPr id="993" name="Google Shape;99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6" name="Google Shape;996;p7"/>
            <p:cNvSpPr/>
            <p:nvPr/>
          </p:nvSpPr>
          <p:spPr>
            <a:xfrm rot="10800000">
              <a:off x="8575824" y="458686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7"/>
            <p:cNvGrpSpPr/>
            <p:nvPr/>
          </p:nvGrpSpPr>
          <p:grpSpPr>
            <a:xfrm rot="10800000">
              <a:off x="8511572" y="4537840"/>
              <a:ext cx="157401" cy="28668"/>
              <a:chOff x="8474575" y="615525"/>
              <a:chExt cx="327850" cy="59700"/>
            </a:xfrm>
          </p:grpSpPr>
          <p:sp>
            <p:nvSpPr>
              <p:cNvPr id="998" name="Google Shape;998;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7"/>
            <p:cNvSpPr/>
            <p:nvPr/>
          </p:nvSpPr>
          <p:spPr>
            <a:xfrm rot="10800000">
              <a:off x="8575824" y="4488518"/>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7"/>
            <p:cNvGrpSpPr/>
            <p:nvPr/>
          </p:nvGrpSpPr>
          <p:grpSpPr>
            <a:xfrm rot="10800000">
              <a:off x="8511572" y="4439490"/>
              <a:ext cx="157401" cy="28668"/>
              <a:chOff x="8474575" y="615525"/>
              <a:chExt cx="327850" cy="59700"/>
            </a:xfrm>
          </p:grpSpPr>
          <p:sp>
            <p:nvSpPr>
              <p:cNvPr id="1002" name="Google Shape;1002;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 name="Google Shape;1004;p7"/>
            <p:cNvSpPr/>
            <p:nvPr/>
          </p:nvSpPr>
          <p:spPr>
            <a:xfrm rot="10800000">
              <a:off x="8575824" y="439016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7"/>
            <p:cNvGrpSpPr/>
            <p:nvPr/>
          </p:nvGrpSpPr>
          <p:grpSpPr>
            <a:xfrm rot="10800000">
              <a:off x="8511572" y="4341140"/>
              <a:ext cx="157401" cy="28668"/>
              <a:chOff x="8474575" y="615525"/>
              <a:chExt cx="327850" cy="59700"/>
            </a:xfrm>
          </p:grpSpPr>
          <p:sp>
            <p:nvSpPr>
              <p:cNvPr id="1006" name="Google Shape;1006;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8" name="Google Shape;1008;p7"/>
            <p:cNvSpPr/>
            <p:nvPr/>
          </p:nvSpPr>
          <p:spPr>
            <a:xfrm rot="10800000">
              <a:off x="8575824" y="429181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7"/>
            <p:cNvGrpSpPr/>
            <p:nvPr/>
          </p:nvGrpSpPr>
          <p:grpSpPr>
            <a:xfrm rot="10800000">
              <a:off x="8511572" y="1375033"/>
              <a:ext cx="157401" cy="28668"/>
              <a:chOff x="8474575" y="615525"/>
              <a:chExt cx="327850" cy="59700"/>
            </a:xfrm>
          </p:grpSpPr>
          <p:sp>
            <p:nvSpPr>
              <p:cNvPr id="1010" name="Google Shape;1010;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7"/>
            <p:cNvSpPr/>
            <p:nvPr/>
          </p:nvSpPr>
          <p:spPr>
            <a:xfrm rot="10800000">
              <a:off x="8575804" y="13257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7"/>
            <p:cNvGrpSpPr/>
            <p:nvPr/>
          </p:nvGrpSpPr>
          <p:grpSpPr>
            <a:xfrm rot="10800000">
              <a:off x="8511497" y="598310"/>
              <a:ext cx="157401" cy="372875"/>
              <a:chOff x="8474575" y="615525"/>
              <a:chExt cx="327850" cy="776500"/>
            </a:xfrm>
          </p:grpSpPr>
          <p:grpSp>
            <p:nvGrpSpPr>
              <p:cNvPr id="1014" name="Google Shape;1014;p7"/>
              <p:cNvGrpSpPr/>
              <p:nvPr/>
            </p:nvGrpSpPr>
            <p:grpSpPr>
              <a:xfrm>
                <a:off x="8474575" y="615525"/>
                <a:ext cx="327850" cy="59700"/>
                <a:chOff x="8474575" y="615525"/>
                <a:chExt cx="327850" cy="59700"/>
              </a:xfrm>
            </p:grpSpPr>
            <p:sp>
              <p:nvSpPr>
                <p:cNvPr id="1015" name="Google Shape;101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7" name="Google Shape;1017;p7"/>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7"/>
              <p:cNvGrpSpPr/>
              <p:nvPr/>
            </p:nvGrpSpPr>
            <p:grpSpPr>
              <a:xfrm>
                <a:off x="8474575" y="820325"/>
                <a:ext cx="327850" cy="59700"/>
                <a:chOff x="8474575" y="615525"/>
                <a:chExt cx="327850" cy="59700"/>
              </a:xfrm>
            </p:grpSpPr>
            <p:sp>
              <p:nvSpPr>
                <p:cNvPr id="1019" name="Google Shape;101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7"/>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7"/>
              <p:cNvGrpSpPr/>
              <p:nvPr/>
            </p:nvGrpSpPr>
            <p:grpSpPr>
              <a:xfrm>
                <a:off x="8474575" y="1025125"/>
                <a:ext cx="327850" cy="59700"/>
                <a:chOff x="8474575" y="615525"/>
                <a:chExt cx="327850" cy="59700"/>
              </a:xfrm>
            </p:grpSpPr>
            <p:sp>
              <p:nvSpPr>
                <p:cNvPr id="1023" name="Google Shape;1023;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7"/>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7"/>
              <p:cNvGrpSpPr/>
              <p:nvPr/>
            </p:nvGrpSpPr>
            <p:grpSpPr>
              <a:xfrm>
                <a:off x="8474575" y="1229925"/>
                <a:ext cx="327850" cy="59700"/>
                <a:chOff x="8474575" y="615525"/>
                <a:chExt cx="327850" cy="59700"/>
              </a:xfrm>
            </p:grpSpPr>
            <p:sp>
              <p:nvSpPr>
                <p:cNvPr id="1027" name="Google Shape;1027;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7"/>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7"/>
            <p:cNvGrpSpPr/>
            <p:nvPr/>
          </p:nvGrpSpPr>
          <p:grpSpPr>
            <a:xfrm rot="10800000">
              <a:off x="8511497" y="549130"/>
              <a:ext cx="157401" cy="28668"/>
              <a:chOff x="8474575" y="615525"/>
              <a:chExt cx="327850" cy="59700"/>
            </a:xfrm>
          </p:grpSpPr>
          <p:sp>
            <p:nvSpPr>
              <p:cNvPr id="1031" name="Google Shape;1031;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7"/>
            <p:cNvSpPr/>
            <p:nvPr/>
          </p:nvSpPr>
          <p:spPr>
            <a:xfrm rot="10800000">
              <a:off x="8575729" y="499825"/>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4" name="Google Shape;1034;p7"/>
            <p:cNvGrpSpPr/>
            <p:nvPr/>
          </p:nvGrpSpPr>
          <p:grpSpPr>
            <a:xfrm rot="10800000">
              <a:off x="8511422" y="1261933"/>
              <a:ext cx="157401" cy="28668"/>
              <a:chOff x="8474575" y="615525"/>
              <a:chExt cx="327850" cy="59700"/>
            </a:xfrm>
          </p:grpSpPr>
          <p:sp>
            <p:nvSpPr>
              <p:cNvPr id="1035" name="Google Shape;1035;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7"/>
            <p:cNvSpPr/>
            <p:nvPr/>
          </p:nvSpPr>
          <p:spPr>
            <a:xfrm rot="10800000">
              <a:off x="8575654" y="121262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7"/>
            <p:cNvGrpSpPr/>
            <p:nvPr/>
          </p:nvGrpSpPr>
          <p:grpSpPr>
            <a:xfrm rot="10800000">
              <a:off x="8511572" y="1156058"/>
              <a:ext cx="157401" cy="28668"/>
              <a:chOff x="8474575" y="615525"/>
              <a:chExt cx="327850" cy="59700"/>
            </a:xfrm>
          </p:grpSpPr>
          <p:sp>
            <p:nvSpPr>
              <p:cNvPr id="1039" name="Google Shape;1039;p7"/>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7"/>
            <p:cNvSpPr/>
            <p:nvPr/>
          </p:nvSpPr>
          <p:spPr>
            <a:xfrm rot="10800000">
              <a:off x="8575804" y="11067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2" name="Google Shape;1042;p7"/>
            <p:cNvCxnSpPr/>
            <p:nvPr/>
          </p:nvCxnSpPr>
          <p:spPr>
            <a:xfrm>
              <a:off x="416225" y="1040605"/>
              <a:ext cx="8315400" cy="0"/>
            </a:xfrm>
            <a:prstGeom prst="straightConnector1">
              <a:avLst/>
            </a:prstGeom>
            <a:noFill/>
            <a:ln cap="flat" cmpd="sng" w="9525">
              <a:solidFill>
                <a:schemeClr val="accent4"/>
              </a:solidFill>
              <a:prstDash val="solid"/>
              <a:round/>
              <a:headEnd len="med" w="med" type="none"/>
              <a:tailEnd len="med" w="med" type="none"/>
            </a:ln>
          </p:spPr>
        </p:cxnSp>
      </p:grpSp>
      <p:sp>
        <p:nvSpPr>
          <p:cNvPr id="1043" name="Google Shape;1043;p7"/>
          <p:cNvSpPr txBox="1"/>
          <p:nvPr>
            <p:ph idx="1" type="body"/>
          </p:nvPr>
        </p:nvSpPr>
        <p:spPr>
          <a:xfrm>
            <a:off x="715100" y="1670300"/>
            <a:ext cx="4769700" cy="24720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044" name="Google Shape;1044;p7"/>
          <p:cNvSpPr txBox="1"/>
          <p:nvPr>
            <p:ph type="title"/>
          </p:nvPr>
        </p:nvSpPr>
        <p:spPr>
          <a:xfrm>
            <a:off x="720000" y="572250"/>
            <a:ext cx="7704000" cy="587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45" name="Shape 1045"/>
        <p:cNvGrpSpPr/>
        <p:nvPr/>
      </p:nvGrpSpPr>
      <p:grpSpPr>
        <a:xfrm>
          <a:off x="0" y="0"/>
          <a:ext cx="0" cy="0"/>
          <a:chOff x="0" y="0"/>
          <a:chExt cx="0" cy="0"/>
        </a:xfrm>
      </p:grpSpPr>
      <p:pic>
        <p:nvPicPr>
          <p:cNvPr id="1046" name="Google Shape;1046;p8"/>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047" name="Google Shape;1047;p8"/>
          <p:cNvSpPr txBox="1"/>
          <p:nvPr>
            <p:ph type="title"/>
          </p:nvPr>
        </p:nvSpPr>
        <p:spPr>
          <a:xfrm>
            <a:off x="958000" y="1307100"/>
            <a:ext cx="7227900" cy="2529300"/>
          </a:xfrm>
          <a:prstGeom prst="rect">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13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48" name="Google Shape;1048;p8"/>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8"/>
          <p:cNvGrpSpPr/>
          <p:nvPr/>
        </p:nvGrpSpPr>
        <p:grpSpPr>
          <a:xfrm rot="10800000">
            <a:off x="8511572" y="2778444"/>
            <a:ext cx="157401" cy="372875"/>
            <a:chOff x="8474575" y="615525"/>
            <a:chExt cx="327850" cy="776500"/>
          </a:xfrm>
        </p:grpSpPr>
        <p:grpSp>
          <p:nvGrpSpPr>
            <p:cNvPr id="1050" name="Google Shape;1050;p8"/>
            <p:cNvGrpSpPr/>
            <p:nvPr/>
          </p:nvGrpSpPr>
          <p:grpSpPr>
            <a:xfrm>
              <a:off x="8474575" y="615525"/>
              <a:ext cx="327850" cy="59700"/>
              <a:chOff x="8474575" y="615525"/>
              <a:chExt cx="327850" cy="59700"/>
            </a:xfrm>
          </p:grpSpPr>
          <p:sp>
            <p:nvSpPr>
              <p:cNvPr id="1051" name="Google Shape;105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8"/>
            <p:cNvGrpSpPr/>
            <p:nvPr/>
          </p:nvGrpSpPr>
          <p:grpSpPr>
            <a:xfrm>
              <a:off x="8474575" y="820325"/>
              <a:ext cx="327850" cy="59700"/>
              <a:chOff x="8474575" y="615525"/>
              <a:chExt cx="327850" cy="59700"/>
            </a:xfrm>
          </p:grpSpPr>
          <p:sp>
            <p:nvSpPr>
              <p:cNvPr id="1055" name="Google Shape;105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7" name="Google Shape;1057;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8"/>
            <p:cNvGrpSpPr/>
            <p:nvPr/>
          </p:nvGrpSpPr>
          <p:grpSpPr>
            <a:xfrm>
              <a:off x="8474575" y="1025125"/>
              <a:ext cx="327850" cy="59700"/>
              <a:chOff x="8474575" y="615525"/>
              <a:chExt cx="327850" cy="59700"/>
            </a:xfrm>
          </p:grpSpPr>
          <p:sp>
            <p:nvSpPr>
              <p:cNvPr id="1059" name="Google Shape;105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2" name="Google Shape;1062;p8"/>
            <p:cNvGrpSpPr/>
            <p:nvPr/>
          </p:nvGrpSpPr>
          <p:grpSpPr>
            <a:xfrm>
              <a:off x="8474575" y="1229925"/>
              <a:ext cx="327850" cy="59700"/>
              <a:chOff x="8474575" y="615525"/>
              <a:chExt cx="327850" cy="59700"/>
            </a:xfrm>
          </p:grpSpPr>
          <p:sp>
            <p:nvSpPr>
              <p:cNvPr id="1063" name="Google Shape;106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8"/>
          <p:cNvGrpSpPr/>
          <p:nvPr/>
        </p:nvGrpSpPr>
        <p:grpSpPr>
          <a:xfrm rot="10800000">
            <a:off x="8511572" y="2372805"/>
            <a:ext cx="157401" cy="372875"/>
            <a:chOff x="8474575" y="615525"/>
            <a:chExt cx="327850" cy="776500"/>
          </a:xfrm>
        </p:grpSpPr>
        <p:grpSp>
          <p:nvGrpSpPr>
            <p:cNvPr id="1067" name="Google Shape;1067;p8"/>
            <p:cNvGrpSpPr/>
            <p:nvPr/>
          </p:nvGrpSpPr>
          <p:grpSpPr>
            <a:xfrm>
              <a:off x="8474575" y="615525"/>
              <a:ext cx="327850" cy="59700"/>
              <a:chOff x="8474575" y="615525"/>
              <a:chExt cx="327850" cy="59700"/>
            </a:xfrm>
          </p:grpSpPr>
          <p:sp>
            <p:nvSpPr>
              <p:cNvPr id="1068" name="Google Shape;1068;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8"/>
            <p:cNvGrpSpPr/>
            <p:nvPr/>
          </p:nvGrpSpPr>
          <p:grpSpPr>
            <a:xfrm>
              <a:off x="8474575" y="820325"/>
              <a:ext cx="327850" cy="59700"/>
              <a:chOff x="8474575" y="615525"/>
              <a:chExt cx="327850" cy="59700"/>
            </a:xfrm>
          </p:grpSpPr>
          <p:sp>
            <p:nvSpPr>
              <p:cNvPr id="1072" name="Google Shape;1072;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8"/>
            <p:cNvGrpSpPr/>
            <p:nvPr/>
          </p:nvGrpSpPr>
          <p:grpSpPr>
            <a:xfrm>
              <a:off x="8474575" y="1025125"/>
              <a:ext cx="327850" cy="59700"/>
              <a:chOff x="8474575" y="615525"/>
              <a:chExt cx="327850" cy="59700"/>
            </a:xfrm>
          </p:grpSpPr>
          <p:sp>
            <p:nvSpPr>
              <p:cNvPr id="1076" name="Google Shape;1076;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8" name="Google Shape;1078;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8"/>
            <p:cNvGrpSpPr/>
            <p:nvPr/>
          </p:nvGrpSpPr>
          <p:grpSpPr>
            <a:xfrm>
              <a:off x="8474575" y="1229925"/>
              <a:ext cx="327850" cy="59700"/>
              <a:chOff x="8474575" y="615525"/>
              <a:chExt cx="327850" cy="59700"/>
            </a:xfrm>
          </p:grpSpPr>
          <p:sp>
            <p:nvSpPr>
              <p:cNvPr id="1080" name="Google Shape;108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3" name="Google Shape;1083;p8"/>
          <p:cNvGrpSpPr/>
          <p:nvPr/>
        </p:nvGrpSpPr>
        <p:grpSpPr>
          <a:xfrm rot="10800000">
            <a:off x="8511572" y="1967165"/>
            <a:ext cx="157401" cy="372875"/>
            <a:chOff x="8474575" y="615525"/>
            <a:chExt cx="327850" cy="776500"/>
          </a:xfrm>
        </p:grpSpPr>
        <p:grpSp>
          <p:nvGrpSpPr>
            <p:cNvPr id="1084" name="Google Shape;1084;p8"/>
            <p:cNvGrpSpPr/>
            <p:nvPr/>
          </p:nvGrpSpPr>
          <p:grpSpPr>
            <a:xfrm>
              <a:off x="8474575" y="615525"/>
              <a:ext cx="327850" cy="59700"/>
              <a:chOff x="8474575" y="615525"/>
              <a:chExt cx="327850" cy="59700"/>
            </a:xfrm>
          </p:grpSpPr>
          <p:sp>
            <p:nvSpPr>
              <p:cNvPr id="1085" name="Google Shape;108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8" name="Google Shape;1088;p8"/>
            <p:cNvGrpSpPr/>
            <p:nvPr/>
          </p:nvGrpSpPr>
          <p:grpSpPr>
            <a:xfrm>
              <a:off x="8474575" y="820325"/>
              <a:ext cx="327850" cy="59700"/>
              <a:chOff x="8474575" y="615525"/>
              <a:chExt cx="327850" cy="59700"/>
            </a:xfrm>
          </p:grpSpPr>
          <p:sp>
            <p:nvSpPr>
              <p:cNvPr id="1089" name="Google Shape;108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8"/>
            <p:cNvGrpSpPr/>
            <p:nvPr/>
          </p:nvGrpSpPr>
          <p:grpSpPr>
            <a:xfrm>
              <a:off x="8474575" y="1025125"/>
              <a:ext cx="327850" cy="59700"/>
              <a:chOff x="8474575" y="615525"/>
              <a:chExt cx="327850" cy="59700"/>
            </a:xfrm>
          </p:grpSpPr>
          <p:sp>
            <p:nvSpPr>
              <p:cNvPr id="1093" name="Google Shape;109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8"/>
            <p:cNvGrpSpPr/>
            <p:nvPr/>
          </p:nvGrpSpPr>
          <p:grpSpPr>
            <a:xfrm>
              <a:off x="8474575" y="1229925"/>
              <a:ext cx="327850" cy="59700"/>
              <a:chOff x="8474575" y="615525"/>
              <a:chExt cx="327850" cy="59700"/>
            </a:xfrm>
          </p:grpSpPr>
          <p:sp>
            <p:nvSpPr>
              <p:cNvPr id="1097" name="Google Shape;109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8"/>
          <p:cNvGrpSpPr/>
          <p:nvPr/>
        </p:nvGrpSpPr>
        <p:grpSpPr>
          <a:xfrm rot="10800000">
            <a:off x="8511572" y="1561526"/>
            <a:ext cx="157401" cy="372875"/>
            <a:chOff x="8474575" y="615525"/>
            <a:chExt cx="327850" cy="776500"/>
          </a:xfrm>
        </p:grpSpPr>
        <p:grpSp>
          <p:nvGrpSpPr>
            <p:cNvPr id="1101" name="Google Shape;1101;p8"/>
            <p:cNvGrpSpPr/>
            <p:nvPr/>
          </p:nvGrpSpPr>
          <p:grpSpPr>
            <a:xfrm>
              <a:off x="8474575" y="615525"/>
              <a:ext cx="327850" cy="59700"/>
              <a:chOff x="8474575" y="615525"/>
              <a:chExt cx="327850" cy="59700"/>
            </a:xfrm>
          </p:grpSpPr>
          <p:sp>
            <p:nvSpPr>
              <p:cNvPr id="1102" name="Google Shape;1102;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4" name="Google Shape;1104;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5" name="Google Shape;1105;p8"/>
            <p:cNvGrpSpPr/>
            <p:nvPr/>
          </p:nvGrpSpPr>
          <p:grpSpPr>
            <a:xfrm>
              <a:off x="8474575" y="820325"/>
              <a:ext cx="327850" cy="59700"/>
              <a:chOff x="8474575" y="615525"/>
              <a:chExt cx="327850" cy="59700"/>
            </a:xfrm>
          </p:grpSpPr>
          <p:sp>
            <p:nvSpPr>
              <p:cNvPr id="1106" name="Google Shape;1106;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8"/>
            <p:cNvGrpSpPr/>
            <p:nvPr/>
          </p:nvGrpSpPr>
          <p:grpSpPr>
            <a:xfrm>
              <a:off x="8474575" y="1025125"/>
              <a:ext cx="327850" cy="59700"/>
              <a:chOff x="8474575" y="615525"/>
              <a:chExt cx="327850" cy="59700"/>
            </a:xfrm>
          </p:grpSpPr>
          <p:sp>
            <p:nvSpPr>
              <p:cNvPr id="1110" name="Google Shape;111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8"/>
            <p:cNvGrpSpPr/>
            <p:nvPr/>
          </p:nvGrpSpPr>
          <p:grpSpPr>
            <a:xfrm>
              <a:off x="8474575" y="1229925"/>
              <a:ext cx="327850" cy="59700"/>
              <a:chOff x="8474575" y="615525"/>
              <a:chExt cx="327850" cy="59700"/>
            </a:xfrm>
          </p:grpSpPr>
          <p:sp>
            <p:nvSpPr>
              <p:cNvPr id="1114" name="Google Shape;1114;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8"/>
          <p:cNvGrpSpPr/>
          <p:nvPr/>
        </p:nvGrpSpPr>
        <p:grpSpPr>
          <a:xfrm rot="10800000">
            <a:off x="8511572" y="3997751"/>
            <a:ext cx="157401" cy="372875"/>
            <a:chOff x="8474575" y="615525"/>
            <a:chExt cx="327850" cy="776500"/>
          </a:xfrm>
        </p:grpSpPr>
        <p:grpSp>
          <p:nvGrpSpPr>
            <p:cNvPr id="1118" name="Google Shape;1118;p8"/>
            <p:cNvGrpSpPr/>
            <p:nvPr/>
          </p:nvGrpSpPr>
          <p:grpSpPr>
            <a:xfrm>
              <a:off x="8474575" y="615525"/>
              <a:ext cx="327850" cy="59700"/>
              <a:chOff x="8474575" y="615525"/>
              <a:chExt cx="327850" cy="59700"/>
            </a:xfrm>
          </p:grpSpPr>
          <p:sp>
            <p:nvSpPr>
              <p:cNvPr id="1119" name="Google Shape;111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8"/>
            <p:cNvGrpSpPr/>
            <p:nvPr/>
          </p:nvGrpSpPr>
          <p:grpSpPr>
            <a:xfrm>
              <a:off x="8474575" y="820325"/>
              <a:ext cx="327850" cy="59700"/>
              <a:chOff x="8474575" y="615525"/>
              <a:chExt cx="327850" cy="59700"/>
            </a:xfrm>
          </p:grpSpPr>
          <p:sp>
            <p:nvSpPr>
              <p:cNvPr id="1123" name="Google Shape;112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6" name="Google Shape;1126;p8"/>
            <p:cNvGrpSpPr/>
            <p:nvPr/>
          </p:nvGrpSpPr>
          <p:grpSpPr>
            <a:xfrm>
              <a:off x="8474575" y="1025125"/>
              <a:ext cx="327850" cy="59700"/>
              <a:chOff x="8474575" y="615525"/>
              <a:chExt cx="327850" cy="59700"/>
            </a:xfrm>
          </p:grpSpPr>
          <p:sp>
            <p:nvSpPr>
              <p:cNvPr id="1127" name="Google Shape;112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8"/>
            <p:cNvGrpSpPr/>
            <p:nvPr/>
          </p:nvGrpSpPr>
          <p:grpSpPr>
            <a:xfrm>
              <a:off x="8474575" y="1229925"/>
              <a:ext cx="327850" cy="59700"/>
              <a:chOff x="8474575" y="615525"/>
              <a:chExt cx="327850" cy="59700"/>
            </a:xfrm>
          </p:grpSpPr>
          <p:sp>
            <p:nvSpPr>
              <p:cNvPr id="1131" name="Google Shape;113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8"/>
          <p:cNvGrpSpPr/>
          <p:nvPr/>
        </p:nvGrpSpPr>
        <p:grpSpPr>
          <a:xfrm rot="10800000">
            <a:off x="8511572" y="3592112"/>
            <a:ext cx="157401" cy="372875"/>
            <a:chOff x="8474575" y="615525"/>
            <a:chExt cx="327850" cy="776500"/>
          </a:xfrm>
        </p:grpSpPr>
        <p:grpSp>
          <p:nvGrpSpPr>
            <p:cNvPr id="1135" name="Google Shape;1135;p8"/>
            <p:cNvGrpSpPr/>
            <p:nvPr/>
          </p:nvGrpSpPr>
          <p:grpSpPr>
            <a:xfrm>
              <a:off x="8474575" y="615525"/>
              <a:ext cx="327850" cy="59700"/>
              <a:chOff x="8474575" y="615525"/>
              <a:chExt cx="327850" cy="59700"/>
            </a:xfrm>
          </p:grpSpPr>
          <p:sp>
            <p:nvSpPr>
              <p:cNvPr id="1136" name="Google Shape;1136;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8" name="Google Shape;1138;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8"/>
            <p:cNvGrpSpPr/>
            <p:nvPr/>
          </p:nvGrpSpPr>
          <p:grpSpPr>
            <a:xfrm>
              <a:off x="8474575" y="820325"/>
              <a:ext cx="327850" cy="59700"/>
              <a:chOff x="8474575" y="615525"/>
              <a:chExt cx="327850" cy="59700"/>
            </a:xfrm>
          </p:grpSpPr>
          <p:sp>
            <p:nvSpPr>
              <p:cNvPr id="1140" name="Google Shape;114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2" name="Google Shape;1142;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8"/>
            <p:cNvGrpSpPr/>
            <p:nvPr/>
          </p:nvGrpSpPr>
          <p:grpSpPr>
            <a:xfrm>
              <a:off x="8474575" y="1025125"/>
              <a:ext cx="327850" cy="59700"/>
              <a:chOff x="8474575" y="615525"/>
              <a:chExt cx="327850" cy="59700"/>
            </a:xfrm>
          </p:grpSpPr>
          <p:sp>
            <p:nvSpPr>
              <p:cNvPr id="1144" name="Google Shape;1144;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8"/>
            <p:cNvGrpSpPr/>
            <p:nvPr/>
          </p:nvGrpSpPr>
          <p:grpSpPr>
            <a:xfrm>
              <a:off x="8474575" y="1229925"/>
              <a:ext cx="327850" cy="59700"/>
              <a:chOff x="8474575" y="615525"/>
              <a:chExt cx="327850" cy="59700"/>
            </a:xfrm>
          </p:grpSpPr>
          <p:sp>
            <p:nvSpPr>
              <p:cNvPr id="1148" name="Google Shape;1148;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8"/>
          <p:cNvGrpSpPr/>
          <p:nvPr/>
        </p:nvGrpSpPr>
        <p:grpSpPr>
          <a:xfrm rot="10800000">
            <a:off x="8511572" y="3186472"/>
            <a:ext cx="157401" cy="372875"/>
            <a:chOff x="8474575" y="615525"/>
            <a:chExt cx="327850" cy="776500"/>
          </a:xfrm>
        </p:grpSpPr>
        <p:grpSp>
          <p:nvGrpSpPr>
            <p:cNvPr id="1152" name="Google Shape;1152;p8"/>
            <p:cNvGrpSpPr/>
            <p:nvPr/>
          </p:nvGrpSpPr>
          <p:grpSpPr>
            <a:xfrm>
              <a:off x="8474575" y="615525"/>
              <a:ext cx="327850" cy="59700"/>
              <a:chOff x="8474575" y="615525"/>
              <a:chExt cx="327850" cy="59700"/>
            </a:xfrm>
          </p:grpSpPr>
          <p:sp>
            <p:nvSpPr>
              <p:cNvPr id="1153" name="Google Shape;115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6" name="Google Shape;1156;p8"/>
            <p:cNvGrpSpPr/>
            <p:nvPr/>
          </p:nvGrpSpPr>
          <p:grpSpPr>
            <a:xfrm>
              <a:off x="8474575" y="820325"/>
              <a:ext cx="327850" cy="59700"/>
              <a:chOff x="8474575" y="615525"/>
              <a:chExt cx="327850" cy="59700"/>
            </a:xfrm>
          </p:grpSpPr>
          <p:sp>
            <p:nvSpPr>
              <p:cNvPr id="1157" name="Google Shape;115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9" name="Google Shape;1159;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8"/>
            <p:cNvGrpSpPr/>
            <p:nvPr/>
          </p:nvGrpSpPr>
          <p:grpSpPr>
            <a:xfrm>
              <a:off x="8474575" y="1025125"/>
              <a:ext cx="327850" cy="59700"/>
              <a:chOff x="8474575" y="615525"/>
              <a:chExt cx="327850" cy="59700"/>
            </a:xfrm>
          </p:grpSpPr>
          <p:sp>
            <p:nvSpPr>
              <p:cNvPr id="1161" name="Google Shape;116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8"/>
            <p:cNvGrpSpPr/>
            <p:nvPr/>
          </p:nvGrpSpPr>
          <p:grpSpPr>
            <a:xfrm>
              <a:off x="8474575" y="1229925"/>
              <a:ext cx="327850" cy="59700"/>
              <a:chOff x="8474575" y="615525"/>
              <a:chExt cx="327850" cy="59700"/>
            </a:xfrm>
          </p:grpSpPr>
          <p:sp>
            <p:nvSpPr>
              <p:cNvPr id="1165" name="Google Shape;116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8" name="Google Shape;1168;p8"/>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9" name="Google Shape;1169;p8"/>
          <p:cNvGrpSpPr/>
          <p:nvPr/>
        </p:nvGrpSpPr>
        <p:grpSpPr>
          <a:xfrm rot="10800000">
            <a:off x="8511572" y="4649265"/>
            <a:ext cx="157401" cy="28668"/>
            <a:chOff x="8474575" y="615525"/>
            <a:chExt cx="327850" cy="59700"/>
          </a:xfrm>
        </p:grpSpPr>
        <p:sp>
          <p:nvSpPr>
            <p:cNvPr id="1170" name="Google Shape;1170;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8"/>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8"/>
          <p:cNvGrpSpPr/>
          <p:nvPr/>
        </p:nvGrpSpPr>
        <p:grpSpPr>
          <a:xfrm rot="10800000">
            <a:off x="8511572" y="4550915"/>
            <a:ext cx="157401" cy="28668"/>
            <a:chOff x="8474575" y="615525"/>
            <a:chExt cx="327850" cy="59700"/>
          </a:xfrm>
        </p:grpSpPr>
        <p:sp>
          <p:nvSpPr>
            <p:cNvPr id="1174" name="Google Shape;1174;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6" name="Google Shape;1176;p8"/>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7" name="Google Shape;1177;p8"/>
          <p:cNvGrpSpPr/>
          <p:nvPr/>
        </p:nvGrpSpPr>
        <p:grpSpPr>
          <a:xfrm rot="10800000">
            <a:off x="8511572" y="4452565"/>
            <a:ext cx="157401" cy="28668"/>
            <a:chOff x="8474575" y="615525"/>
            <a:chExt cx="327850" cy="59700"/>
          </a:xfrm>
        </p:grpSpPr>
        <p:sp>
          <p:nvSpPr>
            <p:cNvPr id="1178" name="Google Shape;1178;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8"/>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8"/>
          <p:cNvGrpSpPr/>
          <p:nvPr/>
        </p:nvGrpSpPr>
        <p:grpSpPr>
          <a:xfrm rot="10800000">
            <a:off x="8511572" y="1486458"/>
            <a:ext cx="157401" cy="28668"/>
            <a:chOff x="8474575" y="615525"/>
            <a:chExt cx="327850" cy="59700"/>
          </a:xfrm>
        </p:grpSpPr>
        <p:sp>
          <p:nvSpPr>
            <p:cNvPr id="1182" name="Google Shape;1182;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8"/>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8"/>
          <p:cNvGrpSpPr/>
          <p:nvPr/>
        </p:nvGrpSpPr>
        <p:grpSpPr>
          <a:xfrm rot="10800000">
            <a:off x="8511497" y="709735"/>
            <a:ext cx="157401" cy="372875"/>
            <a:chOff x="8474575" y="615525"/>
            <a:chExt cx="327850" cy="776500"/>
          </a:xfrm>
        </p:grpSpPr>
        <p:grpSp>
          <p:nvGrpSpPr>
            <p:cNvPr id="1186" name="Google Shape;1186;p8"/>
            <p:cNvGrpSpPr/>
            <p:nvPr/>
          </p:nvGrpSpPr>
          <p:grpSpPr>
            <a:xfrm>
              <a:off x="8474575" y="615525"/>
              <a:ext cx="327850" cy="59700"/>
              <a:chOff x="8474575" y="615525"/>
              <a:chExt cx="327850" cy="59700"/>
            </a:xfrm>
          </p:grpSpPr>
          <p:sp>
            <p:nvSpPr>
              <p:cNvPr id="1187" name="Google Shape;118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8"/>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0" name="Google Shape;1190;p8"/>
            <p:cNvGrpSpPr/>
            <p:nvPr/>
          </p:nvGrpSpPr>
          <p:grpSpPr>
            <a:xfrm>
              <a:off x="8474575" y="820325"/>
              <a:ext cx="327850" cy="59700"/>
              <a:chOff x="8474575" y="615525"/>
              <a:chExt cx="327850" cy="59700"/>
            </a:xfrm>
          </p:grpSpPr>
          <p:sp>
            <p:nvSpPr>
              <p:cNvPr id="1191" name="Google Shape;119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3" name="Google Shape;1193;p8"/>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8"/>
            <p:cNvGrpSpPr/>
            <p:nvPr/>
          </p:nvGrpSpPr>
          <p:grpSpPr>
            <a:xfrm>
              <a:off x="8474575" y="1025125"/>
              <a:ext cx="327850" cy="59700"/>
              <a:chOff x="8474575" y="615525"/>
              <a:chExt cx="327850" cy="59700"/>
            </a:xfrm>
          </p:grpSpPr>
          <p:sp>
            <p:nvSpPr>
              <p:cNvPr id="1195" name="Google Shape;119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8"/>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8"/>
            <p:cNvGrpSpPr/>
            <p:nvPr/>
          </p:nvGrpSpPr>
          <p:grpSpPr>
            <a:xfrm>
              <a:off x="8474575" y="1229925"/>
              <a:ext cx="327850" cy="59700"/>
              <a:chOff x="8474575" y="615525"/>
              <a:chExt cx="327850" cy="59700"/>
            </a:xfrm>
          </p:grpSpPr>
          <p:sp>
            <p:nvSpPr>
              <p:cNvPr id="1199" name="Google Shape;1199;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8"/>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2" name="Google Shape;1202;p8"/>
          <p:cNvGrpSpPr/>
          <p:nvPr/>
        </p:nvGrpSpPr>
        <p:grpSpPr>
          <a:xfrm rot="10800000">
            <a:off x="8511497" y="660555"/>
            <a:ext cx="157401" cy="28668"/>
            <a:chOff x="8474575" y="615525"/>
            <a:chExt cx="327850" cy="59700"/>
          </a:xfrm>
        </p:grpSpPr>
        <p:sp>
          <p:nvSpPr>
            <p:cNvPr id="1203" name="Google Shape;1203;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8"/>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8"/>
          <p:cNvGrpSpPr/>
          <p:nvPr/>
        </p:nvGrpSpPr>
        <p:grpSpPr>
          <a:xfrm rot="10800000">
            <a:off x="8511422" y="1373358"/>
            <a:ext cx="157401" cy="28668"/>
            <a:chOff x="8474575" y="615525"/>
            <a:chExt cx="327850" cy="59700"/>
          </a:xfrm>
        </p:grpSpPr>
        <p:sp>
          <p:nvSpPr>
            <p:cNvPr id="1207" name="Google Shape;1207;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8"/>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8"/>
          <p:cNvGrpSpPr/>
          <p:nvPr/>
        </p:nvGrpSpPr>
        <p:grpSpPr>
          <a:xfrm rot="10800000">
            <a:off x="8511572" y="1267483"/>
            <a:ext cx="157401" cy="28668"/>
            <a:chOff x="8474575" y="615525"/>
            <a:chExt cx="327850" cy="59700"/>
          </a:xfrm>
        </p:grpSpPr>
        <p:sp>
          <p:nvSpPr>
            <p:cNvPr id="1211" name="Google Shape;1211;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3" name="Google Shape;1213;p8"/>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8"/>
          <p:cNvGrpSpPr/>
          <p:nvPr/>
        </p:nvGrpSpPr>
        <p:grpSpPr>
          <a:xfrm rot="10800000">
            <a:off x="8511572" y="1165774"/>
            <a:ext cx="157401" cy="28668"/>
            <a:chOff x="8474575" y="615525"/>
            <a:chExt cx="327850" cy="59700"/>
          </a:xfrm>
        </p:grpSpPr>
        <p:sp>
          <p:nvSpPr>
            <p:cNvPr id="1215" name="Google Shape;1215;p8"/>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7" name="Google Shape;1217;p8"/>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8" name="Shape 1218"/>
        <p:cNvGrpSpPr/>
        <p:nvPr/>
      </p:nvGrpSpPr>
      <p:grpSpPr>
        <a:xfrm>
          <a:off x="0" y="0"/>
          <a:ext cx="0" cy="0"/>
          <a:chOff x="0" y="0"/>
          <a:chExt cx="0" cy="0"/>
        </a:xfrm>
      </p:grpSpPr>
      <p:pic>
        <p:nvPicPr>
          <p:cNvPr id="1219" name="Google Shape;1219;p9"/>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220" name="Google Shape;1220;p9"/>
          <p:cNvSpPr txBox="1"/>
          <p:nvPr>
            <p:ph type="title"/>
          </p:nvPr>
        </p:nvSpPr>
        <p:spPr>
          <a:xfrm>
            <a:off x="715144" y="1043450"/>
            <a:ext cx="5080800" cy="8418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1" name="Google Shape;1221;p9"/>
          <p:cNvSpPr txBox="1"/>
          <p:nvPr>
            <p:ph idx="1" type="subTitle"/>
          </p:nvPr>
        </p:nvSpPr>
        <p:spPr>
          <a:xfrm>
            <a:off x="715100" y="1885250"/>
            <a:ext cx="5080800" cy="1275600"/>
          </a:xfrm>
          <a:prstGeom prst="rect">
            <a:avLst/>
          </a:prstGeom>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2" name="Google Shape;1222;p9"/>
          <p:cNvSpPr/>
          <p:nvPr/>
        </p:nvSpPr>
        <p:spPr>
          <a:xfrm rot="10800000">
            <a:off x="417900" y="569850"/>
            <a:ext cx="8308200" cy="4226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3" name="Google Shape;1223;p9"/>
          <p:cNvGrpSpPr/>
          <p:nvPr/>
        </p:nvGrpSpPr>
        <p:grpSpPr>
          <a:xfrm rot="10800000">
            <a:off x="8511572" y="2778444"/>
            <a:ext cx="157401" cy="372875"/>
            <a:chOff x="8474575" y="615525"/>
            <a:chExt cx="327850" cy="776500"/>
          </a:xfrm>
        </p:grpSpPr>
        <p:grpSp>
          <p:nvGrpSpPr>
            <p:cNvPr id="1224" name="Google Shape;1224;p9"/>
            <p:cNvGrpSpPr/>
            <p:nvPr/>
          </p:nvGrpSpPr>
          <p:grpSpPr>
            <a:xfrm>
              <a:off x="8474575" y="615525"/>
              <a:ext cx="327850" cy="59700"/>
              <a:chOff x="8474575" y="615525"/>
              <a:chExt cx="327850" cy="59700"/>
            </a:xfrm>
          </p:grpSpPr>
          <p:sp>
            <p:nvSpPr>
              <p:cNvPr id="1225" name="Google Shape;122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9"/>
            <p:cNvGrpSpPr/>
            <p:nvPr/>
          </p:nvGrpSpPr>
          <p:grpSpPr>
            <a:xfrm>
              <a:off x="8474575" y="820325"/>
              <a:ext cx="327850" cy="59700"/>
              <a:chOff x="8474575" y="615525"/>
              <a:chExt cx="327850" cy="59700"/>
            </a:xfrm>
          </p:grpSpPr>
          <p:sp>
            <p:nvSpPr>
              <p:cNvPr id="1229" name="Google Shape;122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2" name="Google Shape;1232;p9"/>
            <p:cNvGrpSpPr/>
            <p:nvPr/>
          </p:nvGrpSpPr>
          <p:grpSpPr>
            <a:xfrm>
              <a:off x="8474575" y="1025125"/>
              <a:ext cx="327850" cy="59700"/>
              <a:chOff x="8474575" y="615525"/>
              <a:chExt cx="327850" cy="59700"/>
            </a:xfrm>
          </p:grpSpPr>
          <p:sp>
            <p:nvSpPr>
              <p:cNvPr id="1233" name="Google Shape;123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6" name="Google Shape;1236;p9"/>
            <p:cNvGrpSpPr/>
            <p:nvPr/>
          </p:nvGrpSpPr>
          <p:grpSpPr>
            <a:xfrm>
              <a:off x="8474575" y="1229925"/>
              <a:ext cx="327850" cy="59700"/>
              <a:chOff x="8474575" y="615525"/>
              <a:chExt cx="327850" cy="59700"/>
            </a:xfrm>
          </p:grpSpPr>
          <p:sp>
            <p:nvSpPr>
              <p:cNvPr id="1237" name="Google Shape;123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9"/>
          <p:cNvGrpSpPr/>
          <p:nvPr/>
        </p:nvGrpSpPr>
        <p:grpSpPr>
          <a:xfrm rot="10800000">
            <a:off x="8511572" y="2372805"/>
            <a:ext cx="157401" cy="372875"/>
            <a:chOff x="8474575" y="615525"/>
            <a:chExt cx="327850" cy="776500"/>
          </a:xfrm>
        </p:grpSpPr>
        <p:grpSp>
          <p:nvGrpSpPr>
            <p:cNvPr id="1241" name="Google Shape;1241;p9"/>
            <p:cNvGrpSpPr/>
            <p:nvPr/>
          </p:nvGrpSpPr>
          <p:grpSpPr>
            <a:xfrm>
              <a:off x="8474575" y="615525"/>
              <a:ext cx="327850" cy="59700"/>
              <a:chOff x="8474575" y="615525"/>
              <a:chExt cx="327850" cy="59700"/>
            </a:xfrm>
          </p:grpSpPr>
          <p:sp>
            <p:nvSpPr>
              <p:cNvPr id="1242" name="Google Shape;1242;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4" name="Google Shape;1244;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9"/>
            <p:cNvGrpSpPr/>
            <p:nvPr/>
          </p:nvGrpSpPr>
          <p:grpSpPr>
            <a:xfrm>
              <a:off x="8474575" y="820325"/>
              <a:ext cx="327850" cy="59700"/>
              <a:chOff x="8474575" y="615525"/>
              <a:chExt cx="327850" cy="59700"/>
            </a:xfrm>
          </p:grpSpPr>
          <p:sp>
            <p:nvSpPr>
              <p:cNvPr id="1246" name="Google Shape;1246;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8" name="Google Shape;1248;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9"/>
            <p:cNvGrpSpPr/>
            <p:nvPr/>
          </p:nvGrpSpPr>
          <p:grpSpPr>
            <a:xfrm>
              <a:off x="8474575" y="1025125"/>
              <a:ext cx="327850" cy="59700"/>
              <a:chOff x="8474575" y="615525"/>
              <a:chExt cx="327850" cy="59700"/>
            </a:xfrm>
          </p:grpSpPr>
          <p:sp>
            <p:nvSpPr>
              <p:cNvPr id="1250" name="Google Shape;1250;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9"/>
            <p:cNvGrpSpPr/>
            <p:nvPr/>
          </p:nvGrpSpPr>
          <p:grpSpPr>
            <a:xfrm>
              <a:off x="8474575" y="1229925"/>
              <a:ext cx="327850" cy="59700"/>
              <a:chOff x="8474575" y="615525"/>
              <a:chExt cx="327850" cy="59700"/>
            </a:xfrm>
          </p:grpSpPr>
          <p:sp>
            <p:nvSpPr>
              <p:cNvPr id="1254" name="Google Shape;125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9"/>
          <p:cNvGrpSpPr/>
          <p:nvPr/>
        </p:nvGrpSpPr>
        <p:grpSpPr>
          <a:xfrm rot="10800000">
            <a:off x="8511572" y="1967165"/>
            <a:ext cx="157401" cy="372875"/>
            <a:chOff x="8474575" y="615525"/>
            <a:chExt cx="327850" cy="776500"/>
          </a:xfrm>
        </p:grpSpPr>
        <p:grpSp>
          <p:nvGrpSpPr>
            <p:cNvPr id="1258" name="Google Shape;1258;p9"/>
            <p:cNvGrpSpPr/>
            <p:nvPr/>
          </p:nvGrpSpPr>
          <p:grpSpPr>
            <a:xfrm>
              <a:off x="8474575" y="615525"/>
              <a:ext cx="327850" cy="59700"/>
              <a:chOff x="8474575" y="615525"/>
              <a:chExt cx="327850" cy="59700"/>
            </a:xfrm>
          </p:grpSpPr>
          <p:sp>
            <p:nvSpPr>
              <p:cNvPr id="1259" name="Google Shape;125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1" name="Google Shape;1261;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2" name="Google Shape;1262;p9"/>
            <p:cNvGrpSpPr/>
            <p:nvPr/>
          </p:nvGrpSpPr>
          <p:grpSpPr>
            <a:xfrm>
              <a:off x="8474575" y="820325"/>
              <a:ext cx="327850" cy="59700"/>
              <a:chOff x="8474575" y="615525"/>
              <a:chExt cx="327850" cy="59700"/>
            </a:xfrm>
          </p:grpSpPr>
          <p:sp>
            <p:nvSpPr>
              <p:cNvPr id="1263" name="Google Shape;126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5" name="Google Shape;1265;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p9"/>
            <p:cNvGrpSpPr/>
            <p:nvPr/>
          </p:nvGrpSpPr>
          <p:grpSpPr>
            <a:xfrm>
              <a:off x="8474575" y="1025125"/>
              <a:ext cx="327850" cy="59700"/>
              <a:chOff x="8474575" y="615525"/>
              <a:chExt cx="327850" cy="59700"/>
            </a:xfrm>
          </p:grpSpPr>
          <p:sp>
            <p:nvSpPr>
              <p:cNvPr id="1267" name="Google Shape;126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9"/>
            <p:cNvGrpSpPr/>
            <p:nvPr/>
          </p:nvGrpSpPr>
          <p:grpSpPr>
            <a:xfrm>
              <a:off x="8474575" y="1229925"/>
              <a:ext cx="327850" cy="59700"/>
              <a:chOff x="8474575" y="615525"/>
              <a:chExt cx="327850" cy="59700"/>
            </a:xfrm>
          </p:grpSpPr>
          <p:sp>
            <p:nvSpPr>
              <p:cNvPr id="1271" name="Google Shape;127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9"/>
          <p:cNvGrpSpPr/>
          <p:nvPr/>
        </p:nvGrpSpPr>
        <p:grpSpPr>
          <a:xfrm rot="10800000">
            <a:off x="8511572" y="1561526"/>
            <a:ext cx="157401" cy="372875"/>
            <a:chOff x="8474575" y="615525"/>
            <a:chExt cx="327850" cy="776500"/>
          </a:xfrm>
        </p:grpSpPr>
        <p:grpSp>
          <p:nvGrpSpPr>
            <p:cNvPr id="1275" name="Google Shape;1275;p9"/>
            <p:cNvGrpSpPr/>
            <p:nvPr/>
          </p:nvGrpSpPr>
          <p:grpSpPr>
            <a:xfrm>
              <a:off x="8474575" y="615525"/>
              <a:ext cx="327850" cy="59700"/>
              <a:chOff x="8474575" y="615525"/>
              <a:chExt cx="327850" cy="59700"/>
            </a:xfrm>
          </p:grpSpPr>
          <p:sp>
            <p:nvSpPr>
              <p:cNvPr id="1276" name="Google Shape;1276;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9" name="Google Shape;1279;p9"/>
            <p:cNvGrpSpPr/>
            <p:nvPr/>
          </p:nvGrpSpPr>
          <p:grpSpPr>
            <a:xfrm>
              <a:off x="8474575" y="820325"/>
              <a:ext cx="327850" cy="59700"/>
              <a:chOff x="8474575" y="615525"/>
              <a:chExt cx="327850" cy="59700"/>
            </a:xfrm>
          </p:grpSpPr>
          <p:sp>
            <p:nvSpPr>
              <p:cNvPr id="1280" name="Google Shape;1280;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9"/>
            <p:cNvGrpSpPr/>
            <p:nvPr/>
          </p:nvGrpSpPr>
          <p:grpSpPr>
            <a:xfrm>
              <a:off x="8474575" y="1025125"/>
              <a:ext cx="327850" cy="59700"/>
              <a:chOff x="8474575" y="615525"/>
              <a:chExt cx="327850" cy="59700"/>
            </a:xfrm>
          </p:grpSpPr>
          <p:sp>
            <p:nvSpPr>
              <p:cNvPr id="1284" name="Google Shape;128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7" name="Google Shape;1287;p9"/>
            <p:cNvGrpSpPr/>
            <p:nvPr/>
          </p:nvGrpSpPr>
          <p:grpSpPr>
            <a:xfrm>
              <a:off x="8474575" y="1229925"/>
              <a:ext cx="327850" cy="59700"/>
              <a:chOff x="8474575" y="615525"/>
              <a:chExt cx="327850" cy="59700"/>
            </a:xfrm>
          </p:grpSpPr>
          <p:sp>
            <p:nvSpPr>
              <p:cNvPr id="1288" name="Google Shape;1288;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9"/>
          <p:cNvGrpSpPr/>
          <p:nvPr/>
        </p:nvGrpSpPr>
        <p:grpSpPr>
          <a:xfrm rot="10800000">
            <a:off x="8511572" y="3997751"/>
            <a:ext cx="157401" cy="372875"/>
            <a:chOff x="8474575" y="615525"/>
            <a:chExt cx="327850" cy="776500"/>
          </a:xfrm>
        </p:grpSpPr>
        <p:grpSp>
          <p:nvGrpSpPr>
            <p:cNvPr id="1292" name="Google Shape;1292;p9"/>
            <p:cNvGrpSpPr/>
            <p:nvPr/>
          </p:nvGrpSpPr>
          <p:grpSpPr>
            <a:xfrm>
              <a:off x="8474575" y="615525"/>
              <a:ext cx="327850" cy="59700"/>
              <a:chOff x="8474575" y="615525"/>
              <a:chExt cx="327850" cy="59700"/>
            </a:xfrm>
          </p:grpSpPr>
          <p:sp>
            <p:nvSpPr>
              <p:cNvPr id="1293" name="Google Shape;129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6" name="Google Shape;1296;p9"/>
            <p:cNvGrpSpPr/>
            <p:nvPr/>
          </p:nvGrpSpPr>
          <p:grpSpPr>
            <a:xfrm>
              <a:off x="8474575" y="820325"/>
              <a:ext cx="327850" cy="59700"/>
              <a:chOff x="8474575" y="615525"/>
              <a:chExt cx="327850" cy="59700"/>
            </a:xfrm>
          </p:grpSpPr>
          <p:sp>
            <p:nvSpPr>
              <p:cNvPr id="1297" name="Google Shape;129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9"/>
            <p:cNvGrpSpPr/>
            <p:nvPr/>
          </p:nvGrpSpPr>
          <p:grpSpPr>
            <a:xfrm>
              <a:off x="8474575" y="1025125"/>
              <a:ext cx="327850" cy="59700"/>
              <a:chOff x="8474575" y="615525"/>
              <a:chExt cx="327850" cy="59700"/>
            </a:xfrm>
          </p:grpSpPr>
          <p:sp>
            <p:nvSpPr>
              <p:cNvPr id="1301" name="Google Shape;130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4" name="Google Shape;1304;p9"/>
            <p:cNvGrpSpPr/>
            <p:nvPr/>
          </p:nvGrpSpPr>
          <p:grpSpPr>
            <a:xfrm>
              <a:off x="8474575" y="1229925"/>
              <a:ext cx="327850" cy="59700"/>
              <a:chOff x="8474575" y="615525"/>
              <a:chExt cx="327850" cy="59700"/>
            </a:xfrm>
          </p:grpSpPr>
          <p:sp>
            <p:nvSpPr>
              <p:cNvPr id="1305" name="Google Shape;130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7" name="Google Shape;1307;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9"/>
          <p:cNvGrpSpPr/>
          <p:nvPr/>
        </p:nvGrpSpPr>
        <p:grpSpPr>
          <a:xfrm rot="10800000">
            <a:off x="8511572" y="3592112"/>
            <a:ext cx="157401" cy="372875"/>
            <a:chOff x="8474575" y="615525"/>
            <a:chExt cx="327850" cy="776500"/>
          </a:xfrm>
        </p:grpSpPr>
        <p:grpSp>
          <p:nvGrpSpPr>
            <p:cNvPr id="1309" name="Google Shape;1309;p9"/>
            <p:cNvGrpSpPr/>
            <p:nvPr/>
          </p:nvGrpSpPr>
          <p:grpSpPr>
            <a:xfrm>
              <a:off x="8474575" y="615525"/>
              <a:ext cx="327850" cy="59700"/>
              <a:chOff x="8474575" y="615525"/>
              <a:chExt cx="327850" cy="59700"/>
            </a:xfrm>
          </p:grpSpPr>
          <p:sp>
            <p:nvSpPr>
              <p:cNvPr id="1310" name="Google Shape;1310;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9"/>
            <p:cNvGrpSpPr/>
            <p:nvPr/>
          </p:nvGrpSpPr>
          <p:grpSpPr>
            <a:xfrm>
              <a:off x="8474575" y="820325"/>
              <a:ext cx="327850" cy="59700"/>
              <a:chOff x="8474575" y="615525"/>
              <a:chExt cx="327850" cy="59700"/>
            </a:xfrm>
          </p:grpSpPr>
          <p:sp>
            <p:nvSpPr>
              <p:cNvPr id="1314" name="Google Shape;131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9"/>
            <p:cNvGrpSpPr/>
            <p:nvPr/>
          </p:nvGrpSpPr>
          <p:grpSpPr>
            <a:xfrm>
              <a:off x="8474575" y="1025125"/>
              <a:ext cx="327850" cy="59700"/>
              <a:chOff x="8474575" y="615525"/>
              <a:chExt cx="327850" cy="59700"/>
            </a:xfrm>
          </p:grpSpPr>
          <p:sp>
            <p:nvSpPr>
              <p:cNvPr id="1318" name="Google Shape;1318;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1" name="Google Shape;1321;p9"/>
            <p:cNvGrpSpPr/>
            <p:nvPr/>
          </p:nvGrpSpPr>
          <p:grpSpPr>
            <a:xfrm>
              <a:off x="8474575" y="1229925"/>
              <a:ext cx="327850" cy="59700"/>
              <a:chOff x="8474575" y="615525"/>
              <a:chExt cx="327850" cy="59700"/>
            </a:xfrm>
          </p:grpSpPr>
          <p:sp>
            <p:nvSpPr>
              <p:cNvPr id="1322" name="Google Shape;1322;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9"/>
          <p:cNvGrpSpPr/>
          <p:nvPr/>
        </p:nvGrpSpPr>
        <p:grpSpPr>
          <a:xfrm rot="10800000">
            <a:off x="8511572" y="3186472"/>
            <a:ext cx="157401" cy="372875"/>
            <a:chOff x="8474575" y="615525"/>
            <a:chExt cx="327850" cy="776500"/>
          </a:xfrm>
        </p:grpSpPr>
        <p:grpSp>
          <p:nvGrpSpPr>
            <p:cNvPr id="1326" name="Google Shape;1326;p9"/>
            <p:cNvGrpSpPr/>
            <p:nvPr/>
          </p:nvGrpSpPr>
          <p:grpSpPr>
            <a:xfrm>
              <a:off x="8474575" y="615525"/>
              <a:ext cx="327850" cy="59700"/>
              <a:chOff x="8474575" y="615525"/>
              <a:chExt cx="327850" cy="59700"/>
            </a:xfrm>
          </p:grpSpPr>
          <p:sp>
            <p:nvSpPr>
              <p:cNvPr id="1327" name="Google Shape;132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9" name="Google Shape;1329;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9"/>
            <p:cNvGrpSpPr/>
            <p:nvPr/>
          </p:nvGrpSpPr>
          <p:grpSpPr>
            <a:xfrm>
              <a:off x="8474575" y="820325"/>
              <a:ext cx="327850" cy="59700"/>
              <a:chOff x="8474575" y="615525"/>
              <a:chExt cx="327850" cy="59700"/>
            </a:xfrm>
          </p:grpSpPr>
          <p:sp>
            <p:nvSpPr>
              <p:cNvPr id="1331" name="Google Shape;133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3" name="Google Shape;1333;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9"/>
            <p:cNvGrpSpPr/>
            <p:nvPr/>
          </p:nvGrpSpPr>
          <p:grpSpPr>
            <a:xfrm>
              <a:off x="8474575" y="1025125"/>
              <a:ext cx="327850" cy="59700"/>
              <a:chOff x="8474575" y="615525"/>
              <a:chExt cx="327850" cy="59700"/>
            </a:xfrm>
          </p:grpSpPr>
          <p:sp>
            <p:nvSpPr>
              <p:cNvPr id="1335" name="Google Shape;133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7" name="Google Shape;1337;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8" name="Google Shape;1338;p9"/>
            <p:cNvGrpSpPr/>
            <p:nvPr/>
          </p:nvGrpSpPr>
          <p:grpSpPr>
            <a:xfrm>
              <a:off x="8474575" y="1229925"/>
              <a:ext cx="327850" cy="59700"/>
              <a:chOff x="8474575" y="615525"/>
              <a:chExt cx="327850" cy="59700"/>
            </a:xfrm>
          </p:grpSpPr>
          <p:sp>
            <p:nvSpPr>
              <p:cNvPr id="1339" name="Google Shape;133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1" name="Google Shape;1341;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9"/>
          <p:cNvSpPr/>
          <p:nvPr/>
        </p:nvSpPr>
        <p:spPr>
          <a:xfrm rot="10800000">
            <a:off x="8575824" y="469829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3" name="Google Shape;1343;p9"/>
          <p:cNvGrpSpPr/>
          <p:nvPr/>
        </p:nvGrpSpPr>
        <p:grpSpPr>
          <a:xfrm rot="10800000">
            <a:off x="8511572" y="4649265"/>
            <a:ext cx="157401" cy="28668"/>
            <a:chOff x="8474575" y="615525"/>
            <a:chExt cx="327850" cy="59700"/>
          </a:xfrm>
        </p:grpSpPr>
        <p:sp>
          <p:nvSpPr>
            <p:cNvPr id="1344" name="Google Shape;1344;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9"/>
          <p:cNvSpPr/>
          <p:nvPr/>
        </p:nvSpPr>
        <p:spPr>
          <a:xfrm rot="10800000">
            <a:off x="8575824" y="4599943"/>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9"/>
          <p:cNvGrpSpPr/>
          <p:nvPr/>
        </p:nvGrpSpPr>
        <p:grpSpPr>
          <a:xfrm rot="10800000">
            <a:off x="8511572" y="4550915"/>
            <a:ext cx="157401" cy="28668"/>
            <a:chOff x="8474575" y="615525"/>
            <a:chExt cx="327850" cy="59700"/>
          </a:xfrm>
        </p:grpSpPr>
        <p:sp>
          <p:nvSpPr>
            <p:cNvPr id="1348" name="Google Shape;1348;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9"/>
          <p:cNvSpPr/>
          <p:nvPr/>
        </p:nvSpPr>
        <p:spPr>
          <a:xfrm rot="10800000">
            <a:off x="8575824" y="450159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1" name="Google Shape;1351;p9"/>
          <p:cNvGrpSpPr/>
          <p:nvPr/>
        </p:nvGrpSpPr>
        <p:grpSpPr>
          <a:xfrm rot="10800000">
            <a:off x="8511572" y="4452565"/>
            <a:ext cx="157401" cy="28668"/>
            <a:chOff x="8474575" y="615525"/>
            <a:chExt cx="327850" cy="59700"/>
          </a:xfrm>
        </p:grpSpPr>
        <p:sp>
          <p:nvSpPr>
            <p:cNvPr id="1352" name="Google Shape;1352;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4" name="Google Shape;1354;p9"/>
          <p:cNvSpPr/>
          <p:nvPr/>
        </p:nvSpPr>
        <p:spPr>
          <a:xfrm rot="10800000">
            <a:off x="8575824" y="440324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9"/>
          <p:cNvGrpSpPr/>
          <p:nvPr/>
        </p:nvGrpSpPr>
        <p:grpSpPr>
          <a:xfrm rot="10800000">
            <a:off x="8511572" y="1486458"/>
            <a:ext cx="157401" cy="28668"/>
            <a:chOff x="8474575" y="615525"/>
            <a:chExt cx="327850" cy="59700"/>
          </a:xfrm>
        </p:grpSpPr>
        <p:sp>
          <p:nvSpPr>
            <p:cNvPr id="1356" name="Google Shape;1356;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9"/>
          <p:cNvSpPr/>
          <p:nvPr/>
        </p:nvSpPr>
        <p:spPr>
          <a:xfrm rot="10800000">
            <a:off x="8575804" y="14371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9"/>
          <p:cNvGrpSpPr/>
          <p:nvPr/>
        </p:nvGrpSpPr>
        <p:grpSpPr>
          <a:xfrm rot="10800000">
            <a:off x="8511497" y="709735"/>
            <a:ext cx="157401" cy="372875"/>
            <a:chOff x="8474575" y="615525"/>
            <a:chExt cx="327850" cy="776500"/>
          </a:xfrm>
        </p:grpSpPr>
        <p:grpSp>
          <p:nvGrpSpPr>
            <p:cNvPr id="1360" name="Google Shape;1360;p9"/>
            <p:cNvGrpSpPr/>
            <p:nvPr/>
          </p:nvGrpSpPr>
          <p:grpSpPr>
            <a:xfrm>
              <a:off x="8474575" y="615525"/>
              <a:ext cx="327850" cy="59700"/>
              <a:chOff x="8474575" y="615525"/>
              <a:chExt cx="327850" cy="59700"/>
            </a:xfrm>
          </p:grpSpPr>
          <p:sp>
            <p:nvSpPr>
              <p:cNvPr id="1361" name="Google Shape;136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3" name="Google Shape;1363;p9"/>
            <p:cNvSpPr/>
            <p:nvPr/>
          </p:nvSpPr>
          <p:spPr>
            <a:xfrm>
              <a:off x="8608650" y="7179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4" name="Google Shape;1364;p9"/>
            <p:cNvGrpSpPr/>
            <p:nvPr/>
          </p:nvGrpSpPr>
          <p:grpSpPr>
            <a:xfrm>
              <a:off x="8474575" y="820325"/>
              <a:ext cx="327850" cy="59700"/>
              <a:chOff x="8474575" y="615525"/>
              <a:chExt cx="327850" cy="59700"/>
            </a:xfrm>
          </p:grpSpPr>
          <p:sp>
            <p:nvSpPr>
              <p:cNvPr id="1365" name="Google Shape;136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9"/>
            <p:cNvSpPr/>
            <p:nvPr/>
          </p:nvSpPr>
          <p:spPr>
            <a:xfrm>
              <a:off x="8608650" y="9227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8" name="Google Shape;1368;p9"/>
            <p:cNvGrpSpPr/>
            <p:nvPr/>
          </p:nvGrpSpPr>
          <p:grpSpPr>
            <a:xfrm>
              <a:off x="8474575" y="1025125"/>
              <a:ext cx="327850" cy="59700"/>
              <a:chOff x="8474575" y="615525"/>
              <a:chExt cx="327850" cy="59700"/>
            </a:xfrm>
          </p:grpSpPr>
          <p:sp>
            <p:nvSpPr>
              <p:cNvPr id="1369" name="Google Shape;136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9"/>
            <p:cNvSpPr/>
            <p:nvPr/>
          </p:nvSpPr>
          <p:spPr>
            <a:xfrm>
              <a:off x="8608650" y="1127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2" name="Google Shape;1372;p9"/>
            <p:cNvGrpSpPr/>
            <p:nvPr/>
          </p:nvGrpSpPr>
          <p:grpSpPr>
            <a:xfrm>
              <a:off x="8474575" y="1229925"/>
              <a:ext cx="327850" cy="59700"/>
              <a:chOff x="8474575" y="615525"/>
              <a:chExt cx="327850" cy="59700"/>
            </a:xfrm>
          </p:grpSpPr>
          <p:sp>
            <p:nvSpPr>
              <p:cNvPr id="1373" name="Google Shape;1373;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5" name="Google Shape;1375;p9"/>
            <p:cNvSpPr/>
            <p:nvPr/>
          </p:nvSpPr>
          <p:spPr>
            <a:xfrm>
              <a:off x="8608650" y="13323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9"/>
          <p:cNvGrpSpPr/>
          <p:nvPr/>
        </p:nvGrpSpPr>
        <p:grpSpPr>
          <a:xfrm rot="10800000">
            <a:off x="8511497" y="660555"/>
            <a:ext cx="157401" cy="28668"/>
            <a:chOff x="8474575" y="615525"/>
            <a:chExt cx="327850" cy="59700"/>
          </a:xfrm>
        </p:grpSpPr>
        <p:sp>
          <p:nvSpPr>
            <p:cNvPr id="1377" name="Google Shape;1377;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9"/>
          <p:cNvSpPr/>
          <p:nvPr/>
        </p:nvSpPr>
        <p:spPr>
          <a:xfrm rot="10800000">
            <a:off x="8575729" y="61125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0" name="Google Shape;1380;p9"/>
          <p:cNvGrpSpPr/>
          <p:nvPr/>
        </p:nvGrpSpPr>
        <p:grpSpPr>
          <a:xfrm rot="10800000">
            <a:off x="8511422" y="1373358"/>
            <a:ext cx="157401" cy="28668"/>
            <a:chOff x="8474575" y="615525"/>
            <a:chExt cx="327850" cy="59700"/>
          </a:xfrm>
        </p:grpSpPr>
        <p:sp>
          <p:nvSpPr>
            <p:cNvPr id="1381" name="Google Shape;1381;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9"/>
          <p:cNvSpPr/>
          <p:nvPr/>
        </p:nvSpPr>
        <p:spPr>
          <a:xfrm rot="10800000">
            <a:off x="8575654" y="1324054"/>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4" name="Google Shape;1384;p9"/>
          <p:cNvGrpSpPr/>
          <p:nvPr/>
        </p:nvGrpSpPr>
        <p:grpSpPr>
          <a:xfrm rot="10800000">
            <a:off x="8511572" y="1267483"/>
            <a:ext cx="157401" cy="28668"/>
            <a:chOff x="8474575" y="615525"/>
            <a:chExt cx="327850" cy="59700"/>
          </a:xfrm>
        </p:grpSpPr>
        <p:sp>
          <p:nvSpPr>
            <p:cNvPr id="1385" name="Google Shape;1385;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7" name="Google Shape;1387;p9"/>
          <p:cNvSpPr/>
          <p:nvPr/>
        </p:nvSpPr>
        <p:spPr>
          <a:xfrm rot="10800000">
            <a:off x="8575804" y="1218179"/>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9"/>
          <p:cNvGrpSpPr/>
          <p:nvPr/>
        </p:nvGrpSpPr>
        <p:grpSpPr>
          <a:xfrm rot="10800000">
            <a:off x="8511572" y="1165774"/>
            <a:ext cx="157401" cy="28668"/>
            <a:chOff x="8474575" y="615525"/>
            <a:chExt cx="327850" cy="59700"/>
          </a:xfrm>
        </p:grpSpPr>
        <p:sp>
          <p:nvSpPr>
            <p:cNvPr id="1389" name="Google Shape;1389;p9"/>
            <p:cNvSpPr/>
            <p:nvPr/>
          </p:nvSpPr>
          <p:spPr>
            <a:xfrm>
              <a:off x="847457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
            <p:cNvSpPr/>
            <p:nvPr/>
          </p:nvSpPr>
          <p:spPr>
            <a:xfrm>
              <a:off x="8742725" y="615525"/>
              <a:ext cx="59700" cy="59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1" name="Google Shape;1391;p9"/>
          <p:cNvSpPr/>
          <p:nvPr/>
        </p:nvSpPr>
        <p:spPr>
          <a:xfrm rot="10800000">
            <a:off x="8575804" y="1116470"/>
            <a:ext cx="28800" cy="2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2" name="Shape 1392"/>
        <p:cNvGrpSpPr/>
        <p:nvPr/>
      </p:nvGrpSpPr>
      <p:grpSpPr>
        <a:xfrm>
          <a:off x="0" y="0"/>
          <a:ext cx="0" cy="0"/>
          <a:chOff x="0" y="0"/>
          <a:chExt cx="0" cy="0"/>
        </a:xfrm>
      </p:grpSpPr>
      <p:pic>
        <p:nvPicPr>
          <p:cNvPr id="1393" name="Google Shape;1393;p10"/>
          <p:cNvPicPr preferRelativeResize="0"/>
          <p:nvPr/>
        </p:nvPicPr>
        <p:blipFill>
          <a:blip r:embed="rId2">
            <a:alphaModFix/>
          </a:blip>
          <a:stretch>
            <a:fillRect/>
          </a:stretch>
        </p:blipFill>
        <p:spPr>
          <a:xfrm>
            <a:off x="-27900" y="-1098475"/>
            <a:ext cx="9395973" cy="6643225"/>
          </a:xfrm>
          <a:prstGeom prst="rect">
            <a:avLst/>
          </a:prstGeom>
          <a:noFill/>
          <a:ln>
            <a:noFill/>
          </a:ln>
        </p:spPr>
      </p:pic>
      <p:sp>
        <p:nvSpPr>
          <p:cNvPr id="1394" name="Google Shape;1394;p10"/>
          <p:cNvSpPr txBox="1"/>
          <p:nvPr>
            <p:ph type="title"/>
          </p:nvPr>
        </p:nvSpPr>
        <p:spPr>
          <a:xfrm>
            <a:off x="720000" y="4035800"/>
            <a:ext cx="7704000" cy="5727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4"/>
              </a:buClr>
              <a:buSzPts val="3500"/>
              <a:buFont typeface="Karantina"/>
              <a:buNone/>
              <a:defRPr sz="3500">
                <a:solidFill>
                  <a:schemeClr val="accent4"/>
                </a:solidFill>
                <a:latin typeface="Karantina"/>
                <a:ea typeface="Karantina"/>
                <a:cs typeface="Karantina"/>
                <a:sym typeface="Karantina"/>
              </a:defRPr>
            </a:lvl1pPr>
            <a:lvl2pPr lvl="1"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2pPr>
            <a:lvl3pPr lvl="2"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3pPr>
            <a:lvl4pPr lvl="3"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4pPr>
            <a:lvl5pPr lvl="4"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5pPr>
            <a:lvl6pPr lvl="5"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6pPr>
            <a:lvl7pPr lvl="6"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7pPr>
            <a:lvl8pPr lvl="7"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8pPr>
            <a:lvl9pPr lvl="8" rtl="0">
              <a:spcBef>
                <a:spcPts val="0"/>
              </a:spcBef>
              <a:spcAft>
                <a:spcPts val="0"/>
              </a:spcAft>
              <a:buClr>
                <a:schemeClr val="accent4"/>
              </a:buClr>
              <a:buSzPts val="3500"/>
              <a:buFont typeface="Antonio"/>
              <a:buNone/>
              <a:defRPr sz="3500">
                <a:solidFill>
                  <a:schemeClr val="accent4"/>
                </a:solidFill>
                <a:latin typeface="Antonio"/>
                <a:ea typeface="Antonio"/>
                <a:cs typeface="Antonio"/>
                <a:sym typeface="Antoni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1pPr>
            <a:lvl2pPr indent="-317500" lvl="1" marL="9144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2pPr>
            <a:lvl3pPr indent="-317500" lvl="2" marL="13716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3pPr>
            <a:lvl4pPr indent="-317500" lvl="3" marL="18288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4pPr>
            <a:lvl5pPr indent="-317500" lvl="4" marL="22860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5pPr>
            <a:lvl6pPr indent="-317500" lvl="5" marL="27432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6pPr>
            <a:lvl7pPr indent="-317500" lvl="6" marL="32004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7pPr>
            <a:lvl8pPr indent="-317500" lvl="7" marL="3657600">
              <a:lnSpc>
                <a:spcPct val="115000"/>
              </a:lnSpc>
              <a:spcBef>
                <a:spcPts val="1600"/>
              </a:spcBef>
              <a:spcAft>
                <a:spcPts val="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8pPr>
            <a:lvl9pPr indent="-317500" lvl="8" marL="4114800">
              <a:lnSpc>
                <a:spcPct val="115000"/>
              </a:lnSpc>
              <a:spcBef>
                <a:spcPts val="1600"/>
              </a:spcBef>
              <a:spcAft>
                <a:spcPts val="1600"/>
              </a:spcAft>
              <a:buClr>
                <a:schemeClr val="accent4"/>
              </a:buClr>
              <a:buSzPts val="1400"/>
              <a:buFont typeface="Advent Pro Medium"/>
              <a:buChar char="■"/>
              <a:defRPr>
                <a:solidFill>
                  <a:schemeClr val="accent4"/>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mdpi.com/2072-6643/16/3/346" TargetMode="External"/><Relationship Id="rId4" Type="http://schemas.openxmlformats.org/officeDocument/2006/relationships/hyperlink" Target="https://github.com/myselfshravan/AI-Meal-Planner"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7" name="Shape 3517"/>
        <p:cNvGrpSpPr/>
        <p:nvPr/>
      </p:nvGrpSpPr>
      <p:grpSpPr>
        <a:xfrm>
          <a:off x="0" y="0"/>
          <a:ext cx="0" cy="0"/>
          <a:chOff x="0" y="0"/>
          <a:chExt cx="0" cy="0"/>
        </a:xfrm>
      </p:grpSpPr>
      <p:sp>
        <p:nvSpPr>
          <p:cNvPr id="3518" name="Google Shape;3518;p25"/>
          <p:cNvSpPr txBox="1"/>
          <p:nvPr>
            <p:ph type="ctrTitle"/>
          </p:nvPr>
        </p:nvSpPr>
        <p:spPr>
          <a:xfrm>
            <a:off x="1491200" y="1344196"/>
            <a:ext cx="58044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F</a:t>
            </a:r>
            <a:r>
              <a:rPr lang="en" sz="4000">
                <a:solidFill>
                  <a:srgbClr val="666666"/>
                </a:solidFill>
              </a:rPr>
              <a:t>ood</a:t>
            </a:r>
            <a:endParaRPr sz="4000">
              <a:solidFill>
                <a:srgbClr val="666666"/>
              </a:solidFill>
            </a:endParaRPr>
          </a:p>
          <a:p>
            <a:pPr indent="0" lvl="0" marL="0" rtl="0" algn="ctr">
              <a:spcBef>
                <a:spcPts val="0"/>
              </a:spcBef>
              <a:spcAft>
                <a:spcPts val="0"/>
              </a:spcAft>
              <a:buNone/>
            </a:pPr>
            <a:r>
              <a:rPr lang="en" sz="7000"/>
              <a:t>   L</a:t>
            </a:r>
            <a:r>
              <a:rPr lang="en" sz="4000">
                <a:solidFill>
                  <a:srgbClr val="666666"/>
                </a:solidFill>
              </a:rPr>
              <a:t>ifestyle</a:t>
            </a:r>
            <a:endParaRPr sz="4000">
              <a:solidFill>
                <a:srgbClr val="666666"/>
              </a:solidFill>
            </a:endParaRPr>
          </a:p>
          <a:p>
            <a:pPr indent="0" lvl="0" marL="0" rtl="0" algn="ctr">
              <a:spcBef>
                <a:spcPts val="0"/>
              </a:spcBef>
              <a:spcAft>
                <a:spcPts val="0"/>
              </a:spcAft>
              <a:buNone/>
            </a:pPr>
            <a:r>
              <a:rPr lang="en" sz="7000"/>
              <a:t>   E</a:t>
            </a:r>
            <a:r>
              <a:rPr lang="en" sz="4000">
                <a:solidFill>
                  <a:srgbClr val="666666"/>
                </a:solidFill>
              </a:rPr>
              <a:t>xercise</a:t>
            </a:r>
            <a:endParaRPr sz="4000">
              <a:solidFill>
                <a:srgbClr val="666666"/>
              </a:solidFill>
            </a:endParaRPr>
          </a:p>
          <a:p>
            <a:pPr indent="0" lvl="0" marL="0" rtl="0" algn="ctr">
              <a:spcBef>
                <a:spcPts val="0"/>
              </a:spcBef>
              <a:spcAft>
                <a:spcPts val="0"/>
              </a:spcAft>
              <a:buNone/>
            </a:pPr>
            <a:r>
              <a:rPr lang="en" sz="4000"/>
              <a:t>      </a:t>
            </a:r>
            <a:r>
              <a:rPr lang="en" sz="4000">
                <a:solidFill>
                  <a:srgbClr val="666666"/>
                </a:solidFill>
              </a:rPr>
              <a:t>e</a:t>
            </a:r>
            <a:r>
              <a:rPr lang="en" sz="7000"/>
              <a:t>X</a:t>
            </a:r>
            <a:r>
              <a:rPr lang="en" sz="4000">
                <a:solidFill>
                  <a:srgbClr val="666666"/>
                </a:solidFill>
              </a:rPr>
              <a:t>perience</a:t>
            </a:r>
            <a:endParaRPr sz="4000">
              <a:solidFill>
                <a:srgbClr val="666666"/>
              </a:solidFill>
            </a:endParaRPr>
          </a:p>
        </p:txBody>
      </p:sp>
      <p:sp>
        <p:nvSpPr>
          <p:cNvPr id="3519" name="Google Shape;3519;p25"/>
          <p:cNvSpPr txBox="1"/>
          <p:nvPr>
            <p:ph idx="1" type="subTitle"/>
          </p:nvPr>
        </p:nvSpPr>
        <p:spPr>
          <a:xfrm>
            <a:off x="2392500" y="4292500"/>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Manu Gomez, 신재욱, 이지훈, 홍마노</a:t>
            </a:r>
            <a:endParaRPr/>
          </a:p>
        </p:txBody>
      </p:sp>
      <p:sp>
        <p:nvSpPr>
          <p:cNvPr id="3520" name="Google Shape;3520;p25"/>
          <p:cNvSpPr/>
          <p:nvPr/>
        </p:nvSpPr>
        <p:spPr>
          <a:xfrm>
            <a:off x="1337020" y="3066441"/>
            <a:ext cx="115897" cy="97070"/>
          </a:xfrm>
          <a:custGeom>
            <a:rect b="b" l="l" r="r" t="t"/>
            <a:pathLst>
              <a:path extrusionOk="0" h="1820" w="2173">
                <a:moveTo>
                  <a:pt x="919" y="0"/>
                </a:moveTo>
                <a:cubicBezTo>
                  <a:pt x="868" y="26"/>
                  <a:pt x="817" y="64"/>
                  <a:pt x="766" y="102"/>
                </a:cubicBezTo>
                <a:cubicBezTo>
                  <a:pt x="1" y="767"/>
                  <a:pt x="630" y="1819"/>
                  <a:pt x="1407" y="1819"/>
                </a:cubicBezTo>
                <a:cubicBezTo>
                  <a:pt x="1617" y="1819"/>
                  <a:pt x="1838" y="1742"/>
                  <a:pt x="2044" y="1560"/>
                </a:cubicBezTo>
                <a:cubicBezTo>
                  <a:pt x="2096" y="1522"/>
                  <a:pt x="2134" y="1483"/>
                  <a:pt x="2172" y="1432"/>
                </a:cubicBezTo>
                <a:lnTo>
                  <a:pt x="2172" y="1432"/>
                </a:lnTo>
                <a:cubicBezTo>
                  <a:pt x="2021" y="1520"/>
                  <a:pt x="1852" y="1563"/>
                  <a:pt x="1683" y="1563"/>
                </a:cubicBezTo>
                <a:cubicBezTo>
                  <a:pt x="1410" y="1563"/>
                  <a:pt x="1140" y="1449"/>
                  <a:pt x="957" y="1228"/>
                </a:cubicBezTo>
                <a:cubicBezTo>
                  <a:pt x="651" y="882"/>
                  <a:pt x="638" y="358"/>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1" name="Google Shape;3521;p25"/>
          <p:cNvGrpSpPr/>
          <p:nvPr/>
        </p:nvGrpSpPr>
        <p:grpSpPr>
          <a:xfrm>
            <a:off x="-786282" y="2440331"/>
            <a:ext cx="2872259" cy="2740420"/>
            <a:chOff x="-786282" y="2440331"/>
            <a:chExt cx="2872259" cy="2740420"/>
          </a:xfrm>
        </p:grpSpPr>
        <p:sp>
          <p:nvSpPr>
            <p:cNvPr id="3522" name="Google Shape;3522;p25"/>
            <p:cNvSpPr/>
            <p:nvPr/>
          </p:nvSpPr>
          <p:spPr>
            <a:xfrm>
              <a:off x="1108560" y="2440331"/>
              <a:ext cx="225820" cy="395586"/>
            </a:xfrm>
            <a:custGeom>
              <a:rect b="b" l="l" r="r" t="t"/>
              <a:pathLst>
                <a:path extrusionOk="0" h="7417" w="4234">
                  <a:moveTo>
                    <a:pt x="1" y="0"/>
                  </a:moveTo>
                  <a:lnTo>
                    <a:pt x="1471" y="7417"/>
                  </a:lnTo>
                  <a:lnTo>
                    <a:pt x="3364" y="5959"/>
                  </a:lnTo>
                  <a:lnTo>
                    <a:pt x="4233" y="1113"/>
                  </a:lnTo>
                  <a:lnTo>
                    <a:pt x="2034" y="326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5"/>
            <p:cNvSpPr/>
            <p:nvPr/>
          </p:nvSpPr>
          <p:spPr>
            <a:xfrm>
              <a:off x="-771241" y="3135991"/>
              <a:ext cx="2365994" cy="1589170"/>
            </a:xfrm>
            <a:custGeom>
              <a:rect b="b" l="l" r="r" t="t"/>
              <a:pathLst>
                <a:path extrusionOk="0" h="29796" w="44361">
                  <a:moveTo>
                    <a:pt x="44002" y="0"/>
                  </a:moveTo>
                  <a:lnTo>
                    <a:pt x="0" y="27941"/>
                  </a:lnTo>
                  <a:lnTo>
                    <a:pt x="1215" y="29795"/>
                  </a:lnTo>
                  <a:lnTo>
                    <a:pt x="44360" y="537"/>
                  </a:lnTo>
                  <a:lnTo>
                    <a:pt x="44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5"/>
            <p:cNvSpPr/>
            <p:nvPr/>
          </p:nvSpPr>
          <p:spPr>
            <a:xfrm>
              <a:off x="-786282" y="3112790"/>
              <a:ext cx="2365994" cy="1589170"/>
            </a:xfrm>
            <a:custGeom>
              <a:rect b="b" l="l" r="r" t="t"/>
              <a:pathLst>
                <a:path extrusionOk="0" h="29796" w="44361">
                  <a:moveTo>
                    <a:pt x="44003" y="1"/>
                  </a:moveTo>
                  <a:lnTo>
                    <a:pt x="1" y="27941"/>
                  </a:lnTo>
                  <a:lnTo>
                    <a:pt x="1216" y="29796"/>
                  </a:lnTo>
                  <a:lnTo>
                    <a:pt x="44361" y="538"/>
                  </a:lnTo>
                  <a:lnTo>
                    <a:pt x="44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5"/>
            <p:cNvSpPr/>
            <p:nvPr/>
          </p:nvSpPr>
          <p:spPr>
            <a:xfrm>
              <a:off x="1121840" y="2729678"/>
              <a:ext cx="964137" cy="900348"/>
            </a:xfrm>
            <a:custGeom>
              <a:rect b="b" l="l" r="r" t="t"/>
              <a:pathLst>
                <a:path extrusionOk="0" h="16881" w="18077">
                  <a:moveTo>
                    <a:pt x="3321" y="1"/>
                  </a:moveTo>
                  <a:cubicBezTo>
                    <a:pt x="2842" y="1"/>
                    <a:pt x="2370" y="266"/>
                    <a:pt x="2143" y="752"/>
                  </a:cubicBezTo>
                  <a:lnTo>
                    <a:pt x="2066" y="739"/>
                  </a:lnTo>
                  <a:cubicBezTo>
                    <a:pt x="1977" y="723"/>
                    <a:pt x="1890" y="715"/>
                    <a:pt x="1806" y="715"/>
                  </a:cubicBezTo>
                  <a:cubicBezTo>
                    <a:pt x="499" y="715"/>
                    <a:pt x="1" y="2593"/>
                    <a:pt x="1299" y="3194"/>
                  </a:cubicBezTo>
                  <a:cubicBezTo>
                    <a:pt x="250" y="3884"/>
                    <a:pt x="353" y="5457"/>
                    <a:pt x="1504" y="5994"/>
                  </a:cubicBezTo>
                  <a:cubicBezTo>
                    <a:pt x="634" y="6595"/>
                    <a:pt x="813" y="7925"/>
                    <a:pt x="1811" y="8283"/>
                  </a:cubicBezTo>
                  <a:cubicBezTo>
                    <a:pt x="1082" y="8910"/>
                    <a:pt x="1261" y="10086"/>
                    <a:pt x="2156" y="10457"/>
                  </a:cubicBezTo>
                  <a:cubicBezTo>
                    <a:pt x="1572" y="11490"/>
                    <a:pt x="2340" y="12731"/>
                    <a:pt x="3483" y="12731"/>
                  </a:cubicBezTo>
                  <a:cubicBezTo>
                    <a:pt x="3542" y="12731"/>
                    <a:pt x="3603" y="12728"/>
                    <a:pt x="3665" y="12721"/>
                  </a:cubicBezTo>
                  <a:cubicBezTo>
                    <a:pt x="3684" y="13875"/>
                    <a:pt x="4637" y="14690"/>
                    <a:pt x="5669" y="14690"/>
                  </a:cubicBezTo>
                  <a:cubicBezTo>
                    <a:pt x="6009" y="14690"/>
                    <a:pt x="6357" y="14602"/>
                    <a:pt x="6683" y="14409"/>
                  </a:cubicBezTo>
                  <a:lnTo>
                    <a:pt x="6683" y="14409"/>
                  </a:lnTo>
                  <a:cubicBezTo>
                    <a:pt x="6605" y="15402"/>
                    <a:pt x="7403" y="16081"/>
                    <a:pt x="8233" y="16081"/>
                  </a:cubicBezTo>
                  <a:cubicBezTo>
                    <a:pt x="8631" y="16081"/>
                    <a:pt x="9036" y="15925"/>
                    <a:pt x="9355" y="15572"/>
                  </a:cubicBezTo>
                  <a:cubicBezTo>
                    <a:pt x="9668" y="16422"/>
                    <a:pt x="10447" y="16880"/>
                    <a:pt x="11235" y="16880"/>
                  </a:cubicBezTo>
                  <a:cubicBezTo>
                    <a:pt x="11833" y="16880"/>
                    <a:pt x="12438" y="16616"/>
                    <a:pt x="12846" y="16058"/>
                  </a:cubicBezTo>
                  <a:cubicBezTo>
                    <a:pt x="13249" y="16347"/>
                    <a:pt x="13689" y="16476"/>
                    <a:pt x="14116" y="16476"/>
                  </a:cubicBezTo>
                  <a:cubicBezTo>
                    <a:pt x="15371" y="16476"/>
                    <a:pt x="16518" y="15363"/>
                    <a:pt x="16299" y="13923"/>
                  </a:cubicBezTo>
                  <a:cubicBezTo>
                    <a:pt x="17424" y="13654"/>
                    <a:pt x="18076" y="12490"/>
                    <a:pt x="17744" y="11391"/>
                  </a:cubicBezTo>
                  <a:cubicBezTo>
                    <a:pt x="17475" y="10534"/>
                    <a:pt x="16678" y="9988"/>
                    <a:pt x="15831" y="9988"/>
                  </a:cubicBezTo>
                  <a:cubicBezTo>
                    <a:pt x="15591" y="9988"/>
                    <a:pt x="15347" y="10032"/>
                    <a:pt x="15110" y="10125"/>
                  </a:cubicBezTo>
                  <a:cubicBezTo>
                    <a:pt x="14924" y="8975"/>
                    <a:pt x="13943" y="8272"/>
                    <a:pt x="12927" y="8272"/>
                  </a:cubicBezTo>
                  <a:cubicBezTo>
                    <a:pt x="12407" y="8272"/>
                    <a:pt x="11877" y="8456"/>
                    <a:pt x="11440" y="8859"/>
                  </a:cubicBezTo>
                  <a:cubicBezTo>
                    <a:pt x="11051" y="8291"/>
                    <a:pt x="10431" y="7993"/>
                    <a:pt x="9800" y="7993"/>
                  </a:cubicBezTo>
                  <a:cubicBezTo>
                    <a:pt x="9393" y="7993"/>
                    <a:pt x="8982" y="8117"/>
                    <a:pt x="8626" y="8373"/>
                  </a:cubicBezTo>
                  <a:cubicBezTo>
                    <a:pt x="8616" y="7495"/>
                    <a:pt x="7897" y="6851"/>
                    <a:pt x="7088" y="6851"/>
                  </a:cubicBezTo>
                  <a:cubicBezTo>
                    <a:pt x="6896" y="6851"/>
                    <a:pt x="6698" y="6887"/>
                    <a:pt x="6504" y="6966"/>
                  </a:cubicBezTo>
                  <a:cubicBezTo>
                    <a:pt x="6631" y="5956"/>
                    <a:pt x="6005" y="5010"/>
                    <a:pt x="5033" y="4716"/>
                  </a:cubicBezTo>
                  <a:cubicBezTo>
                    <a:pt x="5506" y="3782"/>
                    <a:pt x="4995" y="2657"/>
                    <a:pt x="3984" y="2401"/>
                  </a:cubicBezTo>
                  <a:cubicBezTo>
                    <a:pt x="4726" y="1954"/>
                    <a:pt x="4828" y="905"/>
                    <a:pt x="4176" y="330"/>
                  </a:cubicBezTo>
                  <a:cubicBezTo>
                    <a:pt x="3929" y="107"/>
                    <a:pt x="3623" y="1"/>
                    <a:pt x="3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5"/>
            <p:cNvSpPr/>
            <p:nvPr/>
          </p:nvSpPr>
          <p:spPr>
            <a:xfrm>
              <a:off x="1635092" y="3450225"/>
              <a:ext cx="181499" cy="109177"/>
            </a:xfrm>
            <a:custGeom>
              <a:rect b="b" l="l" r="r" t="t"/>
              <a:pathLst>
                <a:path extrusionOk="0" h="2047" w="3403">
                  <a:moveTo>
                    <a:pt x="65" y="0"/>
                  </a:moveTo>
                  <a:cubicBezTo>
                    <a:pt x="39" y="102"/>
                    <a:pt x="26" y="218"/>
                    <a:pt x="26" y="320"/>
                  </a:cubicBezTo>
                  <a:cubicBezTo>
                    <a:pt x="1" y="1266"/>
                    <a:pt x="755" y="2046"/>
                    <a:pt x="1701" y="2046"/>
                  </a:cubicBezTo>
                  <a:cubicBezTo>
                    <a:pt x="2648" y="2046"/>
                    <a:pt x="3402" y="1266"/>
                    <a:pt x="3377" y="320"/>
                  </a:cubicBezTo>
                  <a:cubicBezTo>
                    <a:pt x="3377" y="218"/>
                    <a:pt x="3364" y="102"/>
                    <a:pt x="3351" y="0"/>
                  </a:cubicBezTo>
                  <a:cubicBezTo>
                    <a:pt x="3198" y="793"/>
                    <a:pt x="2507" y="1356"/>
                    <a:pt x="1701" y="1368"/>
                  </a:cubicBezTo>
                  <a:cubicBezTo>
                    <a:pt x="896" y="1356"/>
                    <a:pt x="205" y="793"/>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5"/>
            <p:cNvSpPr/>
            <p:nvPr/>
          </p:nvSpPr>
          <p:spPr>
            <a:xfrm>
              <a:off x="1306382" y="3142818"/>
              <a:ext cx="136431" cy="146565"/>
            </a:xfrm>
            <a:custGeom>
              <a:rect b="b" l="l" r="r" t="t"/>
              <a:pathLst>
                <a:path extrusionOk="0" h="2748" w="2558">
                  <a:moveTo>
                    <a:pt x="1061" y="0"/>
                  </a:moveTo>
                  <a:lnTo>
                    <a:pt x="1061" y="0"/>
                  </a:lnTo>
                  <a:cubicBezTo>
                    <a:pt x="985" y="26"/>
                    <a:pt x="895" y="77"/>
                    <a:pt x="819" y="115"/>
                  </a:cubicBezTo>
                  <a:cubicBezTo>
                    <a:pt x="179" y="550"/>
                    <a:pt x="0" y="1420"/>
                    <a:pt x="409" y="2072"/>
                  </a:cubicBezTo>
                  <a:cubicBezTo>
                    <a:pt x="682" y="2506"/>
                    <a:pt x="1152" y="2747"/>
                    <a:pt x="1632" y="2747"/>
                  </a:cubicBezTo>
                  <a:cubicBezTo>
                    <a:pt x="1874" y="2747"/>
                    <a:pt x="2118" y="2686"/>
                    <a:pt x="2340" y="2558"/>
                  </a:cubicBezTo>
                  <a:cubicBezTo>
                    <a:pt x="2417" y="2507"/>
                    <a:pt x="2494" y="2455"/>
                    <a:pt x="2558" y="2404"/>
                  </a:cubicBezTo>
                  <a:lnTo>
                    <a:pt x="2558" y="2404"/>
                  </a:lnTo>
                  <a:cubicBezTo>
                    <a:pt x="2392" y="2467"/>
                    <a:pt x="2219" y="2498"/>
                    <a:pt x="2049" y="2498"/>
                  </a:cubicBezTo>
                  <a:cubicBezTo>
                    <a:pt x="1564" y="2498"/>
                    <a:pt x="1093" y="2252"/>
                    <a:pt x="819" y="1816"/>
                  </a:cubicBezTo>
                  <a:cubicBezTo>
                    <a:pt x="460" y="1228"/>
                    <a:pt x="563" y="473"/>
                    <a:pt x="1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5"/>
            <p:cNvSpPr/>
            <p:nvPr/>
          </p:nvSpPr>
          <p:spPr>
            <a:xfrm>
              <a:off x="-385889" y="3301706"/>
              <a:ext cx="2149774" cy="1879045"/>
            </a:xfrm>
            <a:custGeom>
              <a:rect b="b" l="l" r="r" t="t"/>
              <a:pathLst>
                <a:path extrusionOk="0" h="35231" w="40307">
                  <a:moveTo>
                    <a:pt x="39884" y="1"/>
                  </a:moveTo>
                  <a:lnTo>
                    <a:pt x="0" y="33555"/>
                  </a:lnTo>
                  <a:lnTo>
                    <a:pt x="1445" y="35230"/>
                  </a:lnTo>
                  <a:lnTo>
                    <a:pt x="40306" y="487"/>
                  </a:lnTo>
                  <a:lnTo>
                    <a:pt x="398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5"/>
            <p:cNvSpPr/>
            <p:nvPr/>
          </p:nvSpPr>
          <p:spPr>
            <a:xfrm>
              <a:off x="-404344" y="3280584"/>
              <a:ext cx="2150467" cy="1879685"/>
            </a:xfrm>
            <a:custGeom>
              <a:rect b="b" l="l" r="r" t="t"/>
              <a:pathLst>
                <a:path extrusionOk="0" h="35243" w="40320">
                  <a:moveTo>
                    <a:pt x="39885" y="0"/>
                  </a:moveTo>
                  <a:lnTo>
                    <a:pt x="1" y="33568"/>
                  </a:lnTo>
                  <a:lnTo>
                    <a:pt x="1459" y="35243"/>
                  </a:lnTo>
                  <a:lnTo>
                    <a:pt x="40320" y="499"/>
                  </a:lnTo>
                  <a:lnTo>
                    <a:pt x="398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0" name="Google Shape;3530;p25"/>
          <p:cNvSpPr txBox="1"/>
          <p:nvPr/>
        </p:nvSpPr>
        <p:spPr>
          <a:xfrm>
            <a:off x="2321750" y="3708450"/>
            <a:ext cx="56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sp>
        <p:nvSpPr>
          <p:cNvPr id="3531" name="Google Shape;3531;p25"/>
          <p:cNvSpPr txBox="1"/>
          <p:nvPr/>
        </p:nvSpPr>
        <p:spPr>
          <a:xfrm>
            <a:off x="479500" y="676800"/>
            <a:ext cx="30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accent4"/>
              </a:solidFill>
              <a:latin typeface="Advent Pro"/>
              <a:ea typeface="Advent Pro"/>
              <a:cs typeface="Advent Pro"/>
              <a:sym typeface="Advent Pro"/>
            </a:endParaRPr>
          </a:p>
        </p:txBody>
      </p:sp>
      <p:sp>
        <p:nvSpPr>
          <p:cNvPr id="3532" name="Google Shape;3532;p25"/>
          <p:cNvSpPr txBox="1"/>
          <p:nvPr/>
        </p:nvSpPr>
        <p:spPr>
          <a:xfrm>
            <a:off x="377450" y="0"/>
            <a:ext cx="616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4"/>
                </a:solidFill>
                <a:latin typeface="Advent Pro"/>
                <a:ea typeface="Advent Pro"/>
                <a:cs typeface="Advent Pro"/>
                <a:sym typeface="Advent Pro"/>
              </a:rPr>
              <a:t>Most Flexible diet &amp; </a:t>
            </a:r>
            <a:r>
              <a:rPr b="1" lang="en" sz="2800">
                <a:solidFill>
                  <a:schemeClr val="accent4"/>
                </a:solidFill>
                <a:latin typeface="Advent Pro"/>
                <a:ea typeface="Advent Pro"/>
                <a:cs typeface="Advent Pro"/>
                <a:sym typeface="Advent Pro"/>
              </a:rPr>
              <a:t>workout manager</a:t>
            </a:r>
            <a:endParaRPr b="1" sz="2800">
              <a:solidFill>
                <a:schemeClr val="accent4"/>
              </a:solidFill>
              <a:latin typeface="Advent Pro"/>
              <a:ea typeface="Advent Pro"/>
              <a:cs typeface="Advent Pro"/>
              <a:sym typeface="Advent Pro"/>
            </a:endParaRPr>
          </a:p>
        </p:txBody>
      </p:sp>
      <p:sp>
        <p:nvSpPr>
          <p:cNvPr id="3533" name="Google Shape;3533;p25"/>
          <p:cNvSpPr txBox="1"/>
          <p:nvPr/>
        </p:nvSpPr>
        <p:spPr>
          <a:xfrm>
            <a:off x="6595375" y="3023800"/>
            <a:ext cx="20991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Motivation</a:t>
            </a:r>
            <a:endParaRPr sz="1300">
              <a:solidFill>
                <a:schemeClr val="accent4"/>
              </a:solidFill>
              <a:latin typeface="Advent Pro"/>
              <a:ea typeface="Advent Pro"/>
              <a:cs typeface="Advent Pro"/>
              <a:sym typeface="Advent Pro"/>
            </a:endParaRPr>
          </a:p>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Prior studies and works</a:t>
            </a:r>
            <a:endParaRPr sz="1300">
              <a:solidFill>
                <a:schemeClr val="accent4"/>
              </a:solidFill>
              <a:latin typeface="Advent Pro"/>
              <a:ea typeface="Advent Pro"/>
              <a:cs typeface="Advent Pro"/>
              <a:sym typeface="Advent Pro"/>
            </a:endParaRPr>
          </a:p>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Key function</a:t>
            </a:r>
            <a:endParaRPr sz="1300">
              <a:solidFill>
                <a:schemeClr val="accent4"/>
              </a:solidFill>
              <a:latin typeface="Advent Pro"/>
              <a:ea typeface="Advent Pro"/>
              <a:cs typeface="Advent Pro"/>
              <a:sym typeface="Advent Pro"/>
            </a:endParaRPr>
          </a:p>
          <a:p>
            <a:pPr indent="-311150" lvl="0" marL="457200" rtl="0" algn="l">
              <a:spcBef>
                <a:spcPts val="0"/>
              </a:spcBef>
              <a:spcAft>
                <a:spcPts val="0"/>
              </a:spcAft>
              <a:buClr>
                <a:schemeClr val="accent4"/>
              </a:buClr>
              <a:buSzPts val="1300"/>
              <a:buFont typeface="Advent Pro"/>
              <a:buAutoNum type="arabicPeriod"/>
            </a:pPr>
            <a:r>
              <a:rPr lang="en" sz="1300">
                <a:solidFill>
                  <a:schemeClr val="accent4"/>
                </a:solidFill>
                <a:latin typeface="Advent Pro"/>
                <a:ea typeface="Advent Pro"/>
                <a:cs typeface="Advent Pro"/>
                <a:sym typeface="Advent Pro"/>
              </a:rPr>
              <a:t>Database</a:t>
            </a:r>
            <a:endParaRPr sz="1300">
              <a:solidFill>
                <a:schemeClr val="accent4"/>
              </a:solidFill>
              <a:latin typeface="Advent Pro"/>
              <a:ea typeface="Advent Pro"/>
              <a:cs typeface="Advent Pro"/>
              <a:sym typeface="Advent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7" name="Shape 3537"/>
        <p:cNvGrpSpPr/>
        <p:nvPr/>
      </p:nvGrpSpPr>
      <p:grpSpPr>
        <a:xfrm>
          <a:off x="0" y="0"/>
          <a:ext cx="0" cy="0"/>
          <a:chOff x="0" y="0"/>
          <a:chExt cx="0" cy="0"/>
        </a:xfrm>
      </p:grpSpPr>
      <p:sp>
        <p:nvSpPr>
          <p:cNvPr id="3538" name="Google Shape;3538;p26"/>
          <p:cNvSpPr txBox="1"/>
          <p:nvPr>
            <p:ph idx="15" type="title"/>
          </p:nvPr>
        </p:nvSpPr>
        <p:spPr>
          <a:xfrm>
            <a:off x="720000" y="569850"/>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539" name="Google Shape;3539;p26"/>
          <p:cNvSpPr txBox="1"/>
          <p:nvPr>
            <p:ph type="title"/>
          </p:nvPr>
        </p:nvSpPr>
        <p:spPr>
          <a:xfrm>
            <a:off x="719975" y="1378750"/>
            <a:ext cx="1792200" cy="55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Increasing Health Issues </a:t>
            </a:r>
            <a:r>
              <a:rPr lang="en" sz="2000"/>
              <a:t>Related to Diet</a:t>
            </a:r>
            <a:endParaRPr sz="2000"/>
          </a:p>
        </p:txBody>
      </p:sp>
      <p:sp>
        <p:nvSpPr>
          <p:cNvPr id="3540" name="Google Shape;3540;p26"/>
          <p:cNvSpPr txBox="1"/>
          <p:nvPr>
            <p:ph idx="1" type="subTitle"/>
          </p:nvPr>
        </p:nvSpPr>
        <p:spPr>
          <a:xfrm>
            <a:off x="719975" y="1933775"/>
            <a:ext cx="17922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Obesity is growing ~1% each year</a:t>
            </a:r>
            <a:endParaRPr/>
          </a:p>
        </p:txBody>
      </p:sp>
      <p:sp>
        <p:nvSpPr>
          <p:cNvPr id="3541" name="Google Shape;3541;p26"/>
          <p:cNvSpPr txBox="1"/>
          <p:nvPr>
            <p:ph idx="2" type="title"/>
          </p:nvPr>
        </p:nvSpPr>
        <p:spPr>
          <a:xfrm>
            <a:off x="2885849" y="1378750"/>
            <a:ext cx="1907700" cy="55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Growing Interest in Health and Wellness</a:t>
            </a:r>
            <a:endParaRPr sz="2000"/>
          </a:p>
        </p:txBody>
      </p:sp>
      <p:sp>
        <p:nvSpPr>
          <p:cNvPr id="3542" name="Google Shape;3542;p26"/>
          <p:cNvSpPr txBox="1"/>
          <p:nvPr>
            <p:ph idx="3" type="subTitle"/>
          </p:nvPr>
        </p:nvSpPr>
        <p:spPr>
          <a:xfrm>
            <a:off x="2885850" y="1933775"/>
            <a:ext cx="19077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
            </a:r>
            <a:r>
              <a:rPr lang="en"/>
              <a:t>ack of knowledge</a:t>
            </a:r>
            <a:endParaRPr/>
          </a:p>
        </p:txBody>
      </p:sp>
      <p:sp>
        <p:nvSpPr>
          <p:cNvPr id="3543" name="Google Shape;3543;p26"/>
          <p:cNvSpPr txBox="1"/>
          <p:nvPr>
            <p:ph idx="4" type="title"/>
          </p:nvPr>
        </p:nvSpPr>
        <p:spPr>
          <a:xfrm>
            <a:off x="719975" y="3303975"/>
            <a:ext cx="1792200" cy="55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Not personalized in Workout &amp; Meal plan</a:t>
            </a:r>
            <a:endParaRPr sz="2000"/>
          </a:p>
        </p:txBody>
      </p:sp>
      <p:sp>
        <p:nvSpPr>
          <p:cNvPr id="3544" name="Google Shape;3544;p26"/>
          <p:cNvSpPr txBox="1"/>
          <p:nvPr>
            <p:ph idx="5" type="subTitle"/>
          </p:nvPr>
        </p:nvSpPr>
        <p:spPr>
          <a:xfrm>
            <a:off x="719975" y="3858975"/>
            <a:ext cx="1792200" cy="7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They recommend same thing for different people.</a:t>
            </a:r>
            <a:endParaRPr/>
          </a:p>
        </p:txBody>
      </p:sp>
      <p:sp>
        <p:nvSpPr>
          <p:cNvPr id="3545" name="Google Shape;3545;p26"/>
          <p:cNvSpPr txBox="1"/>
          <p:nvPr>
            <p:ph idx="6" type="title"/>
          </p:nvPr>
        </p:nvSpPr>
        <p:spPr>
          <a:xfrm>
            <a:off x="4867050" y="3303975"/>
            <a:ext cx="1907700" cy="1295700"/>
          </a:xfrm>
          <a:prstGeom prst="rect">
            <a:avLst/>
          </a:prstGeom>
          <a:solidFill>
            <a:srgbClr val="6D9EEB"/>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t>Suggest Personalized </a:t>
            </a:r>
            <a:endParaRPr sz="2000"/>
          </a:p>
          <a:p>
            <a:pPr indent="0" lvl="0" marL="0" rtl="0" algn="ctr">
              <a:spcBef>
                <a:spcPts val="0"/>
              </a:spcBef>
              <a:spcAft>
                <a:spcPts val="0"/>
              </a:spcAft>
              <a:buNone/>
            </a:pPr>
            <a:r>
              <a:rPr lang="en" sz="2000"/>
              <a:t>Meal plan &amp; Workout plan</a:t>
            </a:r>
            <a:endParaRPr sz="2000"/>
          </a:p>
          <a:p>
            <a:pPr indent="0" lvl="0" marL="0" rtl="0" algn="ctr">
              <a:spcBef>
                <a:spcPts val="0"/>
              </a:spcBef>
              <a:spcAft>
                <a:spcPts val="0"/>
              </a:spcAft>
              <a:buNone/>
            </a:pPr>
            <a:r>
              <a:rPr lang="en" sz="2000"/>
              <a:t>By users needs. </a:t>
            </a:r>
            <a:endParaRPr sz="2000"/>
          </a:p>
        </p:txBody>
      </p:sp>
      <p:sp>
        <p:nvSpPr>
          <p:cNvPr id="3546" name="Google Shape;3546;p26"/>
          <p:cNvSpPr txBox="1"/>
          <p:nvPr>
            <p:ph idx="8" type="title"/>
          </p:nvPr>
        </p:nvSpPr>
        <p:spPr>
          <a:xfrm>
            <a:off x="6118525" y="1378750"/>
            <a:ext cx="2305500" cy="129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Many apps or video for how to Workout, or what to eat for diet.</a:t>
            </a:r>
            <a:endParaRPr sz="2000"/>
          </a:p>
          <a:p>
            <a:pPr indent="0" lvl="0" marL="0" rtl="0" algn="l">
              <a:spcBef>
                <a:spcPts val="0"/>
              </a:spcBef>
              <a:spcAft>
                <a:spcPts val="0"/>
              </a:spcAft>
              <a:buNone/>
            </a:pPr>
            <a:r>
              <a:rPr lang="en" sz="2000"/>
              <a:t>But there is nothing just for  US.</a:t>
            </a:r>
            <a:endParaRPr sz="2000"/>
          </a:p>
        </p:txBody>
      </p:sp>
      <p:sp>
        <p:nvSpPr>
          <p:cNvPr id="3547" name="Google Shape;3547;p26"/>
          <p:cNvSpPr txBox="1"/>
          <p:nvPr/>
        </p:nvSpPr>
        <p:spPr>
          <a:xfrm>
            <a:off x="5085100" y="1654575"/>
            <a:ext cx="89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Karantina"/>
                <a:ea typeface="Karantina"/>
                <a:cs typeface="Karantina"/>
                <a:sym typeface="Karantina"/>
              </a:rPr>
              <a:t>So now…, </a:t>
            </a:r>
            <a:endParaRPr>
              <a:solidFill>
                <a:schemeClr val="accent4"/>
              </a:solidFill>
              <a:latin typeface="Advent Pro Medium"/>
              <a:ea typeface="Advent Pro Medium"/>
              <a:cs typeface="Advent Pro Medium"/>
              <a:sym typeface="Advent Pro Medium"/>
            </a:endParaRPr>
          </a:p>
        </p:txBody>
      </p:sp>
      <p:cxnSp>
        <p:nvCxnSpPr>
          <p:cNvPr id="3548" name="Google Shape;3548;p26"/>
          <p:cNvCxnSpPr/>
          <p:nvPr/>
        </p:nvCxnSpPr>
        <p:spPr>
          <a:xfrm>
            <a:off x="4934275" y="2081150"/>
            <a:ext cx="1119600" cy="3000"/>
          </a:xfrm>
          <a:prstGeom prst="straightConnector1">
            <a:avLst/>
          </a:prstGeom>
          <a:noFill/>
          <a:ln cap="flat" cmpd="sng" w="28575">
            <a:solidFill>
              <a:schemeClr val="accent4"/>
            </a:solidFill>
            <a:prstDash val="solid"/>
            <a:round/>
            <a:headEnd len="med" w="med" type="none"/>
            <a:tailEnd len="med" w="med" type="triangle"/>
          </a:ln>
        </p:spPr>
      </p:cxnSp>
      <p:sp>
        <p:nvSpPr>
          <p:cNvPr id="3549" name="Google Shape;3549;p26"/>
          <p:cNvSpPr txBox="1"/>
          <p:nvPr/>
        </p:nvSpPr>
        <p:spPr>
          <a:xfrm>
            <a:off x="6772975" y="2712375"/>
            <a:ext cx="11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cxnSp>
        <p:nvCxnSpPr>
          <p:cNvPr id="3550" name="Google Shape;3550;p26"/>
          <p:cNvCxnSpPr>
            <a:stCxn id="3543" idx="0"/>
            <a:endCxn id="3549" idx="0"/>
          </p:cNvCxnSpPr>
          <p:nvPr/>
        </p:nvCxnSpPr>
        <p:spPr>
          <a:xfrm rot="-5400000">
            <a:off x="4193375" y="135075"/>
            <a:ext cx="591600" cy="5746200"/>
          </a:xfrm>
          <a:prstGeom prst="curvedConnector3">
            <a:avLst>
              <a:gd fmla="val 25828" name="adj1"/>
            </a:avLst>
          </a:prstGeom>
          <a:noFill/>
          <a:ln cap="flat" cmpd="sng" w="28575">
            <a:solidFill>
              <a:schemeClr val="accent4"/>
            </a:solidFill>
            <a:prstDash val="solid"/>
            <a:round/>
            <a:headEnd len="med" w="med" type="none"/>
            <a:tailEnd len="med" w="med" type="none"/>
          </a:ln>
        </p:spPr>
      </p:cxnSp>
      <p:sp>
        <p:nvSpPr>
          <p:cNvPr id="3551" name="Google Shape;3551;p26"/>
          <p:cNvSpPr txBox="1"/>
          <p:nvPr/>
        </p:nvSpPr>
        <p:spPr>
          <a:xfrm>
            <a:off x="3177075" y="2666725"/>
            <a:ext cx="226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Karantina"/>
                <a:ea typeface="Karantina"/>
                <a:cs typeface="Karantina"/>
                <a:sym typeface="Karantina"/>
              </a:rPr>
              <a:t>Problem in last apps &amp; videos</a:t>
            </a:r>
            <a:endParaRPr>
              <a:solidFill>
                <a:schemeClr val="accent4"/>
              </a:solidFill>
              <a:latin typeface="Advent Pro Medium"/>
              <a:ea typeface="Advent Pro Medium"/>
              <a:cs typeface="Advent Pro Medium"/>
              <a:sym typeface="Advent Pro Medium"/>
            </a:endParaRPr>
          </a:p>
        </p:txBody>
      </p:sp>
      <p:sp>
        <p:nvSpPr>
          <p:cNvPr id="3552" name="Google Shape;3552;p26"/>
          <p:cNvSpPr txBox="1"/>
          <p:nvPr/>
        </p:nvSpPr>
        <p:spPr>
          <a:xfrm>
            <a:off x="2663000" y="3638075"/>
            <a:ext cx="106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4"/>
                </a:solidFill>
                <a:latin typeface="Karantina"/>
                <a:ea typeface="Karantina"/>
                <a:cs typeface="Karantina"/>
                <a:sym typeface="Karantina"/>
              </a:rPr>
              <a:t>So, FLEX is</a:t>
            </a:r>
            <a:r>
              <a:rPr lang="en" sz="2000">
                <a:solidFill>
                  <a:schemeClr val="accent4"/>
                </a:solidFill>
                <a:latin typeface="Karantina"/>
                <a:ea typeface="Karantina"/>
                <a:cs typeface="Karantina"/>
                <a:sym typeface="Karantina"/>
              </a:rPr>
              <a:t> </a:t>
            </a:r>
            <a:endParaRPr>
              <a:solidFill>
                <a:schemeClr val="accent4"/>
              </a:solidFill>
              <a:latin typeface="Advent Pro Medium"/>
              <a:ea typeface="Advent Pro Medium"/>
              <a:cs typeface="Advent Pro Medium"/>
              <a:sym typeface="Advent Pro Medium"/>
            </a:endParaRPr>
          </a:p>
        </p:txBody>
      </p:sp>
      <p:cxnSp>
        <p:nvCxnSpPr>
          <p:cNvPr id="3553" name="Google Shape;3553;p26"/>
          <p:cNvCxnSpPr/>
          <p:nvPr/>
        </p:nvCxnSpPr>
        <p:spPr>
          <a:xfrm flipH="1" rot="10800000">
            <a:off x="2512175" y="4062550"/>
            <a:ext cx="2163000" cy="2100"/>
          </a:xfrm>
          <a:prstGeom prst="straightConnector1">
            <a:avLst/>
          </a:prstGeom>
          <a:noFill/>
          <a:ln cap="flat" cmpd="sng" w="28575">
            <a:solidFill>
              <a:schemeClr val="accent4"/>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7" name="Shape 3557"/>
        <p:cNvGrpSpPr/>
        <p:nvPr/>
      </p:nvGrpSpPr>
      <p:grpSpPr>
        <a:xfrm>
          <a:off x="0" y="0"/>
          <a:ext cx="0" cy="0"/>
          <a:chOff x="0" y="0"/>
          <a:chExt cx="0" cy="0"/>
        </a:xfrm>
      </p:grpSpPr>
      <p:sp>
        <p:nvSpPr>
          <p:cNvPr id="3558" name="Google Shape;3558;p27"/>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PRIOR STUDIES AND WORKS</a:t>
            </a:r>
            <a:endParaRPr/>
          </a:p>
        </p:txBody>
      </p:sp>
      <p:sp>
        <p:nvSpPr>
          <p:cNvPr id="3559" name="Google Shape;3559;p27"/>
          <p:cNvSpPr txBox="1"/>
          <p:nvPr/>
        </p:nvSpPr>
        <p:spPr>
          <a:xfrm>
            <a:off x="599900" y="1416275"/>
            <a:ext cx="6978300" cy="25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Delighting Palates with AI</a:t>
            </a:r>
            <a:endParaRPr sz="1100"/>
          </a:p>
          <a:p>
            <a:pPr indent="0" lvl="0" marL="0" rtl="0" algn="l">
              <a:spcBef>
                <a:spcPts val="0"/>
              </a:spcBef>
              <a:spcAft>
                <a:spcPts val="0"/>
              </a:spcAft>
              <a:buNone/>
            </a:pPr>
            <a:r>
              <a:t/>
            </a:r>
            <a:endParaRPr sz="1100" u="sng">
              <a:solidFill>
                <a:schemeClr val="hlink"/>
              </a:solidFill>
            </a:endParaRPr>
          </a:p>
          <a:p>
            <a:pPr indent="0" lvl="0" marL="0" rtl="0" algn="l">
              <a:lnSpc>
                <a:spcPct val="115000"/>
              </a:lnSpc>
              <a:spcBef>
                <a:spcPts val="0"/>
              </a:spcBef>
              <a:spcAft>
                <a:spcPts val="0"/>
              </a:spcAft>
              <a:buNone/>
            </a:pPr>
            <a:r>
              <a:rPr lang="en" sz="1100"/>
              <a:t>The cited paper presents a method combining reinforcement learning and collaborative filtering to create personalized meal plans that meet users' nutritional needs and preferences, aiming to enhance long-term adherence. However, it does not address exercise planning, which limits its effectiveness for users seeking both dietary and physical activity recommendations to meet health goals.</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rPr lang="en" sz="1100" u="sng">
                <a:solidFill>
                  <a:schemeClr val="accent4"/>
                </a:solidFill>
                <a:hlinkClick r:id="rId4">
                  <a:extLst>
                    <a:ext uri="{A12FA001-AC4F-418D-AE19-62706E023703}">
                      <ahyp:hlinkClr val="tx"/>
                    </a:ext>
                  </a:extLst>
                </a:hlinkClick>
              </a:rPr>
              <a:t>AI Meal Planner App</a:t>
            </a:r>
            <a:endParaRPr sz="1100"/>
          </a:p>
          <a:p>
            <a:pPr indent="0" lvl="0" marL="0" rtl="0" algn="l">
              <a:lnSpc>
                <a:spcPct val="115000"/>
              </a:lnSpc>
              <a:spcBef>
                <a:spcPts val="1200"/>
              </a:spcBef>
              <a:spcAft>
                <a:spcPts val="1200"/>
              </a:spcAft>
              <a:buNone/>
            </a:pPr>
            <a:r>
              <a:rPr lang="en" sz="1100"/>
              <a:t>This work generates meal plans suggestion based on a user's age,height, gender.                                        But it does not consider about exercise and users taste.                                                                                    </a:t>
            </a:r>
            <a:endParaRPr sz="1100"/>
          </a:p>
        </p:txBody>
      </p:sp>
      <p:pic>
        <p:nvPicPr>
          <p:cNvPr id="3560" name="Google Shape;3560;p27"/>
          <p:cNvPicPr preferRelativeResize="0"/>
          <p:nvPr/>
        </p:nvPicPr>
        <p:blipFill>
          <a:blip r:embed="rId5">
            <a:alphaModFix/>
          </a:blip>
          <a:stretch>
            <a:fillRect/>
          </a:stretch>
        </p:blipFill>
        <p:spPr>
          <a:xfrm>
            <a:off x="5980424" y="2423525"/>
            <a:ext cx="2476550" cy="179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4" name="Shape 3564"/>
        <p:cNvGrpSpPr/>
        <p:nvPr/>
      </p:nvGrpSpPr>
      <p:grpSpPr>
        <a:xfrm>
          <a:off x="0" y="0"/>
          <a:ext cx="0" cy="0"/>
          <a:chOff x="0" y="0"/>
          <a:chExt cx="0" cy="0"/>
        </a:xfrm>
      </p:grpSpPr>
      <p:sp>
        <p:nvSpPr>
          <p:cNvPr id="3565" name="Google Shape;3565;p28"/>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FUNCTION</a:t>
            </a:r>
            <a:endParaRPr/>
          </a:p>
        </p:txBody>
      </p:sp>
      <p:sp>
        <p:nvSpPr>
          <p:cNvPr id="3566" name="Google Shape;3566;p28"/>
          <p:cNvSpPr txBox="1"/>
          <p:nvPr/>
        </p:nvSpPr>
        <p:spPr>
          <a:xfrm>
            <a:off x="390122" y="1348475"/>
            <a:ext cx="7766700" cy="45330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SzPts val="1100"/>
              <a:buAutoNum type="arabicPeriod"/>
            </a:pPr>
            <a:r>
              <a:rPr b="1" lang="en" sz="1100"/>
              <a:t>Comprehensive Meal and Exercise Scheduling</a:t>
            </a:r>
            <a:r>
              <a:rPr lang="en" sz="1100"/>
              <a:t>:</a:t>
            </a:r>
            <a:endParaRPr sz="1100"/>
          </a:p>
          <a:p>
            <a:pPr indent="0" lvl="0" marL="457200" rtl="0" algn="l">
              <a:lnSpc>
                <a:spcPct val="150000"/>
              </a:lnSpc>
              <a:spcBef>
                <a:spcPts val="0"/>
              </a:spcBef>
              <a:spcAft>
                <a:spcPts val="0"/>
              </a:spcAft>
              <a:buNone/>
            </a:pPr>
            <a:r>
              <a:rPr lang="en" sz="1100"/>
              <a:t>→ Management of meal plans and exercise routines.</a:t>
            </a:r>
            <a:endParaRPr sz="1100"/>
          </a:p>
          <a:p>
            <a:pPr indent="0" lvl="0" marL="457200" rtl="0" algn="l">
              <a:lnSpc>
                <a:spcPct val="150000"/>
              </a:lnSpc>
              <a:spcBef>
                <a:spcPts val="0"/>
              </a:spcBef>
              <a:spcAft>
                <a:spcPts val="0"/>
              </a:spcAft>
              <a:buNone/>
            </a:pPr>
            <a:r>
              <a:rPr lang="en" sz="1100"/>
              <a:t>→ Analysis of individual preferences, dietary restrictions, and fitness goals.</a:t>
            </a:r>
            <a:endParaRPr sz="1100"/>
          </a:p>
          <a:p>
            <a:pPr indent="0" lvl="0" marL="457200" rtl="0" algn="l">
              <a:lnSpc>
                <a:spcPct val="150000"/>
              </a:lnSpc>
              <a:spcBef>
                <a:spcPts val="0"/>
              </a:spcBef>
              <a:spcAft>
                <a:spcPts val="0"/>
              </a:spcAft>
              <a:buNone/>
            </a:pPr>
            <a:r>
              <a:rPr lang="en" sz="1100"/>
              <a:t>→ Dynamic scheduling of balanced meals and workouts.</a:t>
            </a:r>
            <a:endParaRPr sz="1100"/>
          </a:p>
          <a:p>
            <a:pPr indent="0" lvl="0" marL="457200" rtl="0" algn="l">
              <a:lnSpc>
                <a:spcPct val="150000"/>
              </a:lnSpc>
              <a:spcBef>
                <a:spcPts val="0"/>
              </a:spcBef>
              <a:spcAft>
                <a:spcPts val="0"/>
              </a:spcAft>
              <a:buNone/>
            </a:pPr>
            <a:r>
              <a:rPr lang="en" sz="1100"/>
              <a:t>→ Easy adjustments to fit the lifestyle.</a:t>
            </a:r>
            <a:endParaRPr sz="1100"/>
          </a:p>
          <a:p>
            <a:pPr indent="0" lvl="0" marL="457200" rtl="0" algn="l">
              <a:lnSpc>
                <a:spcPct val="150000"/>
              </a:lnSpc>
              <a:spcBef>
                <a:spcPts val="0"/>
              </a:spcBef>
              <a:spcAft>
                <a:spcPts val="0"/>
              </a:spcAft>
              <a:buNone/>
            </a:pPr>
            <a:r>
              <a:rPr lang="en" sz="1100"/>
              <a:t>→ Combination of nutrition and physical activity for optimal health and wellness outcomes.</a:t>
            </a:r>
            <a:endParaRPr sz="1100"/>
          </a:p>
          <a:p>
            <a:pPr indent="0" lvl="0" marL="0" rtl="0" algn="l">
              <a:lnSpc>
                <a:spcPct val="150000"/>
              </a:lnSpc>
              <a:spcBef>
                <a:spcPts val="0"/>
              </a:spcBef>
              <a:spcAft>
                <a:spcPts val="0"/>
              </a:spcAft>
              <a:buNone/>
            </a:pPr>
            <a:r>
              <a:t/>
            </a:r>
            <a:endParaRPr sz="1100"/>
          </a:p>
          <a:p>
            <a:pPr indent="-298450" lvl="0" marL="457200" rtl="0" algn="l">
              <a:lnSpc>
                <a:spcPct val="150000"/>
              </a:lnSpc>
              <a:spcBef>
                <a:spcPts val="0"/>
              </a:spcBef>
              <a:spcAft>
                <a:spcPts val="0"/>
              </a:spcAft>
              <a:buSzPts val="1100"/>
              <a:buAutoNum type="arabicPeriod"/>
            </a:pPr>
            <a:r>
              <a:rPr b="1" lang="en" sz="1100"/>
              <a:t>Meal and Exercise Tracking with Social Sharing</a:t>
            </a:r>
            <a:r>
              <a:rPr lang="en" sz="1100"/>
              <a:t>:</a:t>
            </a:r>
            <a:endParaRPr sz="1100"/>
          </a:p>
          <a:p>
            <a:pPr indent="0" lvl="0" marL="457200" rtl="0" algn="l">
              <a:lnSpc>
                <a:spcPct val="150000"/>
              </a:lnSpc>
              <a:spcBef>
                <a:spcPts val="0"/>
              </a:spcBef>
              <a:spcAft>
                <a:spcPts val="0"/>
              </a:spcAft>
              <a:buNone/>
            </a:pPr>
            <a:r>
              <a:rPr lang="en" sz="1100"/>
              <a:t>→ Create a detailed health record.</a:t>
            </a:r>
            <a:endParaRPr sz="1100"/>
          </a:p>
          <a:p>
            <a:pPr indent="0" lvl="0" marL="457200" rtl="0" algn="l">
              <a:lnSpc>
                <a:spcPct val="150000"/>
              </a:lnSpc>
              <a:spcBef>
                <a:spcPts val="0"/>
              </a:spcBef>
              <a:spcAft>
                <a:spcPts val="0"/>
              </a:spcAft>
              <a:buNone/>
            </a:pPr>
            <a:r>
              <a:rPr lang="en" sz="1100"/>
              <a:t>→ Monitor progress and offers a social sharing feature.</a:t>
            </a:r>
            <a:endParaRPr sz="1100"/>
          </a:p>
          <a:p>
            <a:pPr indent="0" lvl="0" marL="457200" rtl="0" algn="l">
              <a:lnSpc>
                <a:spcPct val="150000"/>
              </a:lnSpc>
              <a:spcBef>
                <a:spcPts val="0"/>
              </a:spcBef>
              <a:spcAft>
                <a:spcPts val="0"/>
              </a:spcAft>
              <a:buNone/>
            </a:pPr>
            <a:r>
              <a:rPr lang="en" sz="1100"/>
              <a:t>→ Enables sharing of accomplishments with friends or fitness communities.</a:t>
            </a:r>
            <a:endParaRPr sz="1100"/>
          </a:p>
          <a:p>
            <a:pPr indent="0" lvl="0" marL="914400" rtl="0" algn="l">
              <a:lnSpc>
                <a:spcPct val="150000"/>
              </a:lnSpc>
              <a:spcBef>
                <a:spcPts val="0"/>
              </a:spcBef>
              <a:spcAft>
                <a:spcPts val="0"/>
              </a:spcAft>
              <a:buNone/>
            </a:pPr>
            <a:r>
              <a:rPr lang="en" sz="1100"/>
              <a:t>→ Promotes motivation to stay consistent with health goals.</a:t>
            </a:r>
            <a:endParaRPr sz="1100"/>
          </a:p>
          <a:p>
            <a:pPr indent="0" lvl="0" marL="457200" rtl="0" algn="l">
              <a:lnSpc>
                <a:spcPct val="150000"/>
              </a:lnSpc>
              <a:spcBef>
                <a:spcPts val="0"/>
              </a:spcBef>
              <a:spcAft>
                <a:spcPts val="0"/>
              </a:spcAft>
              <a:buNone/>
            </a:pPr>
            <a:r>
              <a:rPr lang="en" sz="1100"/>
              <a:t>→ Create community and support.</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t/>
            </a:r>
            <a:endParaRPr>
              <a:solidFill>
                <a:schemeClr val="accent4"/>
              </a:solidFill>
              <a:latin typeface="Advent Pro Medium"/>
              <a:ea typeface="Advent Pro Medium"/>
              <a:cs typeface="Advent Pro Medium"/>
              <a:sym typeface="Advent Pro Medium"/>
            </a:endParaRPr>
          </a:p>
          <a:p>
            <a:pPr indent="0" lvl="0" marL="0" rtl="0" algn="l">
              <a:lnSpc>
                <a:spcPct val="150000"/>
              </a:lnSpc>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pic>
        <p:nvPicPr>
          <p:cNvPr id="3567" name="Google Shape;3567;p28"/>
          <p:cNvPicPr preferRelativeResize="0"/>
          <p:nvPr/>
        </p:nvPicPr>
        <p:blipFill>
          <a:blip r:embed="rId3">
            <a:alphaModFix/>
          </a:blip>
          <a:stretch>
            <a:fillRect/>
          </a:stretch>
        </p:blipFill>
        <p:spPr>
          <a:xfrm>
            <a:off x="7248650" y="568075"/>
            <a:ext cx="1488701" cy="1497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1" name="Shape 3571"/>
        <p:cNvGrpSpPr/>
        <p:nvPr/>
      </p:nvGrpSpPr>
      <p:grpSpPr>
        <a:xfrm>
          <a:off x="0" y="0"/>
          <a:ext cx="0" cy="0"/>
          <a:chOff x="0" y="0"/>
          <a:chExt cx="0" cy="0"/>
        </a:xfrm>
      </p:grpSpPr>
      <p:sp>
        <p:nvSpPr>
          <p:cNvPr id="3572" name="Google Shape;3572;p29"/>
          <p:cNvSpPr txBox="1"/>
          <p:nvPr>
            <p:ph type="title"/>
          </p:nvPr>
        </p:nvSpPr>
        <p:spPr>
          <a:xfrm>
            <a:off x="720000" y="568075"/>
            <a:ext cx="7704000" cy="5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3573" name="Google Shape;3573;p29"/>
          <p:cNvSpPr txBox="1"/>
          <p:nvPr/>
        </p:nvSpPr>
        <p:spPr>
          <a:xfrm>
            <a:off x="599900" y="1416275"/>
            <a:ext cx="69783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accent4"/>
              </a:buClr>
              <a:buSzPts val="1400"/>
              <a:buChar char="●"/>
            </a:pPr>
            <a:r>
              <a:rPr b="1" lang="en">
                <a:solidFill>
                  <a:schemeClr val="accent4"/>
                </a:solidFill>
                <a:latin typeface="Advent Pro"/>
                <a:ea typeface="Advent Pro"/>
                <a:cs typeface="Advent Pro"/>
                <a:sym typeface="Advent Pro"/>
              </a:rPr>
              <a:t>EDAMAM - Food Database API</a:t>
            </a:r>
            <a:r>
              <a:rPr lang="en">
                <a:solidFill>
                  <a:schemeClr val="accent4"/>
                </a:solidFill>
                <a:latin typeface="Advent Pro Medium"/>
                <a:ea typeface="Advent Pro Medium"/>
                <a:cs typeface="Advent Pro Medium"/>
                <a:sym typeface="Advent Pro Medium"/>
              </a:rPr>
              <a:t> </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Nutritional Data, Recipes, Health labels, Ingredient analysis…</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Log their daily intake</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Restrictions: Diet preferences, Allergies, Intolerances, Calorie Limits and Macronutrient Balances</a:t>
            </a:r>
            <a:endParaRPr>
              <a:solidFill>
                <a:schemeClr val="accent4"/>
              </a:solidFill>
              <a:latin typeface="Advent Pro Medium"/>
              <a:ea typeface="Advent Pro Medium"/>
              <a:cs typeface="Advent Pro Medium"/>
              <a:sym typeface="Advent Pro Medium"/>
            </a:endParaRPr>
          </a:p>
          <a:p>
            <a:pPr indent="-317500" lvl="0" marL="457200" rtl="0" algn="l">
              <a:lnSpc>
                <a:spcPct val="150000"/>
              </a:lnSpc>
              <a:spcBef>
                <a:spcPts val="0"/>
              </a:spcBef>
              <a:spcAft>
                <a:spcPts val="0"/>
              </a:spcAft>
              <a:buClr>
                <a:schemeClr val="accent4"/>
              </a:buClr>
              <a:buSzPts val="1400"/>
              <a:buFont typeface="Advent Pro"/>
              <a:buChar char="●"/>
            </a:pPr>
            <a:r>
              <a:rPr b="1" lang="en">
                <a:solidFill>
                  <a:schemeClr val="accent4"/>
                </a:solidFill>
                <a:latin typeface="Advent Pro"/>
                <a:ea typeface="Advent Pro"/>
                <a:cs typeface="Advent Pro"/>
                <a:sym typeface="Advent Pro"/>
              </a:rPr>
              <a:t>API Ninjas - Calories Burned API</a:t>
            </a:r>
            <a:endParaRPr b="1">
              <a:solidFill>
                <a:schemeClr val="accent4"/>
              </a:solidFill>
              <a:latin typeface="Advent Pro"/>
              <a:ea typeface="Advent Pro"/>
              <a:cs typeface="Advent Pro"/>
              <a:sym typeface="Advent Pro"/>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Calories burned for various activities</a:t>
            </a:r>
            <a:endParaRPr>
              <a:solidFill>
                <a:schemeClr val="accent4"/>
              </a:solidFill>
              <a:latin typeface="Advent Pro Medium"/>
              <a:ea typeface="Advent Pro Medium"/>
              <a:cs typeface="Advent Pro Medium"/>
              <a:sym typeface="Advent Pro Medium"/>
            </a:endParaRPr>
          </a:p>
          <a:p>
            <a:pPr indent="-317500" lvl="1" marL="914400" rtl="0" algn="l">
              <a:lnSpc>
                <a:spcPct val="150000"/>
              </a:lnSpc>
              <a:spcBef>
                <a:spcPts val="0"/>
              </a:spcBef>
              <a:spcAft>
                <a:spcPts val="0"/>
              </a:spcAft>
              <a:buClr>
                <a:schemeClr val="accent4"/>
              </a:buClr>
              <a:buSzPts val="1400"/>
              <a:buFont typeface="Advent Pro Medium"/>
              <a:buChar char="○"/>
            </a:pPr>
            <a:r>
              <a:rPr lang="en">
                <a:solidFill>
                  <a:schemeClr val="accent4"/>
                </a:solidFill>
                <a:latin typeface="Advent Pro Medium"/>
                <a:ea typeface="Advent Pro Medium"/>
                <a:cs typeface="Advent Pro Medium"/>
                <a:sym typeface="Advent Pro Medium"/>
              </a:rPr>
              <a:t>Based on activity types, weight and duration</a:t>
            </a:r>
            <a:endParaRPr>
              <a:solidFill>
                <a:schemeClr val="accent4"/>
              </a:solidFill>
              <a:latin typeface="Advent Pro Medium"/>
              <a:ea typeface="Advent Pro Medium"/>
              <a:cs typeface="Advent Pro Medium"/>
              <a:sym typeface="Advent Pro Medium"/>
            </a:endParaRPr>
          </a:p>
          <a:p>
            <a:pPr indent="0" lvl="0" marL="0" rtl="0" algn="l">
              <a:spcBef>
                <a:spcPts val="0"/>
              </a:spcBef>
              <a:spcAft>
                <a:spcPts val="0"/>
              </a:spcAft>
              <a:buNone/>
            </a:pPr>
            <a:r>
              <a:t/>
            </a:r>
            <a:endParaRPr>
              <a:solidFill>
                <a:schemeClr val="accent4"/>
              </a:solidFill>
              <a:latin typeface="Advent Pro Medium"/>
              <a:ea typeface="Advent Pro Medium"/>
              <a:cs typeface="Advent Pro Medium"/>
              <a:sym typeface="Advent Pro Medium"/>
            </a:endParaRPr>
          </a:p>
        </p:txBody>
      </p:sp>
      <p:pic>
        <p:nvPicPr>
          <p:cNvPr id="3574" name="Google Shape;3574;p29"/>
          <p:cNvPicPr preferRelativeResize="0"/>
          <p:nvPr/>
        </p:nvPicPr>
        <p:blipFill>
          <a:blip r:embed="rId3">
            <a:alphaModFix/>
          </a:blip>
          <a:stretch>
            <a:fillRect/>
          </a:stretch>
        </p:blipFill>
        <p:spPr>
          <a:xfrm>
            <a:off x="7178375" y="1278075"/>
            <a:ext cx="1245624" cy="652001"/>
          </a:xfrm>
          <a:prstGeom prst="rect">
            <a:avLst/>
          </a:prstGeom>
          <a:noFill/>
          <a:ln>
            <a:noFill/>
          </a:ln>
        </p:spPr>
      </p:pic>
      <p:pic>
        <p:nvPicPr>
          <p:cNvPr id="3575" name="Google Shape;3575;p29"/>
          <p:cNvPicPr preferRelativeResize="0"/>
          <p:nvPr/>
        </p:nvPicPr>
        <p:blipFill>
          <a:blip r:embed="rId4">
            <a:alphaModFix/>
          </a:blip>
          <a:stretch>
            <a:fillRect/>
          </a:stretch>
        </p:blipFill>
        <p:spPr>
          <a:xfrm>
            <a:off x="4924050" y="3940849"/>
            <a:ext cx="3499951" cy="752150"/>
          </a:xfrm>
          <a:prstGeom prst="rect">
            <a:avLst/>
          </a:prstGeom>
          <a:noFill/>
          <a:ln>
            <a:noFill/>
          </a:ln>
        </p:spPr>
      </p:pic>
      <p:pic>
        <p:nvPicPr>
          <p:cNvPr id="3576" name="Google Shape;3576;p29"/>
          <p:cNvPicPr preferRelativeResize="0"/>
          <p:nvPr/>
        </p:nvPicPr>
        <p:blipFill>
          <a:blip r:embed="rId5">
            <a:alphaModFix/>
          </a:blip>
          <a:stretch>
            <a:fillRect/>
          </a:stretch>
        </p:blipFill>
        <p:spPr>
          <a:xfrm>
            <a:off x="2691625" y="4141000"/>
            <a:ext cx="2027800" cy="55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0" name="Shape 3580"/>
        <p:cNvGrpSpPr/>
        <p:nvPr/>
      </p:nvGrpSpPr>
      <p:grpSpPr>
        <a:xfrm>
          <a:off x="0" y="0"/>
          <a:ext cx="0" cy="0"/>
          <a:chOff x="0" y="0"/>
          <a:chExt cx="0" cy="0"/>
        </a:xfrm>
      </p:grpSpPr>
      <p:sp>
        <p:nvSpPr>
          <p:cNvPr id="3581" name="Google Shape;3581;p30"/>
          <p:cNvSpPr txBox="1"/>
          <p:nvPr>
            <p:ph type="ctrTitle"/>
          </p:nvPr>
        </p:nvSpPr>
        <p:spPr>
          <a:xfrm>
            <a:off x="1491200" y="1344196"/>
            <a:ext cx="58044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THANK YOU</a:t>
            </a:r>
            <a:endParaRPr sz="4000">
              <a:solidFill>
                <a:srgbClr val="666666"/>
              </a:solidFill>
            </a:endParaRPr>
          </a:p>
        </p:txBody>
      </p:sp>
      <p:sp>
        <p:nvSpPr>
          <p:cNvPr id="3582" name="Google Shape;3582;p30"/>
          <p:cNvSpPr/>
          <p:nvPr/>
        </p:nvSpPr>
        <p:spPr>
          <a:xfrm>
            <a:off x="1337020" y="3066441"/>
            <a:ext cx="115897" cy="97070"/>
          </a:xfrm>
          <a:custGeom>
            <a:rect b="b" l="l" r="r" t="t"/>
            <a:pathLst>
              <a:path extrusionOk="0" h="1820" w="2173">
                <a:moveTo>
                  <a:pt x="919" y="0"/>
                </a:moveTo>
                <a:cubicBezTo>
                  <a:pt x="868" y="26"/>
                  <a:pt x="817" y="64"/>
                  <a:pt x="766" y="102"/>
                </a:cubicBezTo>
                <a:cubicBezTo>
                  <a:pt x="1" y="767"/>
                  <a:pt x="630" y="1819"/>
                  <a:pt x="1407" y="1819"/>
                </a:cubicBezTo>
                <a:cubicBezTo>
                  <a:pt x="1617" y="1819"/>
                  <a:pt x="1838" y="1742"/>
                  <a:pt x="2044" y="1560"/>
                </a:cubicBezTo>
                <a:cubicBezTo>
                  <a:pt x="2096" y="1522"/>
                  <a:pt x="2134" y="1483"/>
                  <a:pt x="2172" y="1432"/>
                </a:cubicBezTo>
                <a:lnTo>
                  <a:pt x="2172" y="1432"/>
                </a:lnTo>
                <a:cubicBezTo>
                  <a:pt x="2021" y="1520"/>
                  <a:pt x="1852" y="1563"/>
                  <a:pt x="1683" y="1563"/>
                </a:cubicBezTo>
                <a:cubicBezTo>
                  <a:pt x="1410" y="1563"/>
                  <a:pt x="1140" y="1449"/>
                  <a:pt x="957" y="1228"/>
                </a:cubicBezTo>
                <a:cubicBezTo>
                  <a:pt x="651" y="882"/>
                  <a:pt x="638" y="358"/>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0"/>
          <p:cNvSpPr txBox="1"/>
          <p:nvPr/>
        </p:nvSpPr>
        <p:spPr>
          <a:xfrm>
            <a:off x="479500" y="676800"/>
            <a:ext cx="30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accent4"/>
              </a:solidFill>
              <a:latin typeface="Advent Pro"/>
              <a:ea typeface="Advent Pro"/>
              <a:cs typeface="Advent Pro"/>
              <a:sym typeface="Advent Pro"/>
            </a:endParaRPr>
          </a:p>
        </p:txBody>
      </p:sp>
      <p:sp>
        <p:nvSpPr>
          <p:cNvPr id="3584" name="Google Shape;3584;p30"/>
          <p:cNvSpPr txBox="1"/>
          <p:nvPr>
            <p:ph idx="1" type="subTitle"/>
          </p:nvPr>
        </p:nvSpPr>
        <p:spPr>
          <a:xfrm>
            <a:off x="2392500" y="4292500"/>
            <a:ext cx="43590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Manu Gomez, 신재욱, 이지훈, 홍마노</a:t>
            </a:r>
            <a:endParaRPr/>
          </a:p>
        </p:txBody>
      </p:sp>
      <p:grpSp>
        <p:nvGrpSpPr>
          <p:cNvPr id="3585" name="Google Shape;3585;p30"/>
          <p:cNvGrpSpPr/>
          <p:nvPr/>
        </p:nvGrpSpPr>
        <p:grpSpPr>
          <a:xfrm>
            <a:off x="7120301" y="2843209"/>
            <a:ext cx="2828549" cy="2342394"/>
            <a:chOff x="7120301" y="2843209"/>
            <a:chExt cx="2828549" cy="2342394"/>
          </a:xfrm>
        </p:grpSpPr>
        <p:sp>
          <p:nvSpPr>
            <p:cNvPr id="3586" name="Google Shape;3586;p30"/>
            <p:cNvSpPr/>
            <p:nvPr/>
          </p:nvSpPr>
          <p:spPr>
            <a:xfrm flipH="1">
              <a:off x="7567816" y="3140843"/>
              <a:ext cx="2365994" cy="1589170"/>
            </a:xfrm>
            <a:custGeom>
              <a:rect b="b" l="l" r="r" t="t"/>
              <a:pathLst>
                <a:path extrusionOk="0" h="29796" w="44361">
                  <a:moveTo>
                    <a:pt x="44002" y="0"/>
                  </a:moveTo>
                  <a:lnTo>
                    <a:pt x="0" y="27941"/>
                  </a:lnTo>
                  <a:lnTo>
                    <a:pt x="1215" y="29795"/>
                  </a:lnTo>
                  <a:lnTo>
                    <a:pt x="44360" y="537"/>
                  </a:lnTo>
                  <a:lnTo>
                    <a:pt x="44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0"/>
            <p:cNvSpPr/>
            <p:nvPr/>
          </p:nvSpPr>
          <p:spPr>
            <a:xfrm flipH="1">
              <a:off x="7582857" y="3117642"/>
              <a:ext cx="2365994" cy="1589170"/>
            </a:xfrm>
            <a:custGeom>
              <a:rect b="b" l="l" r="r" t="t"/>
              <a:pathLst>
                <a:path extrusionOk="0" h="29796" w="44361">
                  <a:moveTo>
                    <a:pt x="44003" y="1"/>
                  </a:moveTo>
                  <a:lnTo>
                    <a:pt x="1" y="27941"/>
                  </a:lnTo>
                  <a:lnTo>
                    <a:pt x="1216" y="29796"/>
                  </a:lnTo>
                  <a:lnTo>
                    <a:pt x="44361" y="538"/>
                  </a:lnTo>
                  <a:lnTo>
                    <a:pt x="44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8" name="Google Shape;3588;p30"/>
            <p:cNvGrpSpPr/>
            <p:nvPr/>
          </p:nvGrpSpPr>
          <p:grpSpPr>
            <a:xfrm>
              <a:off x="7120301" y="2843209"/>
              <a:ext cx="803160" cy="893129"/>
              <a:chOff x="6999304" y="2334040"/>
              <a:chExt cx="879789" cy="978342"/>
            </a:xfrm>
          </p:grpSpPr>
          <p:sp>
            <p:nvSpPr>
              <p:cNvPr id="3589" name="Google Shape;3589;p30"/>
              <p:cNvSpPr/>
              <p:nvPr/>
            </p:nvSpPr>
            <p:spPr>
              <a:xfrm rot="-1424855">
                <a:off x="7183480" y="2648742"/>
                <a:ext cx="607519" cy="565245"/>
              </a:xfrm>
              <a:custGeom>
                <a:rect b="b" l="l" r="r" t="t"/>
                <a:pathLst>
                  <a:path extrusionOk="0" h="25779" w="27707">
                    <a:moveTo>
                      <a:pt x="12484" y="1"/>
                    </a:moveTo>
                    <a:cubicBezTo>
                      <a:pt x="11866" y="1"/>
                      <a:pt x="11251" y="296"/>
                      <a:pt x="10880" y="879"/>
                    </a:cubicBezTo>
                    <a:cubicBezTo>
                      <a:pt x="10498" y="470"/>
                      <a:pt x="9992" y="275"/>
                      <a:pt x="9490" y="275"/>
                    </a:cubicBezTo>
                    <a:cubicBezTo>
                      <a:pt x="8793" y="275"/>
                      <a:pt x="8105" y="653"/>
                      <a:pt x="7773" y="1361"/>
                    </a:cubicBezTo>
                    <a:cubicBezTo>
                      <a:pt x="7426" y="1075"/>
                      <a:pt x="6990" y="922"/>
                      <a:pt x="6551" y="922"/>
                    </a:cubicBezTo>
                    <a:cubicBezTo>
                      <a:pt x="6365" y="922"/>
                      <a:pt x="6179" y="949"/>
                      <a:pt x="5998" y="1006"/>
                    </a:cubicBezTo>
                    <a:cubicBezTo>
                      <a:pt x="5351" y="1221"/>
                      <a:pt x="4857" y="1766"/>
                      <a:pt x="4705" y="2426"/>
                    </a:cubicBezTo>
                    <a:cubicBezTo>
                      <a:pt x="4557" y="2347"/>
                      <a:pt x="4400" y="2318"/>
                      <a:pt x="4239" y="2318"/>
                    </a:cubicBezTo>
                    <a:cubicBezTo>
                      <a:pt x="3747" y="2318"/>
                      <a:pt x="3210" y="2591"/>
                      <a:pt x="2752" y="2591"/>
                    </a:cubicBezTo>
                    <a:cubicBezTo>
                      <a:pt x="2080" y="3022"/>
                      <a:pt x="1763" y="3833"/>
                      <a:pt x="1978" y="4594"/>
                    </a:cubicBezTo>
                    <a:cubicBezTo>
                      <a:pt x="1091" y="4658"/>
                      <a:pt x="368" y="5355"/>
                      <a:pt x="267" y="6243"/>
                    </a:cubicBezTo>
                    <a:cubicBezTo>
                      <a:pt x="191" y="6889"/>
                      <a:pt x="469" y="7536"/>
                      <a:pt x="989" y="7929"/>
                    </a:cubicBezTo>
                    <a:cubicBezTo>
                      <a:pt x="0" y="8690"/>
                      <a:pt x="0" y="10186"/>
                      <a:pt x="989" y="10947"/>
                    </a:cubicBezTo>
                    <a:cubicBezTo>
                      <a:pt x="508" y="11315"/>
                      <a:pt x="229" y="11885"/>
                      <a:pt x="254" y="12481"/>
                    </a:cubicBezTo>
                    <a:cubicBezTo>
                      <a:pt x="267" y="13153"/>
                      <a:pt x="634" y="13775"/>
                      <a:pt x="1218" y="14104"/>
                    </a:cubicBezTo>
                    <a:cubicBezTo>
                      <a:pt x="216" y="15157"/>
                      <a:pt x="710" y="16881"/>
                      <a:pt x="2118" y="17249"/>
                    </a:cubicBezTo>
                    <a:cubicBezTo>
                      <a:pt x="1801" y="17845"/>
                      <a:pt x="1814" y="18555"/>
                      <a:pt x="2156" y="19138"/>
                    </a:cubicBezTo>
                    <a:cubicBezTo>
                      <a:pt x="2524" y="19722"/>
                      <a:pt x="3170" y="20077"/>
                      <a:pt x="3855" y="20077"/>
                    </a:cubicBezTo>
                    <a:cubicBezTo>
                      <a:pt x="3703" y="20711"/>
                      <a:pt x="4451" y="21395"/>
                      <a:pt x="4451" y="21890"/>
                    </a:cubicBezTo>
                    <a:cubicBezTo>
                      <a:pt x="4781" y="22248"/>
                      <a:pt x="5236" y="22445"/>
                      <a:pt x="5703" y="22445"/>
                    </a:cubicBezTo>
                    <a:cubicBezTo>
                      <a:pt x="5865" y="22445"/>
                      <a:pt x="6028" y="22421"/>
                      <a:pt x="6188" y="22372"/>
                    </a:cubicBezTo>
                    <a:cubicBezTo>
                      <a:pt x="6188" y="23031"/>
                      <a:pt x="6442" y="23665"/>
                      <a:pt x="7038" y="24008"/>
                    </a:cubicBezTo>
                    <a:cubicBezTo>
                      <a:pt x="7330" y="24172"/>
                      <a:pt x="7656" y="24255"/>
                      <a:pt x="7983" y="24255"/>
                    </a:cubicBezTo>
                    <a:cubicBezTo>
                      <a:pt x="8309" y="24255"/>
                      <a:pt x="8636" y="24172"/>
                      <a:pt x="8927" y="24008"/>
                    </a:cubicBezTo>
                    <a:cubicBezTo>
                      <a:pt x="9175" y="24887"/>
                      <a:pt x="9963" y="25399"/>
                      <a:pt x="10769" y="25399"/>
                    </a:cubicBezTo>
                    <a:cubicBezTo>
                      <a:pt x="11240" y="25399"/>
                      <a:pt x="11718" y="25224"/>
                      <a:pt x="12097" y="24844"/>
                    </a:cubicBezTo>
                    <a:cubicBezTo>
                      <a:pt x="12461" y="25458"/>
                      <a:pt x="13095" y="25779"/>
                      <a:pt x="13735" y="25779"/>
                    </a:cubicBezTo>
                    <a:cubicBezTo>
                      <a:pt x="14232" y="25779"/>
                      <a:pt x="14733" y="25586"/>
                      <a:pt x="15115" y="25187"/>
                    </a:cubicBezTo>
                    <a:cubicBezTo>
                      <a:pt x="15446" y="25412"/>
                      <a:pt x="15817" y="25518"/>
                      <a:pt x="16182" y="25518"/>
                    </a:cubicBezTo>
                    <a:cubicBezTo>
                      <a:pt x="16967" y="25518"/>
                      <a:pt x="17725" y="25032"/>
                      <a:pt x="17994" y="24210"/>
                    </a:cubicBezTo>
                    <a:cubicBezTo>
                      <a:pt x="18317" y="24414"/>
                      <a:pt x="18667" y="24507"/>
                      <a:pt x="19007" y="24507"/>
                    </a:cubicBezTo>
                    <a:cubicBezTo>
                      <a:pt x="19960" y="24507"/>
                      <a:pt x="20845" y="23779"/>
                      <a:pt x="20910" y="22714"/>
                    </a:cubicBezTo>
                    <a:cubicBezTo>
                      <a:pt x="21103" y="22774"/>
                      <a:pt x="21294" y="22802"/>
                      <a:pt x="21481" y="22802"/>
                    </a:cubicBezTo>
                    <a:cubicBezTo>
                      <a:pt x="22632" y="22802"/>
                      <a:pt x="23583" y="21732"/>
                      <a:pt x="23332" y="20521"/>
                    </a:cubicBezTo>
                    <a:lnTo>
                      <a:pt x="23332" y="20521"/>
                    </a:lnTo>
                    <a:cubicBezTo>
                      <a:pt x="23356" y="20521"/>
                      <a:pt x="23379" y="20522"/>
                      <a:pt x="23403" y="20522"/>
                    </a:cubicBezTo>
                    <a:cubicBezTo>
                      <a:pt x="24809" y="20522"/>
                      <a:pt x="25744" y="19041"/>
                      <a:pt x="25120" y="17769"/>
                    </a:cubicBezTo>
                    <a:cubicBezTo>
                      <a:pt x="26527" y="17465"/>
                      <a:pt x="27098" y="15753"/>
                      <a:pt x="26147" y="14662"/>
                    </a:cubicBezTo>
                    <a:cubicBezTo>
                      <a:pt x="27377" y="14028"/>
                      <a:pt x="27555" y="12329"/>
                      <a:pt x="26464" y="11479"/>
                    </a:cubicBezTo>
                    <a:cubicBezTo>
                      <a:pt x="26933" y="11112"/>
                      <a:pt x="27212" y="10554"/>
                      <a:pt x="27212" y="9958"/>
                    </a:cubicBezTo>
                    <a:cubicBezTo>
                      <a:pt x="27212" y="9375"/>
                      <a:pt x="26946" y="8817"/>
                      <a:pt x="26477" y="8462"/>
                    </a:cubicBezTo>
                    <a:cubicBezTo>
                      <a:pt x="27707" y="7498"/>
                      <a:pt x="27314" y="5532"/>
                      <a:pt x="25805" y="5127"/>
                    </a:cubicBezTo>
                    <a:cubicBezTo>
                      <a:pt x="26375" y="3796"/>
                      <a:pt x="25335" y="2456"/>
                      <a:pt x="24056" y="2456"/>
                    </a:cubicBezTo>
                    <a:cubicBezTo>
                      <a:pt x="23800" y="2456"/>
                      <a:pt x="23533" y="2510"/>
                      <a:pt x="23269" y="2629"/>
                    </a:cubicBezTo>
                    <a:cubicBezTo>
                      <a:pt x="23096" y="1669"/>
                      <a:pt x="22263" y="1075"/>
                      <a:pt x="21397" y="1075"/>
                    </a:cubicBezTo>
                    <a:cubicBezTo>
                      <a:pt x="20993" y="1075"/>
                      <a:pt x="20581" y="1205"/>
                      <a:pt x="20225" y="1487"/>
                    </a:cubicBezTo>
                    <a:cubicBezTo>
                      <a:pt x="19901" y="755"/>
                      <a:pt x="19194" y="355"/>
                      <a:pt x="18477" y="355"/>
                    </a:cubicBezTo>
                    <a:cubicBezTo>
                      <a:pt x="17990" y="355"/>
                      <a:pt x="17498" y="540"/>
                      <a:pt x="17119" y="930"/>
                    </a:cubicBezTo>
                    <a:cubicBezTo>
                      <a:pt x="16789" y="397"/>
                      <a:pt x="16231" y="55"/>
                      <a:pt x="15610" y="29"/>
                    </a:cubicBezTo>
                    <a:cubicBezTo>
                      <a:pt x="15571" y="27"/>
                      <a:pt x="15532" y="26"/>
                      <a:pt x="15493" y="26"/>
                    </a:cubicBezTo>
                    <a:cubicBezTo>
                      <a:pt x="14913" y="26"/>
                      <a:pt x="14356" y="289"/>
                      <a:pt x="13999" y="752"/>
                    </a:cubicBezTo>
                    <a:cubicBezTo>
                      <a:pt x="13617" y="249"/>
                      <a:pt x="13050" y="1"/>
                      <a:pt x="12484" y="1"/>
                    </a:cubicBezTo>
                    <a:close/>
                  </a:path>
                </a:pathLst>
              </a:custGeom>
              <a:solidFill>
                <a:srgbClr val="ED6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0"/>
              <p:cNvSpPr/>
              <p:nvPr/>
            </p:nvSpPr>
            <p:spPr>
              <a:xfrm rot="-1424855">
                <a:off x="7094024" y="2429706"/>
                <a:ext cx="600568" cy="596687"/>
              </a:xfrm>
              <a:custGeom>
                <a:rect b="b" l="l" r="r" t="t"/>
                <a:pathLst>
                  <a:path extrusionOk="0" h="27213" w="27390">
                    <a:moveTo>
                      <a:pt x="13728" y="0"/>
                    </a:moveTo>
                    <a:cubicBezTo>
                      <a:pt x="13083" y="0"/>
                      <a:pt x="12438" y="324"/>
                      <a:pt x="12072" y="974"/>
                    </a:cubicBezTo>
                    <a:cubicBezTo>
                      <a:pt x="11684" y="567"/>
                      <a:pt x="11188" y="379"/>
                      <a:pt x="10700" y="379"/>
                    </a:cubicBezTo>
                    <a:cubicBezTo>
                      <a:pt x="9880" y="379"/>
                      <a:pt x="9081" y="909"/>
                      <a:pt x="8851" y="1823"/>
                    </a:cubicBezTo>
                    <a:cubicBezTo>
                      <a:pt x="8536" y="1631"/>
                      <a:pt x="8200" y="1544"/>
                      <a:pt x="7872" y="1544"/>
                    </a:cubicBezTo>
                    <a:cubicBezTo>
                      <a:pt x="6878" y="1544"/>
                      <a:pt x="5963" y="2346"/>
                      <a:pt x="5972" y="3472"/>
                    </a:cubicBezTo>
                    <a:cubicBezTo>
                      <a:pt x="5789" y="3418"/>
                      <a:pt x="5607" y="3393"/>
                      <a:pt x="5430" y="3393"/>
                    </a:cubicBezTo>
                    <a:cubicBezTo>
                      <a:pt x="4227" y="3393"/>
                      <a:pt x="3260" y="4557"/>
                      <a:pt x="3614" y="5817"/>
                    </a:cubicBezTo>
                    <a:cubicBezTo>
                      <a:pt x="3602" y="5817"/>
                      <a:pt x="3591" y="5817"/>
                      <a:pt x="3579" y="5817"/>
                    </a:cubicBezTo>
                    <a:cubicBezTo>
                      <a:pt x="2116" y="5817"/>
                      <a:pt x="1185" y="7412"/>
                      <a:pt x="1940" y="8683"/>
                    </a:cubicBezTo>
                    <a:cubicBezTo>
                      <a:pt x="469" y="9026"/>
                      <a:pt x="0" y="10877"/>
                      <a:pt x="1116" y="11891"/>
                    </a:cubicBezTo>
                    <a:cubicBezTo>
                      <a:pt x="507" y="12234"/>
                      <a:pt x="152" y="12868"/>
                      <a:pt x="165" y="13552"/>
                    </a:cubicBezTo>
                    <a:lnTo>
                      <a:pt x="165" y="13603"/>
                    </a:lnTo>
                    <a:cubicBezTo>
                      <a:pt x="152" y="14288"/>
                      <a:pt x="507" y="14922"/>
                      <a:pt x="1103" y="15264"/>
                    </a:cubicBezTo>
                    <a:cubicBezTo>
                      <a:pt x="13" y="16291"/>
                      <a:pt x="482" y="18105"/>
                      <a:pt x="1927" y="18485"/>
                    </a:cubicBezTo>
                    <a:cubicBezTo>
                      <a:pt x="1170" y="19748"/>
                      <a:pt x="2085" y="21363"/>
                      <a:pt x="3571" y="21363"/>
                    </a:cubicBezTo>
                    <a:cubicBezTo>
                      <a:pt x="3577" y="21363"/>
                      <a:pt x="3583" y="21363"/>
                      <a:pt x="3589" y="21363"/>
                    </a:cubicBezTo>
                    <a:lnTo>
                      <a:pt x="3589" y="21363"/>
                    </a:lnTo>
                    <a:cubicBezTo>
                      <a:pt x="3233" y="22609"/>
                      <a:pt x="4204" y="23767"/>
                      <a:pt x="5415" y="23767"/>
                    </a:cubicBezTo>
                    <a:cubicBezTo>
                      <a:pt x="5584" y="23767"/>
                      <a:pt x="5759" y="23745"/>
                      <a:pt x="5934" y="23697"/>
                    </a:cubicBezTo>
                    <a:lnTo>
                      <a:pt x="5934" y="23697"/>
                    </a:lnTo>
                    <a:cubicBezTo>
                      <a:pt x="5915" y="24824"/>
                      <a:pt x="6832" y="25635"/>
                      <a:pt x="7834" y="25635"/>
                    </a:cubicBezTo>
                    <a:cubicBezTo>
                      <a:pt x="8161" y="25635"/>
                      <a:pt x="8497" y="25548"/>
                      <a:pt x="8813" y="25358"/>
                    </a:cubicBezTo>
                    <a:cubicBezTo>
                      <a:pt x="9037" y="26271"/>
                      <a:pt x="9839" y="26805"/>
                      <a:pt x="10665" y="26805"/>
                    </a:cubicBezTo>
                    <a:cubicBezTo>
                      <a:pt x="11145" y="26805"/>
                      <a:pt x="11634" y="26624"/>
                      <a:pt x="12021" y="26233"/>
                    </a:cubicBezTo>
                    <a:cubicBezTo>
                      <a:pt x="12382" y="26886"/>
                      <a:pt x="13032" y="27212"/>
                      <a:pt x="13682" y="27212"/>
                    </a:cubicBezTo>
                    <a:cubicBezTo>
                      <a:pt x="14332" y="27212"/>
                      <a:pt x="14982" y="26886"/>
                      <a:pt x="15343" y="26233"/>
                    </a:cubicBezTo>
                    <a:cubicBezTo>
                      <a:pt x="15729" y="26628"/>
                      <a:pt x="16219" y="26810"/>
                      <a:pt x="16702" y="26810"/>
                    </a:cubicBezTo>
                    <a:cubicBezTo>
                      <a:pt x="17521" y="26810"/>
                      <a:pt x="18320" y="26285"/>
                      <a:pt x="18551" y="25383"/>
                    </a:cubicBezTo>
                    <a:cubicBezTo>
                      <a:pt x="18852" y="25562"/>
                      <a:pt x="19188" y="25651"/>
                      <a:pt x="19526" y="25651"/>
                    </a:cubicBezTo>
                    <a:cubicBezTo>
                      <a:pt x="19857" y="25651"/>
                      <a:pt x="20190" y="25565"/>
                      <a:pt x="20491" y="25396"/>
                    </a:cubicBezTo>
                    <a:cubicBezTo>
                      <a:pt x="21100" y="25041"/>
                      <a:pt x="21442" y="24483"/>
                      <a:pt x="21442" y="23811"/>
                    </a:cubicBezTo>
                    <a:cubicBezTo>
                      <a:pt x="21633" y="23871"/>
                      <a:pt x="21828" y="23900"/>
                      <a:pt x="22022" y="23900"/>
                    </a:cubicBezTo>
                    <a:cubicBezTo>
                      <a:pt x="22485" y="23900"/>
                      <a:pt x="22940" y="23734"/>
                      <a:pt x="23306" y="23430"/>
                    </a:cubicBezTo>
                    <a:cubicBezTo>
                      <a:pt x="23814" y="22530"/>
                      <a:pt x="23966" y="22112"/>
                      <a:pt x="23776" y="21465"/>
                    </a:cubicBezTo>
                    <a:cubicBezTo>
                      <a:pt x="25284" y="21452"/>
                      <a:pt x="26210" y="19816"/>
                      <a:pt x="25449" y="18523"/>
                    </a:cubicBezTo>
                    <a:cubicBezTo>
                      <a:pt x="26895" y="18155"/>
                      <a:pt x="27389" y="16342"/>
                      <a:pt x="26312" y="15302"/>
                    </a:cubicBezTo>
                    <a:cubicBezTo>
                      <a:pt x="26920" y="14960"/>
                      <a:pt x="27301" y="14326"/>
                      <a:pt x="27301" y="13628"/>
                    </a:cubicBezTo>
                    <a:cubicBezTo>
                      <a:pt x="27301" y="12944"/>
                      <a:pt x="26920" y="12310"/>
                      <a:pt x="26324" y="11967"/>
                    </a:cubicBezTo>
                    <a:cubicBezTo>
                      <a:pt x="27389" y="10928"/>
                      <a:pt x="26908" y="9127"/>
                      <a:pt x="25475" y="8759"/>
                    </a:cubicBezTo>
                    <a:cubicBezTo>
                      <a:pt x="25830" y="8163"/>
                      <a:pt x="25830" y="7428"/>
                      <a:pt x="25487" y="6819"/>
                    </a:cubicBezTo>
                    <a:cubicBezTo>
                      <a:pt x="25156" y="6243"/>
                      <a:pt x="24541" y="5892"/>
                      <a:pt x="23882" y="5892"/>
                    </a:cubicBezTo>
                    <a:cubicBezTo>
                      <a:pt x="23859" y="5892"/>
                      <a:pt x="23837" y="5893"/>
                      <a:pt x="23814" y="5893"/>
                    </a:cubicBezTo>
                    <a:cubicBezTo>
                      <a:pt x="24016" y="5234"/>
                      <a:pt x="23826" y="4511"/>
                      <a:pt x="23332" y="4029"/>
                    </a:cubicBezTo>
                    <a:cubicBezTo>
                      <a:pt x="22952" y="3688"/>
                      <a:pt x="22437" y="3475"/>
                      <a:pt x="21925" y="3475"/>
                    </a:cubicBezTo>
                    <a:cubicBezTo>
                      <a:pt x="21771" y="3475"/>
                      <a:pt x="21617" y="3494"/>
                      <a:pt x="21468" y="3535"/>
                    </a:cubicBezTo>
                    <a:cubicBezTo>
                      <a:pt x="21497" y="2401"/>
                      <a:pt x="20571" y="1580"/>
                      <a:pt x="19564" y="1580"/>
                    </a:cubicBezTo>
                    <a:cubicBezTo>
                      <a:pt x="19242" y="1580"/>
                      <a:pt x="18912" y="1664"/>
                      <a:pt x="18602" y="1848"/>
                    </a:cubicBezTo>
                    <a:cubicBezTo>
                      <a:pt x="18378" y="937"/>
                      <a:pt x="17575" y="404"/>
                      <a:pt x="16752" y="404"/>
                    </a:cubicBezTo>
                    <a:cubicBezTo>
                      <a:pt x="16269" y="404"/>
                      <a:pt x="15778" y="588"/>
                      <a:pt x="15394" y="986"/>
                    </a:cubicBezTo>
                    <a:cubicBezTo>
                      <a:pt x="15031" y="330"/>
                      <a:pt x="14379" y="0"/>
                      <a:pt x="137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0"/>
              <p:cNvSpPr/>
              <p:nvPr/>
            </p:nvSpPr>
            <p:spPr>
              <a:xfrm rot="-1424855">
                <a:off x="7157841" y="2513219"/>
                <a:ext cx="473504" cy="431668"/>
              </a:xfrm>
              <a:custGeom>
                <a:rect b="b" l="l" r="r" t="t"/>
                <a:pathLst>
                  <a:path extrusionOk="0" h="19687" w="21595">
                    <a:moveTo>
                      <a:pt x="10797" y="1"/>
                    </a:moveTo>
                    <a:cubicBezTo>
                      <a:pt x="8280" y="1"/>
                      <a:pt x="5763" y="961"/>
                      <a:pt x="3842" y="2882"/>
                    </a:cubicBezTo>
                    <a:cubicBezTo>
                      <a:pt x="0" y="6724"/>
                      <a:pt x="0" y="12963"/>
                      <a:pt x="3842" y="16805"/>
                    </a:cubicBezTo>
                    <a:cubicBezTo>
                      <a:pt x="5763" y="18726"/>
                      <a:pt x="8280" y="19687"/>
                      <a:pt x="10797" y="19687"/>
                    </a:cubicBezTo>
                    <a:cubicBezTo>
                      <a:pt x="13314" y="19687"/>
                      <a:pt x="15831" y="18726"/>
                      <a:pt x="17752" y="16805"/>
                    </a:cubicBezTo>
                    <a:cubicBezTo>
                      <a:pt x="21595" y="12963"/>
                      <a:pt x="21595" y="6724"/>
                      <a:pt x="17752" y="2882"/>
                    </a:cubicBezTo>
                    <a:cubicBezTo>
                      <a:pt x="15831" y="961"/>
                      <a:pt x="13314" y="1"/>
                      <a:pt x="10797" y="1"/>
                    </a:cubicBezTo>
                    <a:close/>
                  </a:path>
                </a:pathLst>
              </a:custGeom>
              <a:solidFill>
                <a:schemeClr val="accen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2" name="Google Shape;3592;p30"/>
            <p:cNvSpPr/>
            <p:nvPr/>
          </p:nvSpPr>
          <p:spPr>
            <a:xfrm flipH="1">
              <a:off x="7398684" y="3306558"/>
              <a:ext cx="2149774" cy="1879045"/>
            </a:xfrm>
            <a:custGeom>
              <a:rect b="b" l="l" r="r" t="t"/>
              <a:pathLst>
                <a:path extrusionOk="0" h="35231" w="40307">
                  <a:moveTo>
                    <a:pt x="39884" y="1"/>
                  </a:moveTo>
                  <a:lnTo>
                    <a:pt x="0" y="33555"/>
                  </a:lnTo>
                  <a:lnTo>
                    <a:pt x="1445" y="35230"/>
                  </a:lnTo>
                  <a:lnTo>
                    <a:pt x="40306" y="487"/>
                  </a:lnTo>
                  <a:lnTo>
                    <a:pt x="398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0"/>
            <p:cNvSpPr/>
            <p:nvPr/>
          </p:nvSpPr>
          <p:spPr>
            <a:xfrm flipH="1">
              <a:off x="7416445" y="3285437"/>
              <a:ext cx="2150467" cy="1879685"/>
            </a:xfrm>
            <a:custGeom>
              <a:rect b="b" l="l" r="r" t="t"/>
              <a:pathLst>
                <a:path extrusionOk="0" h="35243" w="40320">
                  <a:moveTo>
                    <a:pt x="39885" y="0"/>
                  </a:moveTo>
                  <a:lnTo>
                    <a:pt x="1" y="33568"/>
                  </a:lnTo>
                  <a:lnTo>
                    <a:pt x="1459" y="35243"/>
                  </a:lnTo>
                  <a:lnTo>
                    <a:pt x="40320" y="499"/>
                  </a:lnTo>
                  <a:lnTo>
                    <a:pt x="398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panese Diet Benefits Breakthrough by Slidesgo">
  <a:themeElements>
    <a:clrScheme name="Simple Light">
      <a:dk1>
        <a:srgbClr val="F6B1AF"/>
      </a:dk1>
      <a:lt1>
        <a:srgbClr val="ED6E5F"/>
      </a:lt1>
      <a:dk2>
        <a:srgbClr val="FCD8C0"/>
      </a:dk2>
      <a:lt2>
        <a:srgbClr val="F49B51"/>
      </a:lt2>
      <a:accent1>
        <a:srgbClr val="FF8500"/>
      </a:accent1>
      <a:accent2>
        <a:srgbClr val="FFC500"/>
      </a:accent2>
      <a:accent3>
        <a:srgbClr val="ADBA80"/>
      </a:accent3>
      <a:accent4>
        <a:srgbClr val="191919"/>
      </a:accent4>
      <a:accent5>
        <a:srgbClr val="FEECD7"/>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