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7"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Lst>
  <p:sldSz cy="6858000" cx="12192000"/>
  <p:notesSz cx="6858000" cy="9144000"/>
  <p:embeddedFontLst>
    <p:embeddedFont>
      <p:font typeface="Poppins"/>
      <p:regular r:id="rId42"/>
      <p:bold r:id="rId43"/>
      <p:italic r:id="rId44"/>
      <p:boldItalic r:id="rId45"/>
    </p:embeddedFont>
    <p:embeddedFont>
      <p:font typeface="Poppins Light"/>
      <p:regular r:id="rId46"/>
      <p:bold r:id="rId47"/>
      <p:italic r:id="rId48"/>
      <p:boldItalic r:id="rId49"/>
    </p:embeddedFont>
    <p:embeddedFont>
      <p:font typeface="Poppins SemiBold"/>
      <p:regular r:id="rId50"/>
      <p:bold r:id="rId51"/>
      <p:italic r:id="rId52"/>
      <p:boldItalic r:id="rId53"/>
    </p:embeddedFont>
    <p:embeddedFont>
      <p:font typeface="Poppins ExtraBold"/>
      <p:bold r:id="rId54"/>
      <p:boldItalic r:id="rId55"/>
    </p:embeddedFont>
    <p:embeddedFont>
      <p:font typeface="Homemade Apple"/>
      <p:regular r:id="rId5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747775"/>
          </p15:clr>
        </p15:guide>
        <p15:guide id="2" pos="384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CCE2427-89AD-44D0-9D9C-9ACBDBB57BFC}">
  <a:tblStyle styleId="{0CCE2427-89AD-44D0-9D9C-9ACBDBB57BFC}"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A1E66DE6-124A-4B68-B8A3-0FB99B670B7C}" styleName="Table_1">
    <a:wholeTbl>
      <a:tcTxStyle>
        <a:font>
          <a:latin typeface="Arial"/>
          <a:ea typeface="Arial"/>
          <a:cs typeface="Arial"/>
        </a:font>
        <a:srgbClr val="000000"/>
      </a:tcTxStyle>
      <a:tcStyle>
        <a:tcBdr>
          <a:left>
            <a:ln cap="flat" cmpd="sng">
              <a:solidFill>
                <a:srgbClr val="000000"/>
              </a:solidFill>
              <a:prstDash val="solid"/>
              <a:round/>
              <a:headEnd len="sm" w="sm" type="none"/>
              <a:tailEnd len="sm" w="sm" type="none"/>
            </a:ln>
          </a:left>
          <a:right>
            <a:ln cap="flat" cmpd="sng">
              <a:solidFill>
                <a:srgbClr val="000000"/>
              </a:solidFill>
              <a:prstDash val="solid"/>
              <a:round/>
              <a:headEnd len="sm" w="sm" type="none"/>
              <a:tailEnd len="sm" w="sm" type="none"/>
            </a:ln>
          </a:right>
          <a:top>
            <a:ln cap="flat" cmpd="sng">
              <a:solidFill>
                <a:srgbClr val="000000"/>
              </a:solidFill>
              <a:prstDash val="solid"/>
              <a:round/>
              <a:headEnd len="sm" w="sm" type="none"/>
              <a:tailEnd len="sm" w="sm" type="none"/>
            </a:ln>
          </a:top>
          <a:bottom>
            <a:ln cap="flat" cmpd="sng">
              <a:solidFill>
                <a:srgbClr val="000000"/>
              </a:solidFill>
              <a:prstDash val="solid"/>
              <a:round/>
              <a:headEnd len="sm" w="sm" type="none"/>
              <a:tailEnd len="sm" w="sm" type="none"/>
            </a:ln>
          </a:bottom>
          <a:insideH>
            <a:ln cap="flat" cmpd="sng">
              <a:solidFill>
                <a:srgbClr val="000000"/>
              </a:solidFill>
              <a:prstDash val="solid"/>
              <a:round/>
              <a:headEnd len="sm" w="sm" type="none"/>
              <a:tailEnd len="sm" w="sm" type="none"/>
            </a:ln>
          </a:insideH>
          <a:insideV>
            <a:ln cap="flat" cmpd="sng">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font" Target="fonts/Poppins-regular.fntdata"/><Relationship Id="rId41" Type="http://schemas.openxmlformats.org/officeDocument/2006/relationships/slide" Target="slides/slide35.xml"/><Relationship Id="rId44" Type="http://schemas.openxmlformats.org/officeDocument/2006/relationships/font" Target="fonts/Poppins-italic.fntdata"/><Relationship Id="rId43" Type="http://schemas.openxmlformats.org/officeDocument/2006/relationships/font" Target="fonts/Poppins-bold.fntdata"/><Relationship Id="rId46" Type="http://schemas.openxmlformats.org/officeDocument/2006/relationships/font" Target="fonts/PoppinsLight-regular.fntdata"/><Relationship Id="rId45" Type="http://schemas.openxmlformats.org/officeDocument/2006/relationships/font" Target="fonts/Poppins-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font" Target="fonts/PoppinsLight-italic.fntdata"/><Relationship Id="rId47" Type="http://schemas.openxmlformats.org/officeDocument/2006/relationships/font" Target="fonts/PoppinsLight-bold.fntdata"/><Relationship Id="rId49" Type="http://schemas.openxmlformats.org/officeDocument/2006/relationships/font" Target="fonts/PoppinsLight-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PoppinsSemiBold-bold.fntdata"/><Relationship Id="rId50" Type="http://schemas.openxmlformats.org/officeDocument/2006/relationships/font" Target="fonts/PoppinsSemiBold-regular.fntdata"/><Relationship Id="rId53" Type="http://schemas.openxmlformats.org/officeDocument/2006/relationships/font" Target="fonts/PoppinsSemiBold-boldItalic.fntdata"/><Relationship Id="rId52" Type="http://schemas.openxmlformats.org/officeDocument/2006/relationships/font" Target="fonts/PoppinsSemiBold-italic.fntdata"/><Relationship Id="rId11" Type="http://schemas.openxmlformats.org/officeDocument/2006/relationships/slide" Target="slides/slide5.xml"/><Relationship Id="rId55" Type="http://schemas.openxmlformats.org/officeDocument/2006/relationships/font" Target="fonts/PoppinsExtraBold-boldItalic.fntdata"/><Relationship Id="rId10" Type="http://schemas.openxmlformats.org/officeDocument/2006/relationships/slide" Target="slides/slide4.xml"/><Relationship Id="rId54" Type="http://schemas.openxmlformats.org/officeDocument/2006/relationships/font" Target="fonts/PoppinsExtraBold-bold.fntdata"/><Relationship Id="rId13" Type="http://schemas.openxmlformats.org/officeDocument/2006/relationships/slide" Target="slides/slide7.xml"/><Relationship Id="rId12" Type="http://schemas.openxmlformats.org/officeDocument/2006/relationships/slide" Target="slides/slide6.xml"/><Relationship Id="rId56" Type="http://schemas.openxmlformats.org/officeDocument/2006/relationships/font" Target="fonts/HomemadeApple-regular.fnt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9" name="Shape 509"/>
        <p:cNvGrpSpPr/>
        <p:nvPr/>
      </p:nvGrpSpPr>
      <p:grpSpPr>
        <a:xfrm>
          <a:off x="0" y="0"/>
          <a:ext cx="0" cy="0"/>
          <a:chOff x="0" y="0"/>
          <a:chExt cx="0" cy="0"/>
        </a:xfrm>
      </p:grpSpPr>
      <p:sp>
        <p:nvSpPr>
          <p:cNvPr id="510" name="Google Shape;51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11" name="Google Shape;51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is jiae in team H, and we are developing iSKKUBot, a RAG-based Multilingual Chatbot for Exchange Students at SKKU.</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9" name="Shape 589"/>
        <p:cNvGrpSpPr/>
        <p:nvPr/>
      </p:nvGrpSpPr>
      <p:grpSpPr>
        <a:xfrm>
          <a:off x="0" y="0"/>
          <a:ext cx="0" cy="0"/>
          <a:chOff x="0" y="0"/>
          <a:chExt cx="0" cy="0"/>
        </a:xfrm>
      </p:grpSpPr>
      <p:sp>
        <p:nvSpPr>
          <p:cNvPr id="590" name="Google Shape;590;g31452091f0a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1" name="Google Shape;591;g31452091f0a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 mitigate this problem, we divided chucks based on headers in the page.</a:t>
            </a:r>
            <a:endParaRPr/>
          </a:p>
          <a:p>
            <a:pPr indent="0" lvl="0" marL="0" rtl="0" algn="l">
              <a:spcBef>
                <a:spcPts val="0"/>
              </a:spcBef>
              <a:spcAft>
                <a:spcPts val="0"/>
              </a:spcAft>
              <a:buNone/>
            </a:pPr>
            <a:r>
              <a:rPr lang="en"/>
              <a:t>And also made each chuck to contain title, header, subheader, so that the retriever can identify what each chuck is about more clearly</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5" name="Shape 605"/>
        <p:cNvGrpSpPr/>
        <p:nvPr/>
      </p:nvGrpSpPr>
      <p:grpSpPr>
        <a:xfrm>
          <a:off x="0" y="0"/>
          <a:ext cx="0" cy="0"/>
          <a:chOff x="0" y="0"/>
          <a:chExt cx="0" cy="0"/>
        </a:xfrm>
      </p:grpSpPr>
      <p:sp>
        <p:nvSpPr>
          <p:cNvPr id="606" name="Google Shape;606;g30942fa22c3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7" name="Google Shape;607;g30942fa22c3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2" name="Shape 612"/>
        <p:cNvGrpSpPr/>
        <p:nvPr/>
      </p:nvGrpSpPr>
      <p:grpSpPr>
        <a:xfrm>
          <a:off x="0" y="0"/>
          <a:ext cx="0" cy="0"/>
          <a:chOff x="0" y="0"/>
          <a:chExt cx="0" cy="0"/>
        </a:xfrm>
      </p:grpSpPr>
      <p:sp>
        <p:nvSpPr>
          <p:cNvPr id="613" name="Google Shape;613;g311f7f3109d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4" name="Google Shape;614;g311f7f3109d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9" name="Shape 619"/>
        <p:cNvGrpSpPr/>
        <p:nvPr/>
      </p:nvGrpSpPr>
      <p:grpSpPr>
        <a:xfrm>
          <a:off x="0" y="0"/>
          <a:ext cx="0" cy="0"/>
          <a:chOff x="0" y="0"/>
          <a:chExt cx="0" cy="0"/>
        </a:xfrm>
      </p:grpSpPr>
      <p:sp>
        <p:nvSpPr>
          <p:cNvPr id="620" name="Google Shape;620;g311f7f3109d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1" name="Google Shape;621;g311f7f3109d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5" name="Shape 625"/>
        <p:cNvGrpSpPr/>
        <p:nvPr/>
      </p:nvGrpSpPr>
      <p:grpSpPr>
        <a:xfrm>
          <a:off x="0" y="0"/>
          <a:ext cx="0" cy="0"/>
          <a:chOff x="0" y="0"/>
          <a:chExt cx="0" cy="0"/>
        </a:xfrm>
      </p:grpSpPr>
      <p:sp>
        <p:nvSpPr>
          <p:cNvPr id="626" name="Google Shape;626;g301a369d925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7" name="Google Shape;627;g301a369d925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2" name="Shape 632"/>
        <p:cNvGrpSpPr/>
        <p:nvPr/>
      </p:nvGrpSpPr>
      <p:grpSpPr>
        <a:xfrm>
          <a:off x="0" y="0"/>
          <a:ext cx="0" cy="0"/>
          <a:chOff x="0" y="0"/>
          <a:chExt cx="0" cy="0"/>
        </a:xfrm>
      </p:grpSpPr>
      <p:sp>
        <p:nvSpPr>
          <p:cNvPr id="633" name="Google Shape;633;g311f7f3109d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4" name="Google Shape;634;g311f7f3109d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9" name="Shape 639"/>
        <p:cNvGrpSpPr/>
        <p:nvPr/>
      </p:nvGrpSpPr>
      <p:grpSpPr>
        <a:xfrm>
          <a:off x="0" y="0"/>
          <a:ext cx="0" cy="0"/>
          <a:chOff x="0" y="0"/>
          <a:chExt cx="0" cy="0"/>
        </a:xfrm>
      </p:grpSpPr>
      <p:sp>
        <p:nvSpPr>
          <p:cNvPr id="640" name="Google Shape;640;g311f7f3109d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1" name="Google Shape;641;g311f7f3109d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4" name="Shape 684"/>
        <p:cNvGrpSpPr/>
        <p:nvPr/>
      </p:nvGrpSpPr>
      <p:grpSpPr>
        <a:xfrm>
          <a:off x="0" y="0"/>
          <a:ext cx="0" cy="0"/>
          <a:chOff x="0" y="0"/>
          <a:chExt cx="0" cy="0"/>
        </a:xfrm>
      </p:grpSpPr>
      <p:sp>
        <p:nvSpPr>
          <p:cNvPr id="685" name="Google Shape;685;g3124d56860c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6" name="Google Shape;686;g3124d56860c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1" name="Shape 691"/>
        <p:cNvGrpSpPr/>
        <p:nvPr/>
      </p:nvGrpSpPr>
      <p:grpSpPr>
        <a:xfrm>
          <a:off x="0" y="0"/>
          <a:ext cx="0" cy="0"/>
          <a:chOff x="0" y="0"/>
          <a:chExt cx="0" cy="0"/>
        </a:xfrm>
      </p:grpSpPr>
      <p:sp>
        <p:nvSpPr>
          <p:cNvPr id="692" name="Google Shape;692;g30942fa22c3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3" name="Google Shape;693;g30942fa22c3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900">
                <a:solidFill>
                  <a:schemeClr val="dk1"/>
                </a:solidFill>
              </a:rPr>
              <a:t>The main challenges with RAG are hallucination and the ability to retrieve recent data.</a:t>
            </a:r>
            <a:endParaRPr sz="9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8" name="Shape 698"/>
        <p:cNvGrpSpPr/>
        <p:nvPr/>
      </p:nvGrpSpPr>
      <p:grpSpPr>
        <a:xfrm>
          <a:off x="0" y="0"/>
          <a:ext cx="0" cy="0"/>
          <a:chOff x="0" y="0"/>
          <a:chExt cx="0" cy="0"/>
        </a:xfrm>
      </p:grpSpPr>
      <p:sp>
        <p:nvSpPr>
          <p:cNvPr id="699" name="Google Shape;699;g30ea0c2c026_1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0" name="Google Shape;700;g30ea0c2c026_1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 mitigate hallucinations to some degree, we plan to provide links to the original web page together with generated answers.</a:t>
            </a:r>
            <a:endParaRPr/>
          </a:p>
          <a:p>
            <a:pPr indent="0" lvl="0" marL="0" rtl="0" algn="l">
              <a:spcBef>
                <a:spcPts val="0"/>
              </a:spcBef>
              <a:spcAft>
                <a:spcPts val="0"/>
              </a:spcAft>
              <a:buNone/>
            </a:pPr>
            <a:r>
              <a:rPr lang="en"/>
              <a:t>In doing so, the user can double check on the provided information by visiting the original source.</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5" name="Shape 515"/>
        <p:cNvGrpSpPr/>
        <p:nvPr/>
      </p:nvGrpSpPr>
      <p:grpSpPr>
        <a:xfrm>
          <a:off x="0" y="0"/>
          <a:ext cx="0" cy="0"/>
          <a:chOff x="0" y="0"/>
          <a:chExt cx="0" cy="0"/>
        </a:xfrm>
      </p:grpSpPr>
      <p:sp>
        <p:nvSpPr>
          <p:cNvPr id="516" name="Google Shape;516;g1eb2014fdb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7" name="Google Shape;517;g1eb2014fdb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is our team EQUIPO SASHIMI.</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6" name="Shape 706"/>
        <p:cNvGrpSpPr/>
        <p:nvPr/>
      </p:nvGrpSpPr>
      <p:grpSpPr>
        <a:xfrm>
          <a:off x="0" y="0"/>
          <a:ext cx="0" cy="0"/>
          <a:chOff x="0" y="0"/>
          <a:chExt cx="0" cy="0"/>
        </a:xfrm>
      </p:grpSpPr>
      <p:sp>
        <p:nvSpPr>
          <p:cNvPr id="707" name="Google Shape;707;g311f10909d5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8" name="Google Shape;708;g311f10909d5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 identify recently modified web pages, we utilized hash function.</a:t>
            </a:r>
            <a:endParaRPr/>
          </a:p>
          <a:p>
            <a:pPr indent="0" lvl="0" marL="0" rtl="0" algn="l">
              <a:spcBef>
                <a:spcPts val="0"/>
              </a:spcBef>
              <a:spcAft>
                <a:spcPts val="0"/>
              </a:spcAft>
              <a:buNone/>
            </a:pPr>
            <a:r>
              <a:rPr lang="en"/>
              <a:t>The simplest solution is to utilize the ‘last-modified’ HTTP header, but this method has some limitations.</a:t>
            </a:r>
            <a:endParaRPr/>
          </a:p>
          <a:p>
            <a:pPr indent="0" lvl="0" marL="0" rtl="0" algn="l">
              <a:spcBef>
                <a:spcPts val="0"/>
              </a:spcBef>
              <a:spcAft>
                <a:spcPts val="0"/>
              </a:spcAft>
              <a:buNone/>
            </a:pPr>
            <a:r>
              <a:rPr lang="en"/>
              <a:t>Not all webpage include this header, and some webpages leave this header as a fixed value.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So we decided to use another method: hashing.</a:t>
            </a:r>
            <a:endParaRPr/>
          </a:p>
          <a:p>
            <a:pPr indent="0" lvl="0" marL="0" rtl="0" algn="l">
              <a:spcBef>
                <a:spcPts val="0"/>
              </a:spcBef>
              <a:spcAft>
                <a:spcPts val="0"/>
              </a:spcAft>
              <a:buNone/>
            </a:pPr>
            <a:r>
              <a:rPr lang="en"/>
              <a:t>We hashed each web pages(initial hash) and tried to </a:t>
            </a:r>
            <a:r>
              <a:rPr lang="en"/>
              <a:t>identify the modified web page via the difference between current hash and initial hash.</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3" name="Shape 713"/>
        <p:cNvGrpSpPr/>
        <p:nvPr/>
      </p:nvGrpSpPr>
      <p:grpSpPr>
        <a:xfrm>
          <a:off x="0" y="0"/>
          <a:ext cx="0" cy="0"/>
          <a:chOff x="0" y="0"/>
          <a:chExt cx="0" cy="0"/>
        </a:xfrm>
      </p:grpSpPr>
      <p:sp>
        <p:nvSpPr>
          <p:cNvPr id="714" name="Google Shape;714;g1eb2014fdb4_1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5" name="Google Shape;715;g1eb2014fdb4_1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900">
                <a:solidFill>
                  <a:schemeClr val="dk1"/>
                </a:solidFill>
              </a:rPr>
              <a:t>Gradio has a limit to custom, so we will develop our own webpage. Let’s take a look our chatbot’s ui</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0" name="Shape 720"/>
        <p:cNvGrpSpPr/>
        <p:nvPr/>
      </p:nvGrpSpPr>
      <p:grpSpPr>
        <a:xfrm>
          <a:off x="0" y="0"/>
          <a:ext cx="0" cy="0"/>
          <a:chOff x="0" y="0"/>
          <a:chExt cx="0" cy="0"/>
        </a:xfrm>
      </p:grpSpPr>
      <p:sp>
        <p:nvSpPr>
          <p:cNvPr id="721" name="Google Shape;721;g311f10909d5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2" name="Google Shape;722;g311f10909d5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First, in Indexing part, A problem with using Webbaseloader() to scrap data from web is that the structured data are not handled properly.</a:t>
            </a:r>
            <a:endParaRPr/>
          </a:p>
          <a:p>
            <a:pPr indent="0" lvl="0" marL="0" rtl="0" algn="l">
              <a:spcBef>
                <a:spcPts val="0"/>
              </a:spcBef>
              <a:spcAft>
                <a:spcPts val="0"/>
              </a:spcAft>
              <a:buNone/>
            </a:pPr>
            <a:r>
              <a:rPr lang="en"/>
              <a:t>It naively turns text from tabular data into plain text, losing its structure.</a:t>
            </a:r>
            <a:endParaRPr/>
          </a:p>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6" name="Shape 726"/>
        <p:cNvGrpSpPr/>
        <p:nvPr/>
      </p:nvGrpSpPr>
      <p:grpSpPr>
        <a:xfrm>
          <a:off x="0" y="0"/>
          <a:ext cx="0" cy="0"/>
          <a:chOff x="0" y="0"/>
          <a:chExt cx="0" cy="0"/>
        </a:xfrm>
      </p:grpSpPr>
      <p:sp>
        <p:nvSpPr>
          <p:cNvPr id="727" name="Google Shape;727;g31460df0a44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8" name="Google Shape;728;g31460df0a44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First, in Indexing part, A problem with using Webbaseloader() to scrap data from web is that the structured data are not handled properly.</a:t>
            </a:r>
            <a:endParaRPr/>
          </a:p>
          <a:p>
            <a:pPr indent="0" lvl="0" marL="0" rtl="0" algn="l">
              <a:spcBef>
                <a:spcPts val="0"/>
              </a:spcBef>
              <a:spcAft>
                <a:spcPts val="0"/>
              </a:spcAft>
              <a:buNone/>
            </a:pPr>
            <a:r>
              <a:rPr lang="en"/>
              <a:t>It naively turns text from tabular data into plain text, losing its structure.</a:t>
            </a:r>
            <a:endParaRPr/>
          </a:p>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3" name="Shape 733"/>
        <p:cNvGrpSpPr/>
        <p:nvPr/>
      </p:nvGrpSpPr>
      <p:grpSpPr>
        <a:xfrm>
          <a:off x="0" y="0"/>
          <a:ext cx="0" cy="0"/>
          <a:chOff x="0" y="0"/>
          <a:chExt cx="0" cy="0"/>
        </a:xfrm>
      </p:grpSpPr>
      <p:sp>
        <p:nvSpPr>
          <p:cNvPr id="734" name="Google Shape;734;g31460df0a44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5" name="Google Shape;735;g31460df0a44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First, in Indexing part, A problem with using Webbaseloader() to scrap data from web is that the structured data are not handled properly.</a:t>
            </a:r>
            <a:endParaRPr/>
          </a:p>
          <a:p>
            <a:pPr indent="0" lvl="0" marL="0" rtl="0" algn="l">
              <a:spcBef>
                <a:spcPts val="0"/>
              </a:spcBef>
              <a:spcAft>
                <a:spcPts val="0"/>
              </a:spcAft>
              <a:buNone/>
            </a:pPr>
            <a:r>
              <a:rPr lang="en"/>
              <a:t>It naively turns text from tabular data into plain text, losing its structure.</a:t>
            </a:r>
            <a:endParaRPr/>
          </a:p>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0" name="Shape 740"/>
        <p:cNvGrpSpPr/>
        <p:nvPr/>
      </p:nvGrpSpPr>
      <p:grpSpPr>
        <a:xfrm>
          <a:off x="0" y="0"/>
          <a:ext cx="0" cy="0"/>
          <a:chOff x="0" y="0"/>
          <a:chExt cx="0" cy="0"/>
        </a:xfrm>
      </p:grpSpPr>
      <p:sp>
        <p:nvSpPr>
          <p:cNvPr id="741" name="Google Shape;741;g31460df0a44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2" name="Google Shape;742;g31460df0a44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First, in Indexing part, A problem with using Webbaseloader() to scrap data from web is that the structured data are not handled properly.</a:t>
            </a:r>
            <a:endParaRPr/>
          </a:p>
          <a:p>
            <a:pPr indent="0" lvl="0" marL="0" rtl="0" algn="l">
              <a:spcBef>
                <a:spcPts val="0"/>
              </a:spcBef>
              <a:spcAft>
                <a:spcPts val="0"/>
              </a:spcAft>
              <a:buNone/>
            </a:pPr>
            <a:r>
              <a:rPr lang="en"/>
              <a:t>It naively turns text from tabular data into plain text, losing its structure.</a:t>
            </a:r>
            <a:endParaRPr/>
          </a:p>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7" name="Shape 747"/>
        <p:cNvGrpSpPr/>
        <p:nvPr/>
      </p:nvGrpSpPr>
      <p:grpSpPr>
        <a:xfrm>
          <a:off x="0" y="0"/>
          <a:ext cx="0" cy="0"/>
          <a:chOff x="0" y="0"/>
          <a:chExt cx="0" cy="0"/>
        </a:xfrm>
      </p:grpSpPr>
      <p:sp>
        <p:nvSpPr>
          <p:cNvPr id="748" name="Google Shape;748;g31460df0a44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9" name="Google Shape;749;g31460df0a44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First, in Indexing part, A problem with using Webbaseloader() to scrap data from web is that the structured data are not handled properly.</a:t>
            </a:r>
            <a:endParaRPr/>
          </a:p>
          <a:p>
            <a:pPr indent="0" lvl="0" marL="0" rtl="0" algn="l">
              <a:spcBef>
                <a:spcPts val="0"/>
              </a:spcBef>
              <a:spcAft>
                <a:spcPts val="0"/>
              </a:spcAft>
              <a:buNone/>
            </a:pPr>
            <a:r>
              <a:rPr lang="en"/>
              <a:t>It naively turns text from tabular data into plain text, losing its structure.</a:t>
            </a:r>
            <a:endParaRPr/>
          </a:p>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3" name="Shape 753"/>
        <p:cNvGrpSpPr/>
        <p:nvPr/>
      </p:nvGrpSpPr>
      <p:grpSpPr>
        <a:xfrm>
          <a:off x="0" y="0"/>
          <a:ext cx="0" cy="0"/>
          <a:chOff x="0" y="0"/>
          <a:chExt cx="0" cy="0"/>
        </a:xfrm>
      </p:grpSpPr>
      <p:sp>
        <p:nvSpPr>
          <p:cNvPr id="754" name="Google Shape;754;g31460df0a44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5" name="Google Shape;755;g31460df0a44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First, in Indexing part, A problem with using Webbaseloader() to scrap data from web is that the structured data are not handled properly.</a:t>
            </a:r>
            <a:endParaRPr/>
          </a:p>
          <a:p>
            <a:pPr indent="0" lvl="0" marL="0" rtl="0" algn="l">
              <a:spcBef>
                <a:spcPts val="0"/>
              </a:spcBef>
              <a:spcAft>
                <a:spcPts val="0"/>
              </a:spcAft>
              <a:buNone/>
            </a:pPr>
            <a:r>
              <a:rPr lang="en"/>
              <a:t>It naively turns text from tabular data into plain text, losing its structure.</a:t>
            </a:r>
            <a:endParaRPr/>
          </a:p>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9" name="Shape 759"/>
        <p:cNvGrpSpPr/>
        <p:nvPr/>
      </p:nvGrpSpPr>
      <p:grpSpPr>
        <a:xfrm>
          <a:off x="0" y="0"/>
          <a:ext cx="0" cy="0"/>
          <a:chOff x="0" y="0"/>
          <a:chExt cx="0" cy="0"/>
        </a:xfrm>
      </p:grpSpPr>
      <p:sp>
        <p:nvSpPr>
          <p:cNvPr id="760" name="Google Shape;760;g31460df0a44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1" name="Google Shape;761;g31460df0a44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First, in Indexing part, A problem with using Webbaseloader() to scrap data from web is that the structured data are not handled properly.</a:t>
            </a:r>
            <a:endParaRPr/>
          </a:p>
          <a:p>
            <a:pPr indent="0" lvl="0" marL="0" rtl="0" algn="l">
              <a:spcBef>
                <a:spcPts val="0"/>
              </a:spcBef>
              <a:spcAft>
                <a:spcPts val="0"/>
              </a:spcAft>
              <a:buNone/>
            </a:pPr>
            <a:r>
              <a:rPr lang="en"/>
              <a:t>It naively turns text from tabular data into plain text, losing its structure.</a:t>
            </a:r>
            <a:endParaRPr/>
          </a:p>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5" name="Shape 765"/>
        <p:cNvGrpSpPr/>
        <p:nvPr/>
      </p:nvGrpSpPr>
      <p:grpSpPr>
        <a:xfrm>
          <a:off x="0" y="0"/>
          <a:ext cx="0" cy="0"/>
          <a:chOff x="0" y="0"/>
          <a:chExt cx="0" cy="0"/>
        </a:xfrm>
      </p:grpSpPr>
      <p:sp>
        <p:nvSpPr>
          <p:cNvPr id="766" name="Google Shape;766;g31460df0a44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7" name="Google Shape;767;g31460df0a44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First, in Indexing part, A problem with using Webbaseloader() to scrap data from web is that the structured data are not handled properly.</a:t>
            </a:r>
            <a:endParaRPr/>
          </a:p>
          <a:p>
            <a:pPr indent="0" lvl="0" marL="0" rtl="0" algn="l">
              <a:spcBef>
                <a:spcPts val="0"/>
              </a:spcBef>
              <a:spcAft>
                <a:spcPts val="0"/>
              </a:spcAft>
              <a:buNone/>
            </a:pPr>
            <a:r>
              <a:rPr lang="en"/>
              <a:t>It naively turns text from tabular data into plain text, losing its structure.</a:t>
            </a:r>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6" name="Shape 526"/>
        <p:cNvGrpSpPr/>
        <p:nvPr/>
      </p:nvGrpSpPr>
      <p:grpSpPr>
        <a:xfrm>
          <a:off x="0" y="0"/>
          <a:ext cx="0" cy="0"/>
          <a:chOff x="0" y="0"/>
          <a:chExt cx="0" cy="0"/>
        </a:xfrm>
      </p:grpSpPr>
      <p:sp>
        <p:nvSpPr>
          <p:cNvPr id="527" name="Google Shape;527;g1eb2014fdb4_1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8" name="Google Shape;528;g1eb2014fdb4_1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900">
                <a:solidFill>
                  <a:schemeClr val="dk1"/>
                </a:solidFill>
              </a:rPr>
              <a:t>Today's presentation will cover the following topics.</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8" name="Shape 778"/>
        <p:cNvGrpSpPr/>
        <p:nvPr/>
      </p:nvGrpSpPr>
      <p:grpSpPr>
        <a:xfrm>
          <a:off x="0" y="0"/>
          <a:ext cx="0" cy="0"/>
          <a:chOff x="0" y="0"/>
          <a:chExt cx="0" cy="0"/>
        </a:xfrm>
      </p:grpSpPr>
      <p:sp>
        <p:nvSpPr>
          <p:cNvPr id="779" name="Google Shape;779;g3140eec98c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0" name="Google Shape;780;g3140eec98c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started frontend development last week. Let me tell you about progress.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5" name="Shape 785"/>
        <p:cNvGrpSpPr/>
        <p:nvPr/>
      </p:nvGrpSpPr>
      <p:grpSpPr>
        <a:xfrm>
          <a:off x="0" y="0"/>
          <a:ext cx="0" cy="0"/>
          <a:chOff x="0" y="0"/>
          <a:chExt cx="0" cy="0"/>
        </a:xfrm>
      </p:grpSpPr>
      <p:sp>
        <p:nvSpPr>
          <p:cNvPr id="786" name="Google Shape;786;g3140eec98c2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7" name="Google Shape;787;g3140eec98c2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chose React and TypeScript for our web development due to their efficiency and strong type safety. </a:t>
            </a:r>
            <a:endParaRPr/>
          </a:p>
          <a:p>
            <a:pPr indent="0" lvl="0" marL="0" rtl="0" algn="l">
              <a:spcBef>
                <a:spcPts val="0"/>
              </a:spcBef>
              <a:spcAft>
                <a:spcPts val="0"/>
              </a:spcAft>
              <a:buNone/>
            </a:pPr>
            <a:r>
              <a:rPr lang="en"/>
              <a:t>For UI components, we opted for Material UI, as it’s highly compatible with React and offers a wide range of components and icons.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6" name="Shape 796"/>
        <p:cNvGrpSpPr/>
        <p:nvPr/>
      </p:nvGrpSpPr>
      <p:grpSpPr>
        <a:xfrm>
          <a:off x="0" y="0"/>
          <a:ext cx="0" cy="0"/>
          <a:chOff x="0" y="0"/>
          <a:chExt cx="0" cy="0"/>
        </a:xfrm>
      </p:grpSpPr>
      <p:sp>
        <p:nvSpPr>
          <p:cNvPr id="797" name="Google Shape;797;g3140eec98c2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8" name="Google Shape;798;g3140eec98c2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is the current chatbot screen under development.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The chat bubble and message input field component are complete, while the sidebar and header are still in progress. These components are designed to resize according to the device's screen size, allowing users to interact comfortably with the chatbot on various devices.</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5" name="Shape 805"/>
        <p:cNvGrpSpPr/>
        <p:nvPr/>
      </p:nvGrpSpPr>
      <p:grpSpPr>
        <a:xfrm>
          <a:off x="0" y="0"/>
          <a:ext cx="0" cy="0"/>
          <a:chOff x="0" y="0"/>
          <a:chExt cx="0" cy="0"/>
        </a:xfrm>
      </p:grpSpPr>
      <p:sp>
        <p:nvSpPr>
          <p:cNvPr id="806" name="Google Shape;806;g2fc59b0dce3_1_1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7" name="Google Shape;807;g2fc59b0dce3_1_1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900">
                <a:solidFill>
                  <a:schemeClr val="dk1"/>
                </a:solidFill>
              </a:rPr>
              <a:t>we are planning to do this five steps after this class.</a:t>
            </a:r>
            <a:endParaRPr sz="900">
              <a:solidFill>
                <a:schemeClr val="dk1"/>
              </a:solidFill>
            </a:endParaRPr>
          </a:p>
          <a:p>
            <a:pPr indent="0" lvl="0" marL="0" rtl="0" algn="l">
              <a:lnSpc>
                <a:spcPct val="115000"/>
              </a:lnSpc>
              <a:spcBef>
                <a:spcPts val="900"/>
              </a:spcBef>
              <a:spcAft>
                <a:spcPts val="0"/>
              </a:spcAft>
              <a:buClr>
                <a:schemeClr val="dk1"/>
              </a:buClr>
              <a:buSzPts val="1100"/>
              <a:buFont typeface="Arial"/>
              <a:buNone/>
            </a:pPr>
            <a:r>
              <a:rPr lang="en" sz="900">
                <a:solidFill>
                  <a:schemeClr val="dk1"/>
                </a:solidFill>
              </a:rPr>
              <a:t>first, we are going to implement webpage</a:t>
            </a:r>
            <a:endParaRPr sz="900">
              <a:solidFill>
                <a:schemeClr val="dk1"/>
              </a:solidFill>
            </a:endParaRPr>
          </a:p>
          <a:p>
            <a:pPr indent="0" lvl="0" marL="0" rtl="0" algn="l">
              <a:lnSpc>
                <a:spcPct val="115000"/>
              </a:lnSpc>
              <a:spcBef>
                <a:spcPts val="900"/>
              </a:spcBef>
              <a:spcAft>
                <a:spcPts val="0"/>
              </a:spcAft>
              <a:buClr>
                <a:schemeClr val="dk1"/>
              </a:buClr>
              <a:buSzPts val="1100"/>
              <a:buFont typeface="Arial"/>
              <a:buNone/>
            </a:pPr>
            <a:r>
              <a:rPr lang="en" sz="900">
                <a:solidFill>
                  <a:schemeClr val="dk1"/>
                </a:solidFill>
              </a:rPr>
              <a:t>second, we are going to select embedding model and metric and refactor code for update data</a:t>
            </a:r>
            <a:endParaRPr sz="900">
              <a:solidFill>
                <a:schemeClr val="dk1"/>
              </a:solidFill>
            </a:endParaRPr>
          </a:p>
          <a:p>
            <a:pPr indent="0" lvl="0" marL="0" rtl="0" algn="l">
              <a:lnSpc>
                <a:spcPct val="115000"/>
              </a:lnSpc>
              <a:spcBef>
                <a:spcPts val="900"/>
              </a:spcBef>
              <a:spcAft>
                <a:spcPts val="0"/>
              </a:spcAft>
              <a:buClr>
                <a:schemeClr val="dk1"/>
              </a:buClr>
              <a:buSzPts val="1100"/>
              <a:buFont typeface="Arial"/>
              <a:buNone/>
            </a:pPr>
            <a:r>
              <a:rPr lang="en" sz="900">
                <a:solidFill>
                  <a:schemeClr val="dk1"/>
                </a:solidFill>
              </a:rPr>
              <a:t>third, we are going to make bilingual model api</a:t>
            </a:r>
            <a:endParaRPr sz="900">
              <a:solidFill>
                <a:schemeClr val="dk1"/>
              </a:solidFill>
            </a:endParaRPr>
          </a:p>
          <a:p>
            <a:pPr indent="0" lvl="0" marL="0" rtl="0" algn="l">
              <a:lnSpc>
                <a:spcPct val="115000"/>
              </a:lnSpc>
              <a:spcBef>
                <a:spcPts val="900"/>
              </a:spcBef>
              <a:spcAft>
                <a:spcPts val="0"/>
              </a:spcAft>
              <a:buClr>
                <a:schemeClr val="dk1"/>
              </a:buClr>
              <a:buSzPts val="1100"/>
              <a:buFont typeface="Arial"/>
              <a:buNone/>
            </a:pPr>
            <a:r>
              <a:rPr lang="en" sz="900">
                <a:solidFill>
                  <a:schemeClr val="dk1"/>
                </a:solidFill>
              </a:rPr>
              <a:t>fourth, we are going to test with sample data</a:t>
            </a:r>
            <a:endParaRPr sz="900">
              <a:solidFill>
                <a:schemeClr val="dk1"/>
              </a:solidFill>
            </a:endParaRPr>
          </a:p>
          <a:p>
            <a:pPr indent="0" lvl="0" marL="0" rtl="0" algn="l">
              <a:lnSpc>
                <a:spcPct val="115000"/>
              </a:lnSpc>
              <a:spcBef>
                <a:spcPts val="900"/>
              </a:spcBef>
              <a:spcAft>
                <a:spcPts val="0"/>
              </a:spcAft>
              <a:buClr>
                <a:schemeClr val="dk1"/>
              </a:buClr>
              <a:buSzPts val="1100"/>
              <a:buFont typeface="Arial"/>
              <a:buNone/>
            </a:pPr>
            <a:r>
              <a:rPr lang="en" sz="900">
                <a:solidFill>
                  <a:schemeClr val="dk1"/>
                </a:solidFill>
              </a:rPr>
              <a:t>finally, we will implement backend api.</a:t>
            </a:r>
            <a:endParaRPr sz="900">
              <a:solidFill>
                <a:schemeClr val="dk1"/>
              </a:solidFill>
            </a:endParaRPr>
          </a:p>
          <a:p>
            <a:pPr indent="0" lvl="0" marL="0" rtl="0" algn="l">
              <a:spcBef>
                <a:spcPts val="90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2" name="Shape 812"/>
        <p:cNvGrpSpPr/>
        <p:nvPr/>
      </p:nvGrpSpPr>
      <p:grpSpPr>
        <a:xfrm>
          <a:off x="0" y="0"/>
          <a:ext cx="0" cy="0"/>
          <a:chOff x="0" y="0"/>
          <a:chExt cx="0" cy="0"/>
        </a:xfrm>
      </p:grpSpPr>
      <p:sp>
        <p:nvSpPr>
          <p:cNvPr id="813" name="Google Shape;813;g2fc59b0dce3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4" name="Google Shape;814;g2fc59b0dce3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And </a:t>
            </a:r>
            <a:r>
              <a:rPr lang="en" sz="900">
                <a:solidFill>
                  <a:schemeClr val="dk1"/>
                </a:solidFill>
              </a:rPr>
              <a:t>this is our references.</a:t>
            </a:r>
            <a:endParaRPr sz="9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8" name="Shape 818"/>
        <p:cNvGrpSpPr/>
        <p:nvPr/>
      </p:nvGrpSpPr>
      <p:grpSpPr>
        <a:xfrm>
          <a:off x="0" y="0"/>
          <a:ext cx="0" cy="0"/>
          <a:chOff x="0" y="0"/>
          <a:chExt cx="0" cy="0"/>
        </a:xfrm>
      </p:grpSpPr>
      <p:sp>
        <p:nvSpPr>
          <p:cNvPr id="819" name="Google Shape;819;g1eb205fd2b6_0_7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0" name="Google Shape;820;g1eb205fd2b6_0_7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6" name="Shape 546"/>
        <p:cNvGrpSpPr/>
        <p:nvPr/>
      </p:nvGrpSpPr>
      <p:grpSpPr>
        <a:xfrm>
          <a:off x="0" y="0"/>
          <a:ext cx="0" cy="0"/>
          <a:chOff x="0" y="0"/>
          <a:chExt cx="0" cy="0"/>
        </a:xfrm>
      </p:grpSpPr>
      <p:sp>
        <p:nvSpPr>
          <p:cNvPr id="547" name="Google Shape;547;g307de2dd5b3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8" name="Google Shape;548;g307de2dd5b3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900">
                <a:solidFill>
                  <a:schemeClr val="dk1"/>
                </a:solidFill>
              </a:rPr>
              <a:t>This is what have we done and our role assignment</a:t>
            </a:r>
            <a:endParaRPr sz="9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3" name="Shape 553"/>
        <p:cNvGrpSpPr/>
        <p:nvPr/>
      </p:nvGrpSpPr>
      <p:grpSpPr>
        <a:xfrm>
          <a:off x="0" y="0"/>
          <a:ext cx="0" cy="0"/>
          <a:chOff x="0" y="0"/>
          <a:chExt cx="0" cy="0"/>
        </a:xfrm>
      </p:grpSpPr>
      <p:sp>
        <p:nvSpPr>
          <p:cNvPr id="554" name="Google Shape;554;g30b5cab25c8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5" name="Google Shape;555;g30b5cab25c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900">
                <a:solidFill>
                  <a:schemeClr val="dk1"/>
                </a:solidFill>
              </a:rPr>
              <a:t>The current timeline is as follows.</a:t>
            </a:r>
            <a:endParaRPr sz="9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900">
                <a:solidFill>
                  <a:schemeClr val="dk1"/>
                </a:solidFill>
              </a:rPr>
              <a:t>today is week 9, we finished scrap from web, pdf and constructing external database.</a:t>
            </a:r>
            <a:endParaRPr sz="9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900">
                <a:solidFill>
                  <a:schemeClr val="dk1"/>
                </a:solidFill>
              </a:rPr>
              <a:t>Actually, we finished scraping data and constructing database in week7, but there were some problems. So in week 8 and 9 we did additional works. I’ll talk about that in next slides.</a:t>
            </a:r>
            <a:endParaRPr sz="9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9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900">
                <a:solidFill>
                  <a:schemeClr val="dk1"/>
                </a:solidFill>
              </a:rPr>
              <a:t>We’ve been working hard on implementing RAG, retriever part is almost done and generator part is partially completed.</a:t>
            </a:r>
            <a:endParaRPr sz="9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900">
                <a:solidFill>
                  <a:schemeClr val="dk1"/>
                </a:solidFill>
              </a:rPr>
              <a:t>We’ve also started working on the front-end part.</a:t>
            </a:r>
            <a:endParaRPr sz="9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9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900">
              <a:solidFill>
                <a:schemeClr val="dk1"/>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9" name="Shape 559"/>
        <p:cNvGrpSpPr/>
        <p:nvPr/>
      </p:nvGrpSpPr>
      <p:grpSpPr>
        <a:xfrm>
          <a:off x="0" y="0"/>
          <a:ext cx="0" cy="0"/>
          <a:chOff x="0" y="0"/>
          <a:chExt cx="0" cy="0"/>
        </a:xfrm>
      </p:grpSpPr>
      <p:sp>
        <p:nvSpPr>
          <p:cNvPr id="560" name="Google Shape;560;g1eb2014fdb4_1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1" name="Google Shape;561;g1eb2014fdb4_1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900">
                <a:solidFill>
                  <a:schemeClr val="dk1"/>
                </a:solidFill>
              </a:rPr>
              <a:t>Jungyoon and I took a part in indexing and front-end,  Mikel and 건우 have divided the tasks of implementing RAG and evaluation.</a:t>
            </a:r>
            <a:endParaRPr sz="9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5" name="Shape 565"/>
        <p:cNvGrpSpPr/>
        <p:nvPr/>
      </p:nvGrpSpPr>
      <p:grpSpPr>
        <a:xfrm>
          <a:off x="0" y="0"/>
          <a:ext cx="0" cy="0"/>
          <a:chOff x="0" y="0"/>
          <a:chExt cx="0" cy="0"/>
        </a:xfrm>
      </p:grpSpPr>
      <p:sp>
        <p:nvSpPr>
          <p:cNvPr id="566" name="Google Shape;566;g307de2dd5b3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7" name="Google Shape;567;g307de2dd5b3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900"/>
              </a:spcAft>
              <a:buNone/>
            </a:pPr>
            <a:r>
              <a:rPr lang="en" sz="900">
                <a:solidFill>
                  <a:schemeClr val="dk1"/>
                </a:solidFill>
              </a:rPr>
              <a:t>Now, let's review what we have implemented so far.</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2" name="Shape 572"/>
        <p:cNvGrpSpPr/>
        <p:nvPr/>
      </p:nvGrpSpPr>
      <p:grpSpPr>
        <a:xfrm>
          <a:off x="0" y="0"/>
          <a:ext cx="0" cy="0"/>
          <a:chOff x="0" y="0"/>
          <a:chExt cx="0" cy="0"/>
        </a:xfrm>
      </p:grpSpPr>
      <p:sp>
        <p:nvSpPr>
          <p:cNvPr id="573" name="Google Shape;573;g31452091f0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4" name="Google Shape;574;g31452091f0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Performance of RAG is highly dependent on the retrieving process.</a:t>
            </a:r>
            <a:endParaRPr/>
          </a:p>
          <a:p>
            <a:pPr indent="0" lvl="0" marL="0" rtl="0" algn="l">
              <a:spcBef>
                <a:spcPts val="0"/>
              </a:spcBef>
              <a:spcAft>
                <a:spcPts val="0"/>
              </a:spcAft>
              <a:buNone/>
            </a:pPr>
            <a:r>
              <a:rPr lang="en"/>
              <a:t>To enhance the performance, we tried to improve the dataset and retriever quality.</a:t>
            </a:r>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8" name="Shape 578"/>
        <p:cNvGrpSpPr/>
        <p:nvPr/>
      </p:nvGrpSpPr>
      <p:grpSpPr>
        <a:xfrm>
          <a:off x="0" y="0"/>
          <a:ext cx="0" cy="0"/>
          <a:chOff x="0" y="0"/>
          <a:chExt cx="0" cy="0"/>
        </a:xfrm>
      </p:grpSpPr>
      <p:sp>
        <p:nvSpPr>
          <p:cNvPr id="579" name="Google Shape;579;g31452091f0a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0" name="Google Shape;580;g31452091f0a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problem with the current way to create chucks is that each chuck does not contain coherent information because they are divided based on sequence </a:t>
            </a:r>
            <a:r>
              <a:rPr lang="en"/>
              <a:t>length</a:t>
            </a:r>
            <a:r>
              <a:rPr lang="en"/>
              <a:t>.</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slidesmania.com/questions-powerpoint-google-slides/can-i-use-these-templates/" TargetMode="External"/><Relationship Id="rId3" Type="http://schemas.openxmlformats.org/officeDocument/2006/relationships/hyperlink" Target="https://www.facebook.com/SlidesManiaSM/" TargetMode="External"/><Relationship Id="rId4" Type="http://schemas.openxmlformats.org/officeDocument/2006/relationships/image" Target="../media/image7.png"/><Relationship Id="rId11" Type="http://schemas.openxmlformats.org/officeDocument/2006/relationships/image" Target="../media/image4.png"/><Relationship Id="rId10" Type="http://schemas.openxmlformats.org/officeDocument/2006/relationships/image" Target="../media/image2.png"/><Relationship Id="rId9" Type="http://schemas.openxmlformats.org/officeDocument/2006/relationships/hyperlink" Target="https://www.instagram.com/slidesmania/" TargetMode="External"/><Relationship Id="rId5" Type="http://schemas.openxmlformats.org/officeDocument/2006/relationships/hyperlink" Target="https://twitter.com/SlidesManiaSM/" TargetMode="External"/><Relationship Id="rId6" Type="http://schemas.openxmlformats.org/officeDocument/2006/relationships/image" Target="../media/image9.png"/><Relationship Id="rId7" Type="http://schemas.openxmlformats.org/officeDocument/2006/relationships/hyperlink" Target="https://www.pinterest.com/slidesmania/" TargetMode="External"/><Relationship Id="rId8"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0" name="Shape 10"/>
        <p:cNvGrpSpPr/>
        <p:nvPr/>
      </p:nvGrpSpPr>
      <p:grpSpPr>
        <a:xfrm>
          <a:off x="0" y="0"/>
          <a:ext cx="0" cy="0"/>
          <a:chOff x="0" y="0"/>
          <a:chExt cx="0" cy="0"/>
        </a:xfrm>
      </p:grpSpPr>
      <p:sp>
        <p:nvSpPr>
          <p:cNvPr id="11" name="Google Shape;11;p2"/>
          <p:cNvSpPr/>
          <p:nvPr/>
        </p:nvSpPr>
        <p:spPr>
          <a:xfrm>
            <a:off x="9385913" y="516570"/>
            <a:ext cx="1752680" cy="1752686"/>
          </a:xfrm>
          <a:custGeom>
            <a:rect b="b" l="l" r="r" t="t"/>
            <a:pathLst>
              <a:path extrusionOk="0" h="1291113" w="1291109">
                <a:moveTo>
                  <a:pt x="0" y="645559"/>
                </a:moveTo>
                <a:cubicBezTo>
                  <a:pt x="0" y="289024"/>
                  <a:pt x="288996" y="0"/>
                  <a:pt x="645554" y="0"/>
                </a:cubicBezTo>
                <a:cubicBezTo>
                  <a:pt x="1002073" y="0"/>
                  <a:pt x="1291109" y="289024"/>
                  <a:pt x="1291109" y="645559"/>
                </a:cubicBezTo>
                <a:cubicBezTo>
                  <a:pt x="1291109" y="1002089"/>
                  <a:pt x="1002073" y="1291113"/>
                  <a:pt x="645554" y="1291113"/>
                </a:cubicBezTo>
                <a:cubicBezTo>
                  <a:pt x="288996" y="1291113"/>
                  <a:pt x="0" y="1002089"/>
                  <a:pt x="0" y="645559"/>
                </a:cubicBezTo>
                <a:close/>
              </a:path>
            </a:pathLst>
          </a:custGeom>
          <a:gradFill>
            <a:gsLst>
              <a:gs pos="0">
                <a:schemeClr val="accent5"/>
              </a:gs>
              <a:gs pos="100000">
                <a:schemeClr val="accent6"/>
              </a:gs>
            </a:gsLst>
            <a:lin ang="5400012"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a:p>
        </p:txBody>
      </p:sp>
      <p:grpSp>
        <p:nvGrpSpPr>
          <p:cNvPr id="12" name="Google Shape;12;p2"/>
          <p:cNvGrpSpPr/>
          <p:nvPr/>
        </p:nvGrpSpPr>
        <p:grpSpPr>
          <a:xfrm>
            <a:off x="8185118" y="1780818"/>
            <a:ext cx="2597891" cy="2597879"/>
            <a:chOff x="4616075" y="1332525"/>
            <a:chExt cx="1915566" cy="1881022"/>
          </a:xfrm>
        </p:grpSpPr>
        <p:sp>
          <p:nvSpPr>
            <p:cNvPr id="13" name="Google Shape;13;p2"/>
            <p:cNvSpPr/>
            <p:nvPr/>
          </p:nvSpPr>
          <p:spPr>
            <a:xfrm>
              <a:off x="4616077" y="1332525"/>
              <a:ext cx="1912253" cy="4048"/>
            </a:xfrm>
            <a:custGeom>
              <a:rect b="b" l="l" r="r" t="t"/>
              <a:pathLst>
                <a:path extrusionOk="0" h="4048" w="1912253">
                  <a:moveTo>
                    <a:pt x="0" y="0"/>
                  </a:moveTo>
                  <a:lnTo>
                    <a:pt x="1912253" y="0"/>
                  </a:lnTo>
                </a:path>
              </a:pathLst>
            </a:custGeom>
            <a:noFill/>
            <a:ln cap="rnd" cmpd="sng" w="2857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4" name="Google Shape;14;p2"/>
            <p:cNvSpPr/>
            <p:nvPr/>
          </p:nvSpPr>
          <p:spPr>
            <a:xfrm>
              <a:off x="4616077" y="1645356"/>
              <a:ext cx="1912253" cy="4048"/>
            </a:xfrm>
            <a:custGeom>
              <a:rect b="b" l="l" r="r" t="t"/>
              <a:pathLst>
                <a:path extrusionOk="0" h="4048" w="1912253">
                  <a:moveTo>
                    <a:pt x="0" y="0"/>
                  </a:moveTo>
                  <a:lnTo>
                    <a:pt x="1912253" y="0"/>
                  </a:lnTo>
                </a:path>
              </a:pathLst>
            </a:custGeom>
            <a:noFill/>
            <a:ln cap="rnd" cmpd="sng" w="2857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5" name="Google Shape;15;p2"/>
            <p:cNvSpPr/>
            <p:nvPr/>
          </p:nvSpPr>
          <p:spPr>
            <a:xfrm>
              <a:off x="4616077" y="1958183"/>
              <a:ext cx="1912253" cy="4048"/>
            </a:xfrm>
            <a:custGeom>
              <a:rect b="b" l="l" r="r" t="t"/>
              <a:pathLst>
                <a:path extrusionOk="0" h="4048" w="1912253">
                  <a:moveTo>
                    <a:pt x="0" y="0"/>
                  </a:moveTo>
                  <a:lnTo>
                    <a:pt x="1912253" y="0"/>
                  </a:lnTo>
                </a:path>
              </a:pathLst>
            </a:custGeom>
            <a:noFill/>
            <a:ln cap="rnd" cmpd="sng" w="2857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6" name="Google Shape;16;p2"/>
            <p:cNvSpPr/>
            <p:nvPr/>
          </p:nvSpPr>
          <p:spPr>
            <a:xfrm>
              <a:off x="4616077" y="2271014"/>
              <a:ext cx="1912253" cy="4048"/>
            </a:xfrm>
            <a:custGeom>
              <a:rect b="b" l="l" r="r" t="t"/>
              <a:pathLst>
                <a:path extrusionOk="0" h="4048" w="1912253">
                  <a:moveTo>
                    <a:pt x="0" y="0"/>
                  </a:moveTo>
                  <a:lnTo>
                    <a:pt x="1912253" y="0"/>
                  </a:lnTo>
                </a:path>
              </a:pathLst>
            </a:custGeom>
            <a:noFill/>
            <a:ln cap="rnd" cmpd="sng" w="2857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7" name="Google Shape;17;p2"/>
            <p:cNvSpPr/>
            <p:nvPr/>
          </p:nvSpPr>
          <p:spPr>
            <a:xfrm>
              <a:off x="4616077" y="2583841"/>
              <a:ext cx="1912253" cy="4048"/>
            </a:xfrm>
            <a:custGeom>
              <a:rect b="b" l="l" r="r" t="t"/>
              <a:pathLst>
                <a:path extrusionOk="0" h="4048" w="1912253">
                  <a:moveTo>
                    <a:pt x="0" y="0"/>
                  </a:moveTo>
                  <a:lnTo>
                    <a:pt x="1912253" y="0"/>
                  </a:lnTo>
                </a:path>
              </a:pathLst>
            </a:custGeom>
            <a:noFill/>
            <a:ln cap="rnd" cmpd="sng" w="2857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8" name="Google Shape;18;p2"/>
            <p:cNvSpPr/>
            <p:nvPr/>
          </p:nvSpPr>
          <p:spPr>
            <a:xfrm>
              <a:off x="4616077" y="2896672"/>
              <a:ext cx="1912253" cy="4048"/>
            </a:xfrm>
            <a:custGeom>
              <a:rect b="b" l="l" r="r" t="t"/>
              <a:pathLst>
                <a:path extrusionOk="0" h="4048" w="1912253">
                  <a:moveTo>
                    <a:pt x="0" y="0"/>
                  </a:moveTo>
                  <a:lnTo>
                    <a:pt x="1912253" y="0"/>
                  </a:lnTo>
                </a:path>
              </a:pathLst>
            </a:custGeom>
            <a:noFill/>
            <a:ln cap="rnd" cmpd="sng" w="2857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9" name="Google Shape;19;p2"/>
            <p:cNvSpPr/>
            <p:nvPr/>
          </p:nvSpPr>
          <p:spPr>
            <a:xfrm>
              <a:off x="4616077" y="3209499"/>
              <a:ext cx="1912253" cy="4048"/>
            </a:xfrm>
            <a:custGeom>
              <a:rect b="b" l="l" r="r" t="t"/>
              <a:pathLst>
                <a:path extrusionOk="0" h="4048" w="1912253">
                  <a:moveTo>
                    <a:pt x="0" y="0"/>
                  </a:moveTo>
                  <a:lnTo>
                    <a:pt x="1912253" y="0"/>
                  </a:lnTo>
                </a:path>
              </a:pathLst>
            </a:custGeom>
            <a:noFill/>
            <a:ln cap="rnd" cmpd="sng" w="2857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0" name="Google Shape;20;p2"/>
            <p:cNvSpPr/>
            <p:nvPr/>
          </p:nvSpPr>
          <p:spPr>
            <a:xfrm>
              <a:off x="4616075" y="1332525"/>
              <a:ext cx="4048" cy="1876973"/>
            </a:xfrm>
            <a:custGeom>
              <a:rect b="b" l="l" r="r" t="t"/>
              <a:pathLst>
                <a:path extrusionOk="0" h="1876973" w="4048">
                  <a:moveTo>
                    <a:pt x="0" y="1876974"/>
                  </a:moveTo>
                  <a:lnTo>
                    <a:pt x="0" y="0"/>
                  </a:lnTo>
                </a:path>
              </a:pathLst>
            </a:custGeom>
            <a:noFill/>
            <a:ln cap="rnd" cmpd="sng" w="2857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1" name="Google Shape;21;p2"/>
            <p:cNvSpPr/>
            <p:nvPr/>
          </p:nvSpPr>
          <p:spPr>
            <a:xfrm>
              <a:off x="4941627" y="1332525"/>
              <a:ext cx="4048" cy="1876973"/>
            </a:xfrm>
            <a:custGeom>
              <a:rect b="b" l="l" r="r" t="t"/>
              <a:pathLst>
                <a:path extrusionOk="0" h="1876973" w="4048">
                  <a:moveTo>
                    <a:pt x="0" y="1876974"/>
                  </a:moveTo>
                  <a:lnTo>
                    <a:pt x="0" y="0"/>
                  </a:lnTo>
                </a:path>
              </a:pathLst>
            </a:custGeom>
            <a:noFill/>
            <a:ln cap="rnd" cmpd="sng" w="2857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2" name="Google Shape;22;p2"/>
            <p:cNvSpPr/>
            <p:nvPr/>
          </p:nvSpPr>
          <p:spPr>
            <a:xfrm>
              <a:off x="5256733" y="1332525"/>
              <a:ext cx="4048" cy="1876973"/>
            </a:xfrm>
            <a:custGeom>
              <a:rect b="b" l="l" r="r" t="t"/>
              <a:pathLst>
                <a:path extrusionOk="0" h="1876973" w="4048">
                  <a:moveTo>
                    <a:pt x="0" y="1876974"/>
                  </a:moveTo>
                  <a:lnTo>
                    <a:pt x="0" y="0"/>
                  </a:lnTo>
                </a:path>
              </a:pathLst>
            </a:custGeom>
            <a:noFill/>
            <a:ln cap="rnd" cmpd="sng" w="2857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3" name="Google Shape;23;p2"/>
            <p:cNvSpPr/>
            <p:nvPr/>
          </p:nvSpPr>
          <p:spPr>
            <a:xfrm>
              <a:off x="5571839" y="1332525"/>
              <a:ext cx="4048" cy="1876973"/>
            </a:xfrm>
            <a:custGeom>
              <a:rect b="b" l="l" r="r" t="t"/>
              <a:pathLst>
                <a:path extrusionOk="0" h="1876973" w="4048">
                  <a:moveTo>
                    <a:pt x="0" y="1876974"/>
                  </a:moveTo>
                  <a:lnTo>
                    <a:pt x="0" y="0"/>
                  </a:lnTo>
                </a:path>
              </a:pathLst>
            </a:custGeom>
            <a:noFill/>
            <a:ln cap="rnd" cmpd="sng" w="2857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4" name="Google Shape;24;p2"/>
            <p:cNvSpPr/>
            <p:nvPr/>
          </p:nvSpPr>
          <p:spPr>
            <a:xfrm>
              <a:off x="5886945" y="1332525"/>
              <a:ext cx="4048" cy="1876973"/>
            </a:xfrm>
            <a:custGeom>
              <a:rect b="b" l="l" r="r" t="t"/>
              <a:pathLst>
                <a:path extrusionOk="0" h="1876973" w="4048">
                  <a:moveTo>
                    <a:pt x="0" y="1876974"/>
                  </a:moveTo>
                  <a:lnTo>
                    <a:pt x="0" y="0"/>
                  </a:lnTo>
                </a:path>
              </a:pathLst>
            </a:custGeom>
            <a:noFill/>
            <a:ln cap="rnd" cmpd="sng" w="2857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5" name="Google Shape;25;p2"/>
            <p:cNvSpPr/>
            <p:nvPr/>
          </p:nvSpPr>
          <p:spPr>
            <a:xfrm>
              <a:off x="6202051" y="1332525"/>
              <a:ext cx="4048" cy="1876973"/>
            </a:xfrm>
            <a:custGeom>
              <a:rect b="b" l="l" r="r" t="t"/>
              <a:pathLst>
                <a:path extrusionOk="0" h="1876973" w="4048">
                  <a:moveTo>
                    <a:pt x="0" y="1876974"/>
                  </a:moveTo>
                  <a:lnTo>
                    <a:pt x="0" y="0"/>
                  </a:lnTo>
                </a:path>
              </a:pathLst>
            </a:custGeom>
            <a:noFill/>
            <a:ln cap="rnd" cmpd="sng" w="2857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6" name="Google Shape;26;p2"/>
            <p:cNvSpPr/>
            <p:nvPr/>
          </p:nvSpPr>
          <p:spPr>
            <a:xfrm>
              <a:off x="6527594" y="1332525"/>
              <a:ext cx="4048" cy="1876973"/>
            </a:xfrm>
            <a:custGeom>
              <a:rect b="b" l="l" r="r" t="t"/>
              <a:pathLst>
                <a:path extrusionOk="0" h="1876973" w="4048">
                  <a:moveTo>
                    <a:pt x="0" y="1876974"/>
                  </a:moveTo>
                  <a:lnTo>
                    <a:pt x="0" y="0"/>
                  </a:lnTo>
                </a:path>
              </a:pathLst>
            </a:custGeom>
            <a:noFill/>
            <a:ln cap="rnd" cmpd="sng" w="2857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sp>
        <p:nvSpPr>
          <p:cNvPr id="27" name="Google Shape;27;p2"/>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grpSp>
        <p:nvGrpSpPr>
          <p:cNvPr id="28" name="Google Shape;28;p2"/>
          <p:cNvGrpSpPr/>
          <p:nvPr/>
        </p:nvGrpSpPr>
        <p:grpSpPr>
          <a:xfrm>
            <a:off x="7971533" y="1305991"/>
            <a:ext cx="891613" cy="650098"/>
            <a:chOff x="4468725" y="937901"/>
            <a:chExt cx="656322" cy="478541"/>
          </a:xfrm>
        </p:grpSpPr>
        <p:sp>
          <p:nvSpPr>
            <p:cNvPr id="29" name="Google Shape;29;p2"/>
            <p:cNvSpPr/>
            <p:nvPr/>
          </p:nvSpPr>
          <p:spPr>
            <a:xfrm>
              <a:off x="4469534" y="937901"/>
              <a:ext cx="655513" cy="397461"/>
            </a:xfrm>
            <a:custGeom>
              <a:rect b="b" l="l" r="r" t="t"/>
              <a:pathLst>
                <a:path extrusionOk="0" h="397461" w="655513">
                  <a:moveTo>
                    <a:pt x="446589" y="397461"/>
                  </a:moveTo>
                  <a:lnTo>
                    <a:pt x="59831" y="253036"/>
                  </a:lnTo>
                  <a:lnTo>
                    <a:pt x="0" y="152311"/>
                  </a:lnTo>
                  <a:lnTo>
                    <a:pt x="261347" y="0"/>
                  </a:lnTo>
                  <a:lnTo>
                    <a:pt x="655513" y="159184"/>
                  </a:lnTo>
                  <a:lnTo>
                    <a:pt x="446589" y="397461"/>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0" name="Google Shape;30;p2"/>
            <p:cNvSpPr/>
            <p:nvPr/>
          </p:nvSpPr>
          <p:spPr>
            <a:xfrm>
              <a:off x="4468725" y="1087913"/>
              <a:ext cx="468570" cy="328529"/>
            </a:xfrm>
            <a:custGeom>
              <a:rect b="b" l="l" r="r" t="t"/>
              <a:pathLst>
                <a:path extrusionOk="0" h="328529" w="468570">
                  <a:moveTo>
                    <a:pt x="69587" y="164066"/>
                  </a:moveTo>
                  <a:lnTo>
                    <a:pt x="0" y="0"/>
                  </a:lnTo>
                  <a:lnTo>
                    <a:pt x="468570" y="201929"/>
                  </a:lnTo>
                  <a:lnTo>
                    <a:pt x="427927" y="328530"/>
                  </a:lnTo>
                  <a:lnTo>
                    <a:pt x="69587" y="164066"/>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1" name="Google Shape;31;p2"/>
            <p:cNvSpPr/>
            <p:nvPr/>
          </p:nvSpPr>
          <p:spPr>
            <a:xfrm>
              <a:off x="4859530" y="1097086"/>
              <a:ext cx="265516" cy="319356"/>
            </a:xfrm>
            <a:custGeom>
              <a:rect b="b" l="l" r="r" t="t"/>
              <a:pathLst>
                <a:path extrusionOk="0" h="319356" w="265516">
                  <a:moveTo>
                    <a:pt x="0" y="158537"/>
                  </a:moveTo>
                  <a:lnTo>
                    <a:pt x="265517" y="0"/>
                  </a:lnTo>
                  <a:lnTo>
                    <a:pt x="253777" y="267958"/>
                  </a:lnTo>
                  <a:lnTo>
                    <a:pt x="37121" y="319357"/>
                  </a:lnTo>
                  <a:lnTo>
                    <a:pt x="0" y="158537"/>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grpSp>
        <p:nvGrpSpPr>
          <p:cNvPr id="32" name="Google Shape;32;p2"/>
          <p:cNvGrpSpPr/>
          <p:nvPr/>
        </p:nvGrpSpPr>
        <p:grpSpPr>
          <a:xfrm>
            <a:off x="10945151" y="3433043"/>
            <a:ext cx="712775" cy="873752"/>
            <a:chOff x="6197557" y="3002680"/>
            <a:chExt cx="524678" cy="643174"/>
          </a:xfrm>
        </p:grpSpPr>
        <p:sp>
          <p:nvSpPr>
            <p:cNvPr id="33" name="Google Shape;33;p2"/>
            <p:cNvSpPr/>
            <p:nvPr/>
          </p:nvSpPr>
          <p:spPr>
            <a:xfrm>
              <a:off x="6248807" y="3002680"/>
              <a:ext cx="473428" cy="502222"/>
            </a:xfrm>
            <a:custGeom>
              <a:rect b="b" l="l" r="r" t="t"/>
              <a:pathLst>
                <a:path extrusionOk="0" h="502222" w="473428">
                  <a:moveTo>
                    <a:pt x="0" y="0"/>
                  </a:moveTo>
                  <a:lnTo>
                    <a:pt x="105089" y="324348"/>
                  </a:lnTo>
                  <a:lnTo>
                    <a:pt x="335549" y="502223"/>
                  </a:lnTo>
                  <a:lnTo>
                    <a:pt x="473428" y="454204"/>
                  </a:lnTo>
                  <a:lnTo>
                    <a:pt x="253696" y="119517"/>
                  </a:lnTo>
                  <a:lnTo>
                    <a:pt x="0" y="0"/>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4" name="Google Shape;34;p2"/>
            <p:cNvSpPr/>
            <p:nvPr/>
          </p:nvSpPr>
          <p:spPr>
            <a:xfrm>
              <a:off x="6197557" y="3002680"/>
              <a:ext cx="156338" cy="531243"/>
            </a:xfrm>
            <a:custGeom>
              <a:rect b="b" l="l" r="r" t="t"/>
              <a:pathLst>
                <a:path extrusionOk="0" h="531243" w="156338">
                  <a:moveTo>
                    <a:pt x="0" y="230658"/>
                  </a:moveTo>
                  <a:lnTo>
                    <a:pt x="51249" y="0"/>
                  </a:lnTo>
                  <a:lnTo>
                    <a:pt x="156339" y="324348"/>
                  </a:lnTo>
                  <a:lnTo>
                    <a:pt x="133467" y="531244"/>
                  </a:lnTo>
                  <a:lnTo>
                    <a:pt x="0" y="230658"/>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5" name="Google Shape;35;p2"/>
            <p:cNvSpPr/>
            <p:nvPr/>
          </p:nvSpPr>
          <p:spPr>
            <a:xfrm>
              <a:off x="6312322" y="3195379"/>
              <a:ext cx="409913" cy="450475"/>
            </a:xfrm>
            <a:custGeom>
              <a:rect b="b" l="l" r="r" t="t"/>
              <a:pathLst>
                <a:path extrusionOk="0" h="450475" w="409913">
                  <a:moveTo>
                    <a:pt x="18702" y="338545"/>
                  </a:moveTo>
                  <a:lnTo>
                    <a:pt x="0" y="0"/>
                  </a:lnTo>
                  <a:lnTo>
                    <a:pt x="409913" y="261505"/>
                  </a:lnTo>
                  <a:lnTo>
                    <a:pt x="215968" y="450475"/>
                  </a:lnTo>
                  <a:lnTo>
                    <a:pt x="18702" y="338545"/>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sp>
        <p:nvSpPr>
          <p:cNvPr id="36" name="Google Shape;36;p2"/>
          <p:cNvSpPr/>
          <p:nvPr/>
        </p:nvSpPr>
        <p:spPr>
          <a:xfrm>
            <a:off x="7221549" y="4687209"/>
            <a:ext cx="1991617" cy="1991628"/>
          </a:xfrm>
          <a:custGeom>
            <a:rect b="b" l="l" r="r" t="t"/>
            <a:pathLst>
              <a:path extrusionOk="0" h="1467129" w="1467121">
                <a:moveTo>
                  <a:pt x="0" y="733569"/>
                </a:moveTo>
                <a:cubicBezTo>
                  <a:pt x="0" y="328433"/>
                  <a:pt x="328432" y="0"/>
                  <a:pt x="733569" y="0"/>
                </a:cubicBezTo>
                <a:cubicBezTo>
                  <a:pt x="1138697" y="0"/>
                  <a:pt x="1467121" y="328433"/>
                  <a:pt x="1467121" y="733569"/>
                </a:cubicBezTo>
                <a:cubicBezTo>
                  <a:pt x="1467121" y="1138709"/>
                  <a:pt x="1138697" y="1467129"/>
                  <a:pt x="733569" y="1467129"/>
                </a:cubicBezTo>
                <a:cubicBezTo>
                  <a:pt x="328432" y="1467129"/>
                  <a:pt x="0" y="1138709"/>
                  <a:pt x="0" y="733569"/>
                </a:cubicBezTo>
                <a:close/>
              </a:path>
            </a:pathLst>
          </a:custGeom>
          <a:gradFill>
            <a:gsLst>
              <a:gs pos="0">
                <a:schemeClr val="accent5"/>
              </a:gs>
              <a:gs pos="100000">
                <a:schemeClr val="accent6"/>
              </a:gs>
            </a:gsLst>
            <a:lin ang="5400012"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a:p>
        </p:txBody>
      </p:sp>
      <p:sp>
        <p:nvSpPr>
          <p:cNvPr id="37" name="Google Shape;37;p2"/>
          <p:cNvSpPr/>
          <p:nvPr/>
        </p:nvSpPr>
        <p:spPr>
          <a:xfrm>
            <a:off x="6697526" y="66025"/>
            <a:ext cx="1425230" cy="1425228"/>
          </a:xfrm>
          <a:custGeom>
            <a:rect b="b" l="l" r="r" t="t"/>
            <a:pathLst>
              <a:path extrusionOk="0" h="1049892" w="1049893">
                <a:moveTo>
                  <a:pt x="0" y="524944"/>
                </a:moveTo>
                <a:cubicBezTo>
                  <a:pt x="0" y="235026"/>
                  <a:pt x="235026" y="0"/>
                  <a:pt x="524945" y="0"/>
                </a:cubicBezTo>
                <a:cubicBezTo>
                  <a:pt x="814863" y="0"/>
                  <a:pt x="1049894" y="235026"/>
                  <a:pt x="1049894" y="524944"/>
                </a:cubicBezTo>
                <a:cubicBezTo>
                  <a:pt x="1049894" y="814867"/>
                  <a:pt x="814863" y="1049893"/>
                  <a:pt x="524945" y="1049893"/>
                </a:cubicBezTo>
                <a:cubicBezTo>
                  <a:pt x="235026" y="1049893"/>
                  <a:pt x="0" y="814867"/>
                  <a:pt x="0" y="524944"/>
                </a:cubicBezTo>
                <a:close/>
              </a:path>
            </a:pathLst>
          </a:custGeom>
          <a:gradFill>
            <a:gsLst>
              <a:gs pos="0">
                <a:schemeClr val="accent5"/>
              </a:gs>
              <a:gs pos="100000">
                <a:schemeClr val="accent6"/>
              </a:gs>
            </a:gsLst>
            <a:lin ang="5400012"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a:p>
        </p:txBody>
      </p:sp>
      <p:sp>
        <p:nvSpPr>
          <p:cNvPr id="38" name="Google Shape;38;p2"/>
          <p:cNvSpPr/>
          <p:nvPr/>
        </p:nvSpPr>
        <p:spPr>
          <a:xfrm>
            <a:off x="-879675" y="-949152"/>
            <a:ext cx="2905255" cy="2905253"/>
          </a:xfrm>
          <a:custGeom>
            <a:rect b="b" l="l" r="r" t="t"/>
            <a:pathLst>
              <a:path extrusionOk="0" h="2192644" w="2192645">
                <a:moveTo>
                  <a:pt x="0" y="1096323"/>
                </a:moveTo>
                <a:cubicBezTo>
                  <a:pt x="0" y="490841"/>
                  <a:pt x="490840" y="0"/>
                  <a:pt x="1096324" y="0"/>
                </a:cubicBezTo>
                <a:cubicBezTo>
                  <a:pt x="1701806" y="0"/>
                  <a:pt x="2192646" y="490841"/>
                  <a:pt x="2192646" y="1096323"/>
                </a:cubicBezTo>
                <a:cubicBezTo>
                  <a:pt x="2192646" y="1701805"/>
                  <a:pt x="1701806" y="2192645"/>
                  <a:pt x="1096324" y="2192645"/>
                </a:cubicBezTo>
                <a:cubicBezTo>
                  <a:pt x="490840" y="2192645"/>
                  <a:pt x="0" y="1701805"/>
                  <a:pt x="0" y="1096323"/>
                </a:cubicBezTo>
                <a:close/>
              </a:path>
            </a:pathLst>
          </a:custGeom>
          <a:gradFill>
            <a:gsLst>
              <a:gs pos="0">
                <a:schemeClr val="accent5"/>
              </a:gs>
              <a:gs pos="100000">
                <a:schemeClr val="accent6"/>
              </a:gs>
            </a:gsLst>
            <a:lin ang="5400012"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nvGrpSpPr>
          <p:cNvPr id="39" name="Google Shape;39;p2"/>
          <p:cNvGrpSpPr/>
          <p:nvPr/>
        </p:nvGrpSpPr>
        <p:grpSpPr>
          <a:xfrm>
            <a:off x="8340475" y="2016975"/>
            <a:ext cx="2283267" cy="2289816"/>
            <a:chOff x="4593397" y="1441597"/>
            <a:chExt cx="1680726" cy="1685547"/>
          </a:xfrm>
        </p:grpSpPr>
        <p:sp>
          <p:nvSpPr>
            <p:cNvPr id="40" name="Google Shape;40;p2"/>
            <p:cNvSpPr/>
            <p:nvPr/>
          </p:nvSpPr>
          <p:spPr>
            <a:xfrm>
              <a:off x="4636901" y="1545112"/>
              <a:ext cx="1637222" cy="1582032"/>
            </a:xfrm>
            <a:custGeom>
              <a:rect b="b" l="l" r="r" t="t"/>
              <a:pathLst>
                <a:path extrusionOk="0" h="1582032" w="1653760">
                  <a:moveTo>
                    <a:pt x="1278115" y="0"/>
                  </a:moveTo>
                  <a:cubicBezTo>
                    <a:pt x="1278115" y="0"/>
                    <a:pt x="1326166" y="722772"/>
                    <a:pt x="1062795" y="991155"/>
                  </a:cubicBezTo>
                  <a:cubicBezTo>
                    <a:pt x="803634" y="1255283"/>
                    <a:pt x="237544" y="1176365"/>
                    <a:pt x="0" y="1110874"/>
                  </a:cubicBezTo>
                  <a:cubicBezTo>
                    <a:pt x="19836" y="1171940"/>
                    <a:pt x="287417" y="1421932"/>
                    <a:pt x="332756" y="1466433"/>
                  </a:cubicBezTo>
                  <a:cubicBezTo>
                    <a:pt x="554027" y="1683550"/>
                    <a:pt x="1001911" y="1585906"/>
                    <a:pt x="1333169" y="1248341"/>
                  </a:cubicBezTo>
                  <a:cubicBezTo>
                    <a:pt x="1664387" y="910771"/>
                    <a:pt x="1753405" y="461017"/>
                    <a:pt x="1532135" y="243900"/>
                  </a:cubicBezTo>
                  <a:cubicBezTo>
                    <a:pt x="1522176" y="234103"/>
                    <a:pt x="1278115" y="0"/>
                    <a:pt x="1278115" y="0"/>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41" name="Google Shape;41;p2"/>
            <p:cNvSpPr/>
            <p:nvPr/>
          </p:nvSpPr>
          <p:spPr>
            <a:xfrm>
              <a:off x="4593397" y="1441597"/>
              <a:ext cx="1442681" cy="1464465"/>
            </a:xfrm>
            <a:custGeom>
              <a:rect b="b" l="l" r="r" t="t"/>
              <a:pathLst>
                <a:path extrusionOk="0" h="1453563" w="1442681">
                  <a:moveTo>
                    <a:pt x="994706" y="186"/>
                  </a:moveTo>
                  <a:cubicBezTo>
                    <a:pt x="780358" y="5452"/>
                    <a:pt x="527714" y="122670"/>
                    <a:pt x="320693" y="333650"/>
                  </a:cubicBezTo>
                  <a:cubicBezTo>
                    <a:pt x="-10525" y="671215"/>
                    <a:pt x="-99705" y="1120845"/>
                    <a:pt x="121606" y="1337962"/>
                  </a:cubicBezTo>
                  <a:cubicBezTo>
                    <a:pt x="342877" y="1555083"/>
                    <a:pt x="790761" y="1457438"/>
                    <a:pt x="1121979" y="1119869"/>
                  </a:cubicBezTo>
                  <a:cubicBezTo>
                    <a:pt x="1453196" y="782304"/>
                    <a:pt x="1542377" y="332675"/>
                    <a:pt x="1321106" y="115557"/>
                  </a:cubicBezTo>
                  <a:cubicBezTo>
                    <a:pt x="1238119" y="34137"/>
                    <a:pt x="1123315" y="-2976"/>
                    <a:pt x="994706" y="186"/>
                  </a:cubicBezTo>
                  <a:close/>
                  <a:moveTo>
                    <a:pt x="845573" y="399938"/>
                  </a:moveTo>
                  <a:cubicBezTo>
                    <a:pt x="903704" y="398509"/>
                    <a:pt x="955560" y="415256"/>
                    <a:pt x="993087" y="452058"/>
                  </a:cubicBezTo>
                  <a:cubicBezTo>
                    <a:pt x="1093075" y="550192"/>
                    <a:pt x="1052837" y="753501"/>
                    <a:pt x="903137" y="906079"/>
                  </a:cubicBezTo>
                  <a:cubicBezTo>
                    <a:pt x="753437" y="1058653"/>
                    <a:pt x="551031" y="1102762"/>
                    <a:pt x="451002" y="1004627"/>
                  </a:cubicBezTo>
                  <a:cubicBezTo>
                    <a:pt x="350973" y="906492"/>
                    <a:pt x="391252" y="703305"/>
                    <a:pt x="540951" y="550731"/>
                  </a:cubicBezTo>
                  <a:cubicBezTo>
                    <a:pt x="634503" y="455369"/>
                    <a:pt x="748701" y="402318"/>
                    <a:pt x="845573" y="399938"/>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42" name="Google Shape;42;p2"/>
            <p:cNvSpPr/>
            <p:nvPr/>
          </p:nvSpPr>
          <p:spPr>
            <a:xfrm>
              <a:off x="4986203" y="1827976"/>
              <a:ext cx="656440" cy="678044"/>
            </a:xfrm>
            <a:custGeom>
              <a:rect b="b" l="l" r="r" t="t"/>
              <a:pathLst>
                <a:path extrusionOk="0" h="656701" w="651553">
                  <a:moveTo>
                    <a:pt x="449336" y="84"/>
                  </a:moveTo>
                  <a:cubicBezTo>
                    <a:pt x="352424" y="2464"/>
                    <a:pt x="238267" y="55390"/>
                    <a:pt x="144714" y="150751"/>
                  </a:cubicBezTo>
                  <a:cubicBezTo>
                    <a:pt x="91400" y="205065"/>
                    <a:pt x="52336" y="265827"/>
                    <a:pt x="28169" y="325958"/>
                  </a:cubicBezTo>
                  <a:cubicBezTo>
                    <a:pt x="-15551" y="434735"/>
                    <a:pt x="-9641" y="541574"/>
                    <a:pt x="54765" y="604773"/>
                  </a:cubicBezTo>
                  <a:cubicBezTo>
                    <a:pt x="106662" y="655723"/>
                    <a:pt x="186289" y="667907"/>
                    <a:pt x="271704" y="646898"/>
                  </a:cubicBezTo>
                  <a:cubicBezTo>
                    <a:pt x="289759" y="567587"/>
                    <a:pt x="336150" y="482770"/>
                    <a:pt x="407964" y="409576"/>
                  </a:cubicBezTo>
                  <a:cubicBezTo>
                    <a:pt x="479899" y="336249"/>
                    <a:pt x="564019" y="288383"/>
                    <a:pt x="643120" y="268904"/>
                  </a:cubicBezTo>
                  <a:cubicBezTo>
                    <a:pt x="654819" y="217493"/>
                    <a:pt x="654495" y="168539"/>
                    <a:pt x="641217" y="126463"/>
                  </a:cubicBezTo>
                  <a:cubicBezTo>
                    <a:pt x="632311" y="98134"/>
                    <a:pt x="617900" y="72748"/>
                    <a:pt x="596930" y="52204"/>
                  </a:cubicBezTo>
                  <a:cubicBezTo>
                    <a:pt x="559445" y="15402"/>
                    <a:pt x="507467" y="-1345"/>
                    <a:pt x="449336" y="84"/>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grpSp>
        <p:nvGrpSpPr>
          <p:cNvPr id="43" name="Google Shape;43;p2"/>
          <p:cNvGrpSpPr/>
          <p:nvPr/>
        </p:nvGrpSpPr>
        <p:grpSpPr>
          <a:xfrm>
            <a:off x="7971521" y="4845101"/>
            <a:ext cx="1668612" cy="1391255"/>
            <a:chOff x="3790450" y="2922745"/>
            <a:chExt cx="1228275" cy="1024111"/>
          </a:xfrm>
        </p:grpSpPr>
        <p:sp>
          <p:nvSpPr>
            <p:cNvPr id="44" name="Google Shape;44;p2"/>
            <p:cNvSpPr/>
            <p:nvPr/>
          </p:nvSpPr>
          <p:spPr>
            <a:xfrm>
              <a:off x="3790450" y="2942602"/>
              <a:ext cx="1220561" cy="1004254"/>
            </a:xfrm>
            <a:custGeom>
              <a:rect b="b" l="l" r="r" t="t"/>
              <a:pathLst>
                <a:path extrusionOk="0" h="1004254" w="1220561">
                  <a:moveTo>
                    <a:pt x="207279" y="0"/>
                  </a:moveTo>
                  <a:lnTo>
                    <a:pt x="17224" y="276831"/>
                  </a:lnTo>
                  <a:lnTo>
                    <a:pt x="17600" y="277090"/>
                  </a:lnTo>
                  <a:cubicBezTo>
                    <a:pt x="14139" y="279899"/>
                    <a:pt x="10694" y="282725"/>
                    <a:pt x="8241" y="286328"/>
                  </a:cubicBezTo>
                  <a:cubicBezTo>
                    <a:pt x="-42239" y="360421"/>
                    <a:pt x="144416" y="575627"/>
                    <a:pt x="425186" y="766921"/>
                  </a:cubicBezTo>
                  <a:cubicBezTo>
                    <a:pt x="705963" y="958211"/>
                    <a:pt x="974597" y="1053168"/>
                    <a:pt x="1025077" y="979071"/>
                  </a:cubicBezTo>
                  <a:cubicBezTo>
                    <a:pt x="1025523" y="978432"/>
                    <a:pt x="1025603" y="977590"/>
                    <a:pt x="1026008" y="976934"/>
                  </a:cubicBezTo>
                  <a:lnTo>
                    <a:pt x="1027870" y="978221"/>
                  </a:lnTo>
                  <a:lnTo>
                    <a:pt x="1220561" y="700799"/>
                  </a:lnTo>
                  <a:lnTo>
                    <a:pt x="207279" y="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45" name="Google Shape;45;p2"/>
            <p:cNvSpPr/>
            <p:nvPr/>
          </p:nvSpPr>
          <p:spPr>
            <a:xfrm>
              <a:off x="3985489" y="2922745"/>
              <a:ext cx="1033236" cy="743083"/>
            </a:xfrm>
            <a:custGeom>
              <a:rect b="b" l="l" r="r" t="t"/>
              <a:pathLst>
                <a:path extrusionOk="0" h="743083" w="1033236">
                  <a:moveTo>
                    <a:pt x="8241" y="25176"/>
                  </a:moveTo>
                  <a:cubicBezTo>
                    <a:pt x="58721" y="-48921"/>
                    <a:pt x="327261" y="46085"/>
                    <a:pt x="608039" y="237379"/>
                  </a:cubicBezTo>
                  <a:cubicBezTo>
                    <a:pt x="888817" y="428669"/>
                    <a:pt x="1075476" y="643811"/>
                    <a:pt x="1024996" y="717908"/>
                  </a:cubicBezTo>
                  <a:cubicBezTo>
                    <a:pt x="974516" y="792005"/>
                    <a:pt x="706004" y="696995"/>
                    <a:pt x="425226" y="505705"/>
                  </a:cubicBezTo>
                  <a:cubicBezTo>
                    <a:pt x="144448" y="314411"/>
                    <a:pt x="-42243" y="99273"/>
                    <a:pt x="8241" y="25176"/>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46" name="Google Shape;46;p2"/>
            <p:cNvSpPr/>
            <p:nvPr/>
          </p:nvSpPr>
          <p:spPr>
            <a:xfrm>
              <a:off x="4272537" y="3126827"/>
              <a:ext cx="459128" cy="334918"/>
            </a:xfrm>
            <a:custGeom>
              <a:rect b="b" l="l" r="r" t="t"/>
              <a:pathLst>
                <a:path extrusionOk="0" h="334918" w="459128">
                  <a:moveTo>
                    <a:pt x="3699" y="10708"/>
                  </a:moveTo>
                  <a:cubicBezTo>
                    <a:pt x="26247" y="-21762"/>
                    <a:pt x="145626" y="22096"/>
                    <a:pt x="270389" y="108669"/>
                  </a:cubicBezTo>
                  <a:cubicBezTo>
                    <a:pt x="395112" y="195242"/>
                    <a:pt x="477977" y="291741"/>
                    <a:pt x="455429" y="324211"/>
                  </a:cubicBezTo>
                  <a:cubicBezTo>
                    <a:pt x="432922" y="356681"/>
                    <a:pt x="313543" y="312820"/>
                    <a:pt x="188779" y="226251"/>
                  </a:cubicBezTo>
                  <a:cubicBezTo>
                    <a:pt x="64016" y="139677"/>
                    <a:pt x="-18849" y="43174"/>
                    <a:pt x="3699" y="10708"/>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grpSp>
        <p:nvGrpSpPr>
          <p:cNvPr id="47" name="Google Shape;47;p2"/>
          <p:cNvGrpSpPr/>
          <p:nvPr/>
        </p:nvGrpSpPr>
        <p:grpSpPr>
          <a:xfrm>
            <a:off x="10268618" y="251265"/>
            <a:ext cx="1847185" cy="1054735"/>
            <a:chOff x="6220591" y="624724"/>
            <a:chExt cx="1359724" cy="776397"/>
          </a:xfrm>
        </p:grpSpPr>
        <p:sp>
          <p:nvSpPr>
            <p:cNvPr id="48" name="Google Shape;48;p2"/>
            <p:cNvSpPr/>
            <p:nvPr/>
          </p:nvSpPr>
          <p:spPr>
            <a:xfrm>
              <a:off x="6220591" y="624724"/>
              <a:ext cx="1359724" cy="686349"/>
            </a:xfrm>
            <a:custGeom>
              <a:rect b="b" l="l" r="r" t="t"/>
              <a:pathLst>
                <a:path extrusionOk="0" h="686349" w="1359724">
                  <a:moveTo>
                    <a:pt x="1359725" y="454951"/>
                  </a:moveTo>
                  <a:lnTo>
                    <a:pt x="1295562" y="102363"/>
                  </a:lnTo>
                  <a:lnTo>
                    <a:pt x="1295076" y="102448"/>
                  </a:lnTo>
                  <a:cubicBezTo>
                    <a:pt x="1295602" y="97716"/>
                    <a:pt x="1296088" y="92988"/>
                    <a:pt x="1295238" y="88413"/>
                  </a:cubicBezTo>
                  <a:cubicBezTo>
                    <a:pt x="1277750" y="-5669"/>
                    <a:pt x="973979" y="-28258"/>
                    <a:pt x="616732" y="38051"/>
                  </a:cubicBezTo>
                  <a:cubicBezTo>
                    <a:pt x="259485" y="104355"/>
                    <a:pt x="-15990" y="234502"/>
                    <a:pt x="1457" y="328585"/>
                  </a:cubicBezTo>
                  <a:cubicBezTo>
                    <a:pt x="1619" y="329398"/>
                    <a:pt x="2186" y="330091"/>
                    <a:pt x="2388" y="330892"/>
                  </a:cubicBezTo>
                  <a:lnTo>
                    <a:pt x="0" y="331329"/>
                  </a:lnTo>
                  <a:lnTo>
                    <a:pt x="62584" y="686350"/>
                  </a:lnTo>
                  <a:lnTo>
                    <a:pt x="1359725" y="454951"/>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49" name="Google Shape;49;p2"/>
            <p:cNvSpPr/>
            <p:nvPr/>
          </p:nvSpPr>
          <p:spPr>
            <a:xfrm>
              <a:off x="6284859" y="984273"/>
              <a:ext cx="1295270" cy="416848"/>
            </a:xfrm>
            <a:custGeom>
              <a:rect b="b" l="l" r="r" t="t"/>
              <a:pathLst>
                <a:path extrusionOk="0" h="416848" w="1295270">
                  <a:moveTo>
                    <a:pt x="1294485" y="88366"/>
                  </a:moveTo>
                  <a:cubicBezTo>
                    <a:pt x="1311933" y="182448"/>
                    <a:pt x="1036498" y="312470"/>
                    <a:pt x="679251" y="378774"/>
                  </a:cubicBezTo>
                  <a:cubicBezTo>
                    <a:pt x="322004" y="445083"/>
                    <a:pt x="18273" y="422563"/>
                    <a:pt x="785" y="328480"/>
                  </a:cubicBezTo>
                  <a:cubicBezTo>
                    <a:pt x="-16662" y="234398"/>
                    <a:pt x="258772" y="104380"/>
                    <a:pt x="616019" y="38072"/>
                  </a:cubicBezTo>
                  <a:cubicBezTo>
                    <a:pt x="973266" y="-28232"/>
                    <a:pt x="1276997" y="-5717"/>
                    <a:pt x="1294485" y="88366"/>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50" name="Google Shape;50;p2"/>
            <p:cNvSpPr/>
            <p:nvPr/>
          </p:nvSpPr>
          <p:spPr>
            <a:xfrm>
              <a:off x="6642623" y="1101719"/>
              <a:ext cx="579706" cy="181954"/>
            </a:xfrm>
            <a:custGeom>
              <a:rect b="b" l="l" r="r" t="t"/>
              <a:pathLst>
                <a:path extrusionOk="0" h="181954" w="579706">
                  <a:moveTo>
                    <a:pt x="579394" y="39803"/>
                  </a:moveTo>
                  <a:cubicBezTo>
                    <a:pt x="586761" y="81341"/>
                    <a:pt x="463051" y="137921"/>
                    <a:pt x="303150" y="166185"/>
                  </a:cubicBezTo>
                  <a:cubicBezTo>
                    <a:pt x="143249" y="194449"/>
                    <a:pt x="7677" y="183689"/>
                    <a:pt x="309" y="142152"/>
                  </a:cubicBezTo>
                  <a:cubicBezTo>
                    <a:pt x="-7017" y="100618"/>
                    <a:pt x="116653" y="44033"/>
                    <a:pt x="276594" y="15769"/>
                  </a:cubicBezTo>
                  <a:cubicBezTo>
                    <a:pt x="436495" y="-12495"/>
                    <a:pt x="572067" y="-1735"/>
                    <a:pt x="579394" y="39803"/>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sp>
        <p:nvSpPr>
          <p:cNvPr id="51" name="Google Shape;51;p2"/>
          <p:cNvSpPr/>
          <p:nvPr/>
        </p:nvSpPr>
        <p:spPr>
          <a:xfrm>
            <a:off x="7407751" y="2547555"/>
            <a:ext cx="359399" cy="359389"/>
          </a:xfrm>
          <a:custGeom>
            <a:rect b="b" l="l" r="r" t="t"/>
            <a:pathLst>
              <a:path extrusionOk="0" h="264743" w="264751">
                <a:moveTo>
                  <a:pt x="0" y="132163"/>
                </a:moveTo>
                <a:lnTo>
                  <a:pt x="132580" y="0"/>
                </a:lnTo>
                <a:lnTo>
                  <a:pt x="264752" y="132580"/>
                </a:lnTo>
                <a:lnTo>
                  <a:pt x="132176" y="264743"/>
                </a:lnTo>
                <a:lnTo>
                  <a:pt x="0" y="132163"/>
                </a:lnTo>
                <a:close/>
              </a:path>
            </a:pathLst>
          </a:custGeom>
          <a:noFill/>
          <a:ln cap="flat" cmpd="sng" w="2857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52" name="Google Shape;52;p2"/>
          <p:cNvSpPr/>
          <p:nvPr/>
        </p:nvSpPr>
        <p:spPr>
          <a:xfrm>
            <a:off x="641469" y="859395"/>
            <a:ext cx="417626" cy="417632"/>
          </a:xfrm>
          <a:custGeom>
            <a:rect b="b" l="l" r="r" t="t"/>
            <a:pathLst>
              <a:path extrusionOk="0" h="264743" w="264739">
                <a:moveTo>
                  <a:pt x="0" y="132163"/>
                </a:moveTo>
                <a:lnTo>
                  <a:pt x="132580" y="0"/>
                </a:lnTo>
                <a:lnTo>
                  <a:pt x="264739" y="132580"/>
                </a:lnTo>
                <a:lnTo>
                  <a:pt x="132163" y="264743"/>
                </a:lnTo>
                <a:lnTo>
                  <a:pt x="0" y="132163"/>
                </a:lnTo>
                <a:close/>
              </a:path>
            </a:pathLst>
          </a:custGeom>
          <a:noFill/>
          <a:ln cap="flat" cmpd="sng" w="2857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53" name="Google Shape;53;p2"/>
          <p:cNvSpPr/>
          <p:nvPr/>
        </p:nvSpPr>
        <p:spPr>
          <a:xfrm>
            <a:off x="190300" y="5603654"/>
            <a:ext cx="1138643" cy="1138662"/>
          </a:xfrm>
          <a:custGeom>
            <a:rect b="b" l="l" r="r" t="t"/>
            <a:pathLst>
              <a:path extrusionOk="0" h="998826" w="998810">
                <a:moveTo>
                  <a:pt x="0" y="498620"/>
                </a:moveTo>
                <a:lnTo>
                  <a:pt x="500190" y="0"/>
                </a:lnTo>
                <a:lnTo>
                  <a:pt x="998810" y="500194"/>
                </a:lnTo>
                <a:lnTo>
                  <a:pt x="498620" y="998826"/>
                </a:lnTo>
                <a:lnTo>
                  <a:pt x="0" y="498620"/>
                </a:lnTo>
                <a:close/>
              </a:path>
            </a:pathLst>
          </a:custGeom>
          <a:noFill/>
          <a:ln cap="flat" cmpd="sng" w="2857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54" name="Google Shape;54;p2"/>
          <p:cNvSpPr/>
          <p:nvPr/>
        </p:nvSpPr>
        <p:spPr>
          <a:xfrm>
            <a:off x="9953410" y="335161"/>
            <a:ext cx="607123" cy="607123"/>
          </a:xfrm>
          <a:custGeom>
            <a:rect b="b" l="l" r="r" t="t"/>
            <a:pathLst>
              <a:path extrusionOk="0" h="447236" w="447236">
                <a:moveTo>
                  <a:pt x="0" y="223266"/>
                </a:moveTo>
                <a:lnTo>
                  <a:pt x="223983" y="0"/>
                </a:lnTo>
                <a:lnTo>
                  <a:pt x="447237" y="223971"/>
                </a:lnTo>
                <a:lnTo>
                  <a:pt x="223254" y="447237"/>
                </a:lnTo>
                <a:lnTo>
                  <a:pt x="0" y="223266"/>
                </a:lnTo>
                <a:close/>
              </a:path>
            </a:pathLst>
          </a:custGeom>
          <a:noFill/>
          <a:ln cap="flat" cmpd="sng" w="2857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55" name="Google Shape;55;p2"/>
          <p:cNvSpPr txBox="1"/>
          <p:nvPr>
            <p:ph type="ctrTitle"/>
          </p:nvPr>
        </p:nvSpPr>
        <p:spPr>
          <a:xfrm>
            <a:off x="912825" y="1753975"/>
            <a:ext cx="6504000" cy="2736900"/>
          </a:xfrm>
          <a:prstGeom prst="rect">
            <a:avLst/>
          </a:prstGeom>
        </p:spPr>
        <p:txBody>
          <a:bodyPr anchorCtr="0" anchor="b" bIns="121900" lIns="121900" spcFirstLastPara="1" rIns="121900" wrap="square" tIns="121900">
            <a:normAutofit/>
          </a:bodyPr>
          <a:lstStyle>
            <a:lvl1pPr lvl="0">
              <a:lnSpc>
                <a:spcPct val="90000"/>
              </a:lnSpc>
              <a:spcBef>
                <a:spcPts val="0"/>
              </a:spcBef>
              <a:spcAft>
                <a:spcPts val="0"/>
              </a:spcAft>
              <a:buSzPts val="6900"/>
              <a:buNone/>
              <a:defRPr sz="6010"/>
            </a:lvl1pPr>
            <a:lvl2pPr lvl="1">
              <a:spcBef>
                <a:spcPts val="0"/>
              </a:spcBef>
              <a:spcAft>
                <a:spcPts val="0"/>
              </a:spcAft>
              <a:buSzPts val="6900"/>
              <a:buNone/>
              <a:defRPr sz="6900"/>
            </a:lvl2pPr>
            <a:lvl3pPr lvl="2">
              <a:spcBef>
                <a:spcPts val="0"/>
              </a:spcBef>
              <a:spcAft>
                <a:spcPts val="0"/>
              </a:spcAft>
              <a:buSzPts val="6900"/>
              <a:buNone/>
              <a:defRPr sz="6900"/>
            </a:lvl3pPr>
            <a:lvl4pPr lvl="3">
              <a:spcBef>
                <a:spcPts val="0"/>
              </a:spcBef>
              <a:spcAft>
                <a:spcPts val="0"/>
              </a:spcAft>
              <a:buSzPts val="6900"/>
              <a:buNone/>
              <a:defRPr sz="6900"/>
            </a:lvl4pPr>
            <a:lvl5pPr lvl="4">
              <a:spcBef>
                <a:spcPts val="0"/>
              </a:spcBef>
              <a:spcAft>
                <a:spcPts val="0"/>
              </a:spcAft>
              <a:buSzPts val="6900"/>
              <a:buNone/>
              <a:defRPr sz="6900"/>
            </a:lvl5pPr>
            <a:lvl6pPr lvl="5">
              <a:spcBef>
                <a:spcPts val="0"/>
              </a:spcBef>
              <a:spcAft>
                <a:spcPts val="0"/>
              </a:spcAft>
              <a:buSzPts val="6900"/>
              <a:buNone/>
              <a:defRPr sz="6900"/>
            </a:lvl6pPr>
            <a:lvl7pPr lvl="6">
              <a:spcBef>
                <a:spcPts val="0"/>
              </a:spcBef>
              <a:spcAft>
                <a:spcPts val="0"/>
              </a:spcAft>
              <a:buSzPts val="6900"/>
              <a:buNone/>
              <a:defRPr sz="6900"/>
            </a:lvl7pPr>
            <a:lvl8pPr lvl="7">
              <a:spcBef>
                <a:spcPts val="0"/>
              </a:spcBef>
              <a:spcAft>
                <a:spcPts val="0"/>
              </a:spcAft>
              <a:buSzPts val="6900"/>
              <a:buNone/>
              <a:defRPr sz="6900"/>
            </a:lvl8pPr>
            <a:lvl9pPr lvl="8">
              <a:spcBef>
                <a:spcPts val="0"/>
              </a:spcBef>
              <a:spcAft>
                <a:spcPts val="0"/>
              </a:spcAft>
              <a:buSzPts val="6900"/>
              <a:buNone/>
              <a:defRPr sz="6900"/>
            </a:lvl9pPr>
          </a:lstStyle>
          <a:p/>
        </p:txBody>
      </p:sp>
      <p:sp>
        <p:nvSpPr>
          <p:cNvPr id="56" name="Google Shape;56;p2"/>
          <p:cNvSpPr txBox="1"/>
          <p:nvPr>
            <p:ph idx="1" type="subTitle"/>
          </p:nvPr>
        </p:nvSpPr>
        <p:spPr>
          <a:xfrm>
            <a:off x="912825" y="4540025"/>
            <a:ext cx="6504000" cy="564000"/>
          </a:xfrm>
          <a:prstGeom prst="rect">
            <a:avLst/>
          </a:prstGeom>
        </p:spPr>
        <p:txBody>
          <a:bodyPr anchorCtr="0" anchor="t" bIns="121900" lIns="121900" spcFirstLastPara="1" rIns="121900" wrap="square" tIns="121900">
            <a:normAutofit/>
          </a:bodyPr>
          <a:lstStyle>
            <a:lvl1pPr lvl="0">
              <a:lnSpc>
                <a:spcPct val="100000"/>
              </a:lnSpc>
              <a:spcBef>
                <a:spcPts val="0"/>
              </a:spcBef>
              <a:spcAft>
                <a:spcPts val="0"/>
              </a:spcAft>
              <a:buSzPts val="3700"/>
              <a:buNone/>
              <a:defRPr sz="2200"/>
            </a:lvl1pPr>
            <a:lvl2pPr lvl="1">
              <a:lnSpc>
                <a:spcPct val="100000"/>
              </a:lnSpc>
              <a:spcBef>
                <a:spcPts val="0"/>
              </a:spcBef>
              <a:spcAft>
                <a:spcPts val="0"/>
              </a:spcAft>
              <a:buSzPts val="3700"/>
              <a:buNone/>
              <a:defRPr sz="3700"/>
            </a:lvl2pPr>
            <a:lvl3pPr lvl="2">
              <a:lnSpc>
                <a:spcPct val="100000"/>
              </a:lnSpc>
              <a:spcBef>
                <a:spcPts val="0"/>
              </a:spcBef>
              <a:spcAft>
                <a:spcPts val="0"/>
              </a:spcAft>
              <a:buSzPts val="3700"/>
              <a:buNone/>
              <a:defRPr sz="3700"/>
            </a:lvl3pPr>
            <a:lvl4pPr lvl="3">
              <a:lnSpc>
                <a:spcPct val="100000"/>
              </a:lnSpc>
              <a:spcBef>
                <a:spcPts val="0"/>
              </a:spcBef>
              <a:spcAft>
                <a:spcPts val="0"/>
              </a:spcAft>
              <a:buSzPts val="3700"/>
              <a:buNone/>
              <a:defRPr sz="3700"/>
            </a:lvl4pPr>
            <a:lvl5pPr lvl="4">
              <a:lnSpc>
                <a:spcPct val="100000"/>
              </a:lnSpc>
              <a:spcBef>
                <a:spcPts val="0"/>
              </a:spcBef>
              <a:spcAft>
                <a:spcPts val="0"/>
              </a:spcAft>
              <a:buSzPts val="3700"/>
              <a:buNone/>
              <a:defRPr sz="3700"/>
            </a:lvl5pPr>
            <a:lvl6pPr lvl="5">
              <a:lnSpc>
                <a:spcPct val="100000"/>
              </a:lnSpc>
              <a:spcBef>
                <a:spcPts val="0"/>
              </a:spcBef>
              <a:spcAft>
                <a:spcPts val="0"/>
              </a:spcAft>
              <a:buSzPts val="3700"/>
              <a:buNone/>
              <a:defRPr sz="3700"/>
            </a:lvl6pPr>
            <a:lvl7pPr lvl="6">
              <a:lnSpc>
                <a:spcPct val="100000"/>
              </a:lnSpc>
              <a:spcBef>
                <a:spcPts val="0"/>
              </a:spcBef>
              <a:spcAft>
                <a:spcPts val="0"/>
              </a:spcAft>
              <a:buSzPts val="3700"/>
              <a:buNone/>
              <a:defRPr sz="3700"/>
            </a:lvl7pPr>
            <a:lvl8pPr lvl="7">
              <a:lnSpc>
                <a:spcPct val="100000"/>
              </a:lnSpc>
              <a:spcBef>
                <a:spcPts val="0"/>
              </a:spcBef>
              <a:spcAft>
                <a:spcPts val="0"/>
              </a:spcAft>
              <a:buSzPts val="3700"/>
              <a:buNone/>
              <a:defRPr sz="3700"/>
            </a:lvl8pPr>
            <a:lvl9pPr lvl="8">
              <a:lnSpc>
                <a:spcPct val="100000"/>
              </a:lnSpc>
              <a:spcBef>
                <a:spcPts val="0"/>
              </a:spcBef>
              <a:spcAft>
                <a:spcPts val="0"/>
              </a:spcAft>
              <a:buSzPts val="3700"/>
              <a:buNone/>
              <a:defRPr sz="3700"/>
            </a:lvl9pPr>
          </a:lstStyle>
          <a:p/>
        </p:txBody>
      </p:sp>
      <p:grpSp>
        <p:nvGrpSpPr>
          <p:cNvPr id="57" name="Google Shape;57;p2"/>
          <p:cNvGrpSpPr/>
          <p:nvPr/>
        </p:nvGrpSpPr>
        <p:grpSpPr>
          <a:xfrm rot="3039638">
            <a:off x="10223506" y="5077234"/>
            <a:ext cx="1382219" cy="789242"/>
            <a:chOff x="6220591" y="624724"/>
            <a:chExt cx="1359724" cy="776397"/>
          </a:xfrm>
        </p:grpSpPr>
        <p:sp>
          <p:nvSpPr>
            <p:cNvPr id="58" name="Google Shape;58;p2"/>
            <p:cNvSpPr/>
            <p:nvPr/>
          </p:nvSpPr>
          <p:spPr>
            <a:xfrm>
              <a:off x="6220591" y="624724"/>
              <a:ext cx="1359724" cy="686349"/>
            </a:xfrm>
            <a:custGeom>
              <a:rect b="b" l="l" r="r" t="t"/>
              <a:pathLst>
                <a:path extrusionOk="0" h="686349" w="1359724">
                  <a:moveTo>
                    <a:pt x="1359725" y="454951"/>
                  </a:moveTo>
                  <a:lnTo>
                    <a:pt x="1295562" y="102363"/>
                  </a:lnTo>
                  <a:lnTo>
                    <a:pt x="1295076" y="102448"/>
                  </a:lnTo>
                  <a:cubicBezTo>
                    <a:pt x="1295602" y="97716"/>
                    <a:pt x="1296088" y="92988"/>
                    <a:pt x="1295238" y="88413"/>
                  </a:cubicBezTo>
                  <a:cubicBezTo>
                    <a:pt x="1277750" y="-5669"/>
                    <a:pt x="973979" y="-28258"/>
                    <a:pt x="616732" y="38051"/>
                  </a:cubicBezTo>
                  <a:cubicBezTo>
                    <a:pt x="259485" y="104355"/>
                    <a:pt x="-15990" y="234502"/>
                    <a:pt x="1457" y="328585"/>
                  </a:cubicBezTo>
                  <a:cubicBezTo>
                    <a:pt x="1619" y="329398"/>
                    <a:pt x="2186" y="330091"/>
                    <a:pt x="2388" y="330892"/>
                  </a:cubicBezTo>
                  <a:lnTo>
                    <a:pt x="0" y="331329"/>
                  </a:lnTo>
                  <a:lnTo>
                    <a:pt x="62584" y="686350"/>
                  </a:lnTo>
                  <a:lnTo>
                    <a:pt x="1359725" y="454951"/>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59" name="Google Shape;59;p2"/>
            <p:cNvSpPr/>
            <p:nvPr/>
          </p:nvSpPr>
          <p:spPr>
            <a:xfrm>
              <a:off x="6284859" y="984273"/>
              <a:ext cx="1295270" cy="416848"/>
            </a:xfrm>
            <a:custGeom>
              <a:rect b="b" l="l" r="r" t="t"/>
              <a:pathLst>
                <a:path extrusionOk="0" h="416848" w="1295270">
                  <a:moveTo>
                    <a:pt x="1294485" y="88366"/>
                  </a:moveTo>
                  <a:cubicBezTo>
                    <a:pt x="1311933" y="182448"/>
                    <a:pt x="1036498" y="312470"/>
                    <a:pt x="679251" y="378774"/>
                  </a:cubicBezTo>
                  <a:cubicBezTo>
                    <a:pt x="322004" y="445083"/>
                    <a:pt x="18273" y="422563"/>
                    <a:pt x="785" y="328480"/>
                  </a:cubicBezTo>
                  <a:cubicBezTo>
                    <a:pt x="-16662" y="234398"/>
                    <a:pt x="258772" y="104380"/>
                    <a:pt x="616019" y="38072"/>
                  </a:cubicBezTo>
                  <a:cubicBezTo>
                    <a:pt x="973266" y="-28232"/>
                    <a:pt x="1276997" y="-5717"/>
                    <a:pt x="1294485" y="88366"/>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60" name="Google Shape;60;p2"/>
            <p:cNvSpPr/>
            <p:nvPr/>
          </p:nvSpPr>
          <p:spPr>
            <a:xfrm>
              <a:off x="6642623" y="1101719"/>
              <a:ext cx="579706" cy="181954"/>
            </a:xfrm>
            <a:custGeom>
              <a:rect b="b" l="l" r="r" t="t"/>
              <a:pathLst>
                <a:path extrusionOk="0" h="181954" w="579706">
                  <a:moveTo>
                    <a:pt x="579394" y="39803"/>
                  </a:moveTo>
                  <a:cubicBezTo>
                    <a:pt x="586761" y="81341"/>
                    <a:pt x="463051" y="137921"/>
                    <a:pt x="303150" y="166185"/>
                  </a:cubicBezTo>
                  <a:cubicBezTo>
                    <a:pt x="143249" y="194449"/>
                    <a:pt x="7677" y="183689"/>
                    <a:pt x="309" y="142152"/>
                  </a:cubicBezTo>
                  <a:cubicBezTo>
                    <a:pt x="-7017" y="100618"/>
                    <a:pt x="116653" y="44033"/>
                    <a:pt x="276594" y="15769"/>
                  </a:cubicBezTo>
                  <a:cubicBezTo>
                    <a:pt x="436495" y="-12495"/>
                    <a:pt x="572067" y="-1735"/>
                    <a:pt x="579394" y="39803"/>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sp>
        <p:nvSpPr>
          <p:cNvPr id="61" name="Google Shape;61;p2"/>
          <p:cNvSpPr/>
          <p:nvPr/>
        </p:nvSpPr>
        <p:spPr>
          <a:xfrm>
            <a:off x="9951335" y="5808861"/>
            <a:ext cx="607123" cy="607123"/>
          </a:xfrm>
          <a:custGeom>
            <a:rect b="b" l="l" r="r" t="t"/>
            <a:pathLst>
              <a:path extrusionOk="0" h="447236" w="447236">
                <a:moveTo>
                  <a:pt x="0" y="223266"/>
                </a:moveTo>
                <a:lnTo>
                  <a:pt x="223983" y="0"/>
                </a:lnTo>
                <a:lnTo>
                  <a:pt x="447237" y="223971"/>
                </a:lnTo>
                <a:lnTo>
                  <a:pt x="223254" y="447237"/>
                </a:lnTo>
                <a:lnTo>
                  <a:pt x="0" y="223266"/>
                </a:lnTo>
                <a:close/>
              </a:path>
            </a:pathLst>
          </a:custGeom>
          <a:noFill/>
          <a:ln cap="flat" cmpd="sng" w="2857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62" name="Google Shape;62;p2"/>
          <p:cNvSpPr/>
          <p:nvPr/>
        </p:nvSpPr>
        <p:spPr>
          <a:xfrm>
            <a:off x="11296601" y="6236355"/>
            <a:ext cx="359399" cy="359389"/>
          </a:xfrm>
          <a:custGeom>
            <a:rect b="b" l="l" r="r" t="t"/>
            <a:pathLst>
              <a:path extrusionOk="0" h="264743" w="264751">
                <a:moveTo>
                  <a:pt x="0" y="132163"/>
                </a:moveTo>
                <a:lnTo>
                  <a:pt x="132580" y="0"/>
                </a:lnTo>
                <a:lnTo>
                  <a:pt x="264752" y="132580"/>
                </a:lnTo>
                <a:lnTo>
                  <a:pt x="132176" y="264743"/>
                </a:lnTo>
                <a:lnTo>
                  <a:pt x="0" y="132163"/>
                </a:lnTo>
                <a:close/>
              </a:path>
            </a:pathLst>
          </a:custGeom>
          <a:noFill/>
          <a:ln cap="flat" cmpd="sng" w="2857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9" name="Shape 329"/>
        <p:cNvGrpSpPr/>
        <p:nvPr/>
      </p:nvGrpSpPr>
      <p:grpSpPr>
        <a:xfrm>
          <a:off x="0" y="0"/>
          <a:ext cx="0" cy="0"/>
          <a:chOff x="0" y="0"/>
          <a:chExt cx="0" cy="0"/>
        </a:xfrm>
      </p:grpSpPr>
      <p:sp>
        <p:nvSpPr>
          <p:cNvPr id="330" name="Google Shape;330;p11"/>
          <p:cNvSpPr/>
          <p:nvPr/>
        </p:nvSpPr>
        <p:spPr>
          <a:xfrm flipH="1">
            <a:off x="11270114" y="232339"/>
            <a:ext cx="607123" cy="607123"/>
          </a:xfrm>
          <a:custGeom>
            <a:rect b="b" l="l" r="r" t="t"/>
            <a:pathLst>
              <a:path extrusionOk="0" h="447236" w="447236">
                <a:moveTo>
                  <a:pt x="0" y="223266"/>
                </a:moveTo>
                <a:lnTo>
                  <a:pt x="223983" y="0"/>
                </a:lnTo>
                <a:lnTo>
                  <a:pt x="447237" y="223971"/>
                </a:lnTo>
                <a:lnTo>
                  <a:pt x="223254" y="447237"/>
                </a:lnTo>
                <a:lnTo>
                  <a:pt x="0" y="223266"/>
                </a:lnTo>
                <a:close/>
              </a:path>
            </a:pathLst>
          </a:custGeom>
          <a:noFill/>
          <a:ln cap="flat" cmpd="sng" w="2857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31" name="Google Shape;331;p11"/>
          <p:cNvSpPr/>
          <p:nvPr/>
        </p:nvSpPr>
        <p:spPr>
          <a:xfrm flipH="1">
            <a:off x="9890848" y="-461213"/>
            <a:ext cx="1181365" cy="1181368"/>
          </a:xfrm>
          <a:custGeom>
            <a:rect b="b" l="l" r="r" t="t"/>
            <a:pathLst>
              <a:path extrusionOk="0" h="1291113" w="1291109">
                <a:moveTo>
                  <a:pt x="0" y="645559"/>
                </a:moveTo>
                <a:cubicBezTo>
                  <a:pt x="0" y="289024"/>
                  <a:pt x="288996" y="0"/>
                  <a:pt x="645554" y="0"/>
                </a:cubicBezTo>
                <a:cubicBezTo>
                  <a:pt x="1002073" y="0"/>
                  <a:pt x="1291109" y="289024"/>
                  <a:pt x="1291109" y="645559"/>
                </a:cubicBezTo>
                <a:cubicBezTo>
                  <a:pt x="1291109" y="1002089"/>
                  <a:pt x="1002073" y="1291113"/>
                  <a:pt x="645554" y="1291113"/>
                </a:cubicBezTo>
                <a:cubicBezTo>
                  <a:pt x="288996" y="1291113"/>
                  <a:pt x="0" y="1002089"/>
                  <a:pt x="0" y="645559"/>
                </a:cubicBezTo>
                <a:close/>
              </a:path>
            </a:pathLst>
          </a:custGeom>
          <a:gradFill>
            <a:gsLst>
              <a:gs pos="0">
                <a:schemeClr val="accent5"/>
              </a:gs>
              <a:gs pos="100000">
                <a:schemeClr val="accent6"/>
              </a:gs>
            </a:gsLst>
            <a:lin ang="5400012"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a:p>
        </p:txBody>
      </p:sp>
      <p:sp>
        <p:nvSpPr>
          <p:cNvPr id="332" name="Google Shape;332;p11"/>
          <p:cNvSpPr/>
          <p:nvPr/>
        </p:nvSpPr>
        <p:spPr>
          <a:xfrm>
            <a:off x="323750" y="241352"/>
            <a:ext cx="607123" cy="607123"/>
          </a:xfrm>
          <a:custGeom>
            <a:rect b="b" l="l" r="r" t="t"/>
            <a:pathLst>
              <a:path extrusionOk="0" h="447236" w="447236">
                <a:moveTo>
                  <a:pt x="0" y="223266"/>
                </a:moveTo>
                <a:lnTo>
                  <a:pt x="223983" y="0"/>
                </a:lnTo>
                <a:lnTo>
                  <a:pt x="447237" y="223971"/>
                </a:lnTo>
                <a:lnTo>
                  <a:pt x="223254" y="447237"/>
                </a:lnTo>
                <a:lnTo>
                  <a:pt x="0" y="223266"/>
                </a:lnTo>
                <a:close/>
              </a:path>
            </a:pathLst>
          </a:custGeom>
          <a:noFill/>
          <a:ln cap="flat" cmpd="sng" w="2857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33" name="Google Shape;333;p11"/>
          <p:cNvSpPr/>
          <p:nvPr/>
        </p:nvSpPr>
        <p:spPr>
          <a:xfrm flipH="1">
            <a:off x="159222" y="6172023"/>
            <a:ext cx="1090987" cy="1090990"/>
          </a:xfrm>
          <a:custGeom>
            <a:rect b="b" l="l" r="r" t="t"/>
            <a:pathLst>
              <a:path extrusionOk="0" h="1291113" w="1291109">
                <a:moveTo>
                  <a:pt x="0" y="645559"/>
                </a:moveTo>
                <a:cubicBezTo>
                  <a:pt x="0" y="289024"/>
                  <a:pt x="288996" y="0"/>
                  <a:pt x="645554" y="0"/>
                </a:cubicBezTo>
                <a:cubicBezTo>
                  <a:pt x="1002073" y="0"/>
                  <a:pt x="1291109" y="289024"/>
                  <a:pt x="1291109" y="645559"/>
                </a:cubicBezTo>
                <a:cubicBezTo>
                  <a:pt x="1291109" y="1002089"/>
                  <a:pt x="1002073" y="1291113"/>
                  <a:pt x="645554" y="1291113"/>
                </a:cubicBezTo>
                <a:cubicBezTo>
                  <a:pt x="288996" y="1291113"/>
                  <a:pt x="0" y="1002089"/>
                  <a:pt x="0" y="645559"/>
                </a:cubicBezTo>
                <a:close/>
              </a:path>
            </a:pathLst>
          </a:custGeom>
          <a:gradFill>
            <a:gsLst>
              <a:gs pos="0">
                <a:schemeClr val="accent5"/>
              </a:gs>
              <a:gs pos="100000">
                <a:schemeClr val="accent6"/>
              </a:gs>
            </a:gsLst>
            <a:lin ang="5400012"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a:p>
        </p:txBody>
      </p:sp>
      <p:sp>
        <p:nvSpPr>
          <p:cNvPr id="334" name="Google Shape;334;p11"/>
          <p:cNvSpPr txBox="1"/>
          <p:nvPr>
            <p:ph type="title"/>
          </p:nvPr>
        </p:nvSpPr>
        <p:spPr>
          <a:xfrm>
            <a:off x="415600" y="593367"/>
            <a:ext cx="11360700" cy="763500"/>
          </a:xfrm>
          <a:prstGeom prst="rect">
            <a:avLst/>
          </a:prstGeom>
        </p:spPr>
        <p:txBody>
          <a:bodyPr anchorCtr="0" anchor="t" bIns="121900" lIns="121900" spcFirstLastPara="1" rIns="121900" wrap="square" tIns="121900">
            <a:normAutofit/>
          </a:bodyPr>
          <a:lstStyle>
            <a:lvl1pPr lvl="0" algn="ctr">
              <a:spcBef>
                <a:spcPts val="0"/>
              </a:spcBef>
              <a:spcAft>
                <a:spcPts val="0"/>
              </a:spcAft>
              <a:buSzPts val="4500"/>
              <a:buNone/>
              <a:defRPr/>
            </a:lvl1pPr>
            <a:lvl2pPr lvl="1">
              <a:spcBef>
                <a:spcPts val="0"/>
              </a:spcBef>
              <a:spcAft>
                <a:spcPts val="0"/>
              </a:spcAft>
              <a:buSzPts val="4500"/>
              <a:buNone/>
              <a:defRPr/>
            </a:lvl2pPr>
            <a:lvl3pPr lvl="2">
              <a:spcBef>
                <a:spcPts val="0"/>
              </a:spcBef>
              <a:spcAft>
                <a:spcPts val="0"/>
              </a:spcAft>
              <a:buSzPts val="4500"/>
              <a:buNone/>
              <a:defRPr/>
            </a:lvl3pPr>
            <a:lvl4pPr lvl="3">
              <a:spcBef>
                <a:spcPts val="0"/>
              </a:spcBef>
              <a:spcAft>
                <a:spcPts val="0"/>
              </a:spcAft>
              <a:buSzPts val="4500"/>
              <a:buNone/>
              <a:defRPr/>
            </a:lvl4pPr>
            <a:lvl5pPr lvl="4">
              <a:spcBef>
                <a:spcPts val="0"/>
              </a:spcBef>
              <a:spcAft>
                <a:spcPts val="0"/>
              </a:spcAft>
              <a:buSzPts val="4500"/>
              <a:buNone/>
              <a:defRPr/>
            </a:lvl5pPr>
            <a:lvl6pPr lvl="5">
              <a:spcBef>
                <a:spcPts val="0"/>
              </a:spcBef>
              <a:spcAft>
                <a:spcPts val="0"/>
              </a:spcAft>
              <a:buSzPts val="4500"/>
              <a:buNone/>
              <a:defRPr/>
            </a:lvl6pPr>
            <a:lvl7pPr lvl="6">
              <a:spcBef>
                <a:spcPts val="0"/>
              </a:spcBef>
              <a:spcAft>
                <a:spcPts val="0"/>
              </a:spcAft>
              <a:buSzPts val="4500"/>
              <a:buNone/>
              <a:defRPr/>
            </a:lvl7pPr>
            <a:lvl8pPr lvl="7">
              <a:spcBef>
                <a:spcPts val="0"/>
              </a:spcBef>
              <a:spcAft>
                <a:spcPts val="0"/>
              </a:spcAft>
              <a:buSzPts val="4500"/>
              <a:buNone/>
              <a:defRPr/>
            </a:lvl8pPr>
            <a:lvl9pPr lvl="8">
              <a:spcBef>
                <a:spcPts val="0"/>
              </a:spcBef>
              <a:spcAft>
                <a:spcPts val="0"/>
              </a:spcAft>
              <a:buSzPts val="4500"/>
              <a:buNone/>
              <a:defRPr/>
            </a:lvl9pPr>
          </a:lstStyle>
          <a:p/>
        </p:txBody>
      </p:sp>
      <p:sp>
        <p:nvSpPr>
          <p:cNvPr id="335" name="Google Shape;335;p11"/>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36" name="Shape 336"/>
        <p:cNvGrpSpPr/>
        <p:nvPr/>
      </p:nvGrpSpPr>
      <p:grpSpPr>
        <a:xfrm>
          <a:off x="0" y="0"/>
          <a:ext cx="0" cy="0"/>
          <a:chOff x="0" y="0"/>
          <a:chExt cx="0" cy="0"/>
        </a:xfrm>
      </p:grpSpPr>
      <p:sp>
        <p:nvSpPr>
          <p:cNvPr id="337" name="Google Shape;337;p12"/>
          <p:cNvSpPr/>
          <p:nvPr/>
        </p:nvSpPr>
        <p:spPr>
          <a:xfrm>
            <a:off x="6745299" y="4866384"/>
            <a:ext cx="1991617" cy="1991628"/>
          </a:xfrm>
          <a:custGeom>
            <a:rect b="b" l="l" r="r" t="t"/>
            <a:pathLst>
              <a:path extrusionOk="0" h="1467129" w="1467121">
                <a:moveTo>
                  <a:pt x="0" y="733569"/>
                </a:moveTo>
                <a:cubicBezTo>
                  <a:pt x="0" y="328433"/>
                  <a:pt x="328432" y="0"/>
                  <a:pt x="733569" y="0"/>
                </a:cubicBezTo>
                <a:cubicBezTo>
                  <a:pt x="1138697" y="0"/>
                  <a:pt x="1467121" y="328433"/>
                  <a:pt x="1467121" y="733569"/>
                </a:cubicBezTo>
                <a:cubicBezTo>
                  <a:pt x="1467121" y="1138709"/>
                  <a:pt x="1138697" y="1467129"/>
                  <a:pt x="733569" y="1467129"/>
                </a:cubicBezTo>
                <a:cubicBezTo>
                  <a:pt x="328432" y="1467129"/>
                  <a:pt x="0" y="1138709"/>
                  <a:pt x="0" y="733569"/>
                </a:cubicBezTo>
                <a:close/>
              </a:path>
            </a:pathLst>
          </a:custGeom>
          <a:gradFill>
            <a:gsLst>
              <a:gs pos="0">
                <a:schemeClr val="accent5"/>
              </a:gs>
              <a:gs pos="100000">
                <a:schemeClr val="accent6"/>
              </a:gs>
            </a:gsLst>
            <a:lin ang="5400012"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a:p>
        </p:txBody>
      </p:sp>
      <p:sp>
        <p:nvSpPr>
          <p:cNvPr id="338" name="Google Shape;338;p12"/>
          <p:cNvSpPr/>
          <p:nvPr/>
        </p:nvSpPr>
        <p:spPr>
          <a:xfrm>
            <a:off x="9241061" y="296553"/>
            <a:ext cx="2323996" cy="2324003"/>
          </a:xfrm>
          <a:custGeom>
            <a:rect b="b" l="l" r="r" t="t"/>
            <a:pathLst>
              <a:path extrusionOk="0" h="1291113" w="1291109">
                <a:moveTo>
                  <a:pt x="0" y="645559"/>
                </a:moveTo>
                <a:cubicBezTo>
                  <a:pt x="0" y="289024"/>
                  <a:pt x="288996" y="0"/>
                  <a:pt x="645554" y="0"/>
                </a:cubicBezTo>
                <a:cubicBezTo>
                  <a:pt x="1002073" y="0"/>
                  <a:pt x="1291109" y="289024"/>
                  <a:pt x="1291109" y="645559"/>
                </a:cubicBezTo>
                <a:cubicBezTo>
                  <a:pt x="1291109" y="1002089"/>
                  <a:pt x="1002073" y="1291113"/>
                  <a:pt x="645554" y="1291113"/>
                </a:cubicBezTo>
                <a:cubicBezTo>
                  <a:pt x="288996" y="1291113"/>
                  <a:pt x="0" y="1002089"/>
                  <a:pt x="0" y="645559"/>
                </a:cubicBezTo>
                <a:close/>
              </a:path>
            </a:pathLst>
          </a:custGeom>
          <a:gradFill>
            <a:gsLst>
              <a:gs pos="0">
                <a:schemeClr val="accent5"/>
              </a:gs>
              <a:gs pos="100000">
                <a:schemeClr val="accent6"/>
              </a:gs>
            </a:gsLst>
            <a:lin ang="5400012"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a:p>
        </p:txBody>
      </p:sp>
      <p:grpSp>
        <p:nvGrpSpPr>
          <p:cNvPr id="339" name="Google Shape;339;p12"/>
          <p:cNvGrpSpPr/>
          <p:nvPr/>
        </p:nvGrpSpPr>
        <p:grpSpPr>
          <a:xfrm>
            <a:off x="7649791" y="1972199"/>
            <a:ext cx="3443231" cy="3443211"/>
            <a:chOff x="4616075" y="1332525"/>
            <a:chExt cx="1915566" cy="1881022"/>
          </a:xfrm>
        </p:grpSpPr>
        <p:sp>
          <p:nvSpPr>
            <p:cNvPr id="340" name="Google Shape;340;p12"/>
            <p:cNvSpPr/>
            <p:nvPr/>
          </p:nvSpPr>
          <p:spPr>
            <a:xfrm>
              <a:off x="4616077" y="1332525"/>
              <a:ext cx="1912253" cy="4048"/>
            </a:xfrm>
            <a:custGeom>
              <a:rect b="b" l="l" r="r" t="t"/>
              <a:pathLst>
                <a:path extrusionOk="0" h="4048" w="1912253">
                  <a:moveTo>
                    <a:pt x="0" y="0"/>
                  </a:moveTo>
                  <a:lnTo>
                    <a:pt x="1912253" y="0"/>
                  </a:lnTo>
                </a:path>
              </a:pathLst>
            </a:custGeom>
            <a:noFill/>
            <a:ln cap="rnd" cmpd="sng" w="2857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41" name="Google Shape;341;p12"/>
            <p:cNvSpPr/>
            <p:nvPr/>
          </p:nvSpPr>
          <p:spPr>
            <a:xfrm>
              <a:off x="4616077" y="1645356"/>
              <a:ext cx="1912253" cy="4048"/>
            </a:xfrm>
            <a:custGeom>
              <a:rect b="b" l="l" r="r" t="t"/>
              <a:pathLst>
                <a:path extrusionOk="0" h="4048" w="1912253">
                  <a:moveTo>
                    <a:pt x="0" y="0"/>
                  </a:moveTo>
                  <a:lnTo>
                    <a:pt x="1912253" y="0"/>
                  </a:lnTo>
                </a:path>
              </a:pathLst>
            </a:custGeom>
            <a:noFill/>
            <a:ln cap="rnd" cmpd="sng" w="2857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42" name="Google Shape;342;p12"/>
            <p:cNvSpPr/>
            <p:nvPr/>
          </p:nvSpPr>
          <p:spPr>
            <a:xfrm>
              <a:off x="4616077" y="1958183"/>
              <a:ext cx="1912253" cy="4048"/>
            </a:xfrm>
            <a:custGeom>
              <a:rect b="b" l="l" r="r" t="t"/>
              <a:pathLst>
                <a:path extrusionOk="0" h="4048" w="1912253">
                  <a:moveTo>
                    <a:pt x="0" y="0"/>
                  </a:moveTo>
                  <a:lnTo>
                    <a:pt x="1912253" y="0"/>
                  </a:lnTo>
                </a:path>
              </a:pathLst>
            </a:custGeom>
            <a:noFill/>
            <a:ln cap="rnd" cmpd="sng" w="2857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43" name="Google Shape;343;p12"/>
            <p:cNvSpPr/>
            <p:nvPr/>
          </p:nvSpPr>
          <p:spPr>
            <a:xfrm>
              <a:off x="4616077" y="2271014"/>
              <a:ext cx="1912253" cy="4048"/>
            </a:xfrm>
            <a:custGeom>
              <a:rect b="b" l="l" r="r" t="t"/>
              <a:pathLst>
                <a:path extrusionOk="0" h="4048" w="1912253">
                  <a:moveTo>
                    <a:pt x="0" y="0"/>
                  </a:moveTo>
                  <a:lnTo>
                    <a:pt x="1912253" y="0"/>
                  </a:lnTo>
                </a:path>
              </a:pathLst>
            </a:custGeom>
            <a:noFill/>
            <a:ln cap="rnd" cmpd="sng" w="2857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44" name="Google Shape;344;p12"/>
            <p:cNvSpPr/>
            <p:nvPr/>
          </p:nvSpPr>
          <p:spPr>
            <a:xfrm>
              <a:off x="4616077" y="2583841"/>
              <a:ext cx="1912253" cy="4048"/>
            </a:xfrm>
            <a:custGeom>
              <a:rect b="b" l="l" r="r" t="t"/>
              <a:pathLst>
                <a:path extrusionOk="0" h="4048" w="1912253">
                  <a:moveTo>
                    <a:pt x="0" y="0"/>
                  </a:moveTo>
                  <a:lnTo>
                    <a:pt x="1912253" y="0"/>
                  </a:lnTo>
                </a:path>
              </a:pathLst>
            </a:custGeom>
            <a:noFill/>
            <a:ln cap="rnd" cmpd="sng" w="2857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45" name="Google Shape;345;p12"/>
            <p:cNvSpPr/>
            <p:nvPr/>
          </p:nvSpPr>
          <p:spPr>
            <a:xfrm>
              <a:off x="4616077" y="2896672"/>
              <a:ext cx="1912253" cy="4048"/>
            </a:xfrm>
            <a:custGeom>
              <a:rect b="b" l="l" r="r" t="t"/>
              <a:pathLst>
                <a:path extrusionOk="0" h="4048" w="1912253">
                  <a:moveTo>
                    <a:pt x="0" y="0"/>
                  </a:moveTo>
                  <a:lnTo>
                    <a:pt x="1912253" y="0"/>
                  </a:lnTo>
                </a:path>
              </a:pathLst>
            </a:custGeom>
            <a:noFill/>
            <a:ln cap="rnd" cmpd="sng" w="2857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46" name="Google Shape;346;p12"/>
            <p:cNvSpPr/>
            <p:nvPr/>
          </p:nvSpPr>
          <p:spPr>
            <a:xfrm>
              <a:off x="4616077" y="3209499"/>
              <a:ext cx="1912253" cy="4048"/>
            </a:xfrm>
            <a:custGeom>
              <a:rect b="b" l="l" r="r" t="t"/>
              <a:pathLst>
                <a:path extrusionOk="0" h="4048" w="1912253">
                  <a:moveTo>
                    <a:pt x="0" y="0"/>
                  </a:moveTo>
                  <a:lnTo>
                    <a:pt x="1912253" y="0"/>
                  </a:lnTo>
                </a:path>
              </a:pathLst>
            </a:custGeom>
            <a:noFill/>
            <a:ln cap="rnd" cmpd="sng" w="2857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47" name="Google Shape;347;p12"/>
            <p:cNvSpPr/>
            <p:nvPr/>
          </p:nvSpPr>
          <p:spPr>
            <a:xfrm>
              <a:off x="4616075" y="1332525"/>
              <a:ext cx="4048" cy="1876973"/>
            </a:xfrm>
            <a:custGeom>
              <a:rect b="b" l="l" r="r" t="t"/>
              <a:pathLst>
                <a:path extrusionOk="0" h="1876973" w="4048">
                  <a:moveTo>
                    <a:pt x="0" y="1876974"/>
                  </a:moveTo>
                  <a:lnTo>
                    <a:pt x="0" y="0"/>
                  </a:lnTo>
                </a:path>
              </a:pathLst>
            </a:custGeom>
            <a:noFill/>
            <a:ln cap="rnd" cmpd="sng" w="2857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48" name="Google Shape;348;p12"/>
            <p:cNvSpPr/>
            <p:nvPr/>
          </p:nvSpPr>
          <p:spPr>
            <a:xfrm>
              <a:off x="4941627" y="1332525"/>
              <a:ext cx="4048" cy="1876973"/>
            </a:xfrm>
            <a:custGeom>
              <a:rect b="b" l="l" r="r" t="t"/>
              <a:pathLst>
                <a:path extrusionOk="0" h="1876973" w="4048">
                  <a:moveTo>
                    <a:pt x="0" y="1876974"/>
                  </a:moveTo>
                  <a:lnTo>
                    <a:pt x="0" y="0"/>
                  </a:lnTo>
                </a:path>
              </a:pathLst>
            </a:custGeom>
            <a:noFill/>
            <a:ln cap="rnd" cmpd="sng" w="2857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49" name="Google Shape;349;p12"/>
            <p:cNvSpPr/>
            <p:nvPr/>
          </p:nvSpPr>
          <p:spPr>
            <a:xfrm>
              <a:off x="5256733" y="1332525"/>
              <a:ext cx="4048" cy="1876973"/>
            </a:xfrm>
            <a:custGeom>
              <a:rect b="b" l="l" r="r" t="t"/>
              <a:pathLst>
                <a:path extrusionOk="0" h="1876973" w="4048">
                  <a:moveTo>
                    <a:pt x="0" y="1876974"/>
                  </a:moveTo>
                  <a:lnTo>
                    <a:pt x="0" y="0"/>
                  </a:lnTo>
                </a:path>
              </a:pathLst>
            </a:custGeom>
            <a:noFill/>
            <a:ln cap="rnd" cmpd="sng" w="2857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50" name="Google Shape;350;p12"/>
            <p:cNvSpPr/>
            <p:nvPr/>
          </p:nvSpPr>
          <p:spPr>
            <a:xfrm>
              <a:off x="5571839" y="1332525"/>
              <a:ext cx="4048" cy="1876973"/>
            </a:xfrm>
            <a:custGeom>
              <a:rect b="b" l="l" r="r" t="t"/>
              <a:pathLst>
                <a:path extrusionOk="0" h="1876973" w="4048">
                  <a:moveTo>
                    <a:pt x="0" y="1876974"/>
                  </a:moveTo>
                  <a:lnTo>
                    <a:pt x="0" y="0"/>
                  </a:lnTo>
                </a:path>
              </a:pathLst>
            </a:custGeom>
            <a:noFill/>
            <a:ln cap="rnd" cmpd="sng" w="2857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51" name="Google Shape;351;p12"/>
            <p:cNvSpPr/>
            <p:nvPr/>
          </p:nvSpPr>
          <p:spPr>
            <a:xfrm>
              <a:off x="5886945" y="1332525"/>
              <a:ext cx="4048" cy="1876973"/>
            </a:xfrm>
            <a:custGeom>
              <a:rect b="b" l="l" r="r" t="t"/>
              <a:pathLst>
                <a:path extrusionOk="0" h="1876973" w="4048">
                  <a:moveTo>
                    <a:pt x="0" y="1876974"/>
                  </a:moveTo>
                  <a:lnTo>
                    <a:pt x="0" y="0"/>
                  </a:lnTo>
                </a:path>
              </a:pathLst>
            </a:custGeom>
            <a:noFill/>
            <a:ln cap="rnd" cmpd="sng" w="2857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52" name="Google Shape;352;p12"/>
            <p:cNvSpPr/>
            <p:nvPr/>
          </p:nvSpPr>
          <p:spPr>
            <a:xfrm>
              <a:off x="6202051" y="1332525"/>
              <a:ext cx="4048" cy="1876973"/>
            </a:xfrm>
            <a:custGeom>
              <a:rect b="b" l="l" r="r" t="t"/>
              <a:pathLst>
                <a:path extrusionOk="0" h="1876973" w="4048">
                  <a:moveTo>
                    <a:pt x="0" y="1876974"/>
                  </a:moveTo>
                  <a:lnTo>
                    <a:pt x="0" y="0"/>
                  </a:lnTo>
                </a:path>
              </a:pathLst>
            </a:custGeom>
            <a:noFill/>
            <a:ln cap="rnd" cmpd="sng" w="2857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53" name="Google Shape;353;p12"/>
            <p:cNvSpPr/>
            <p:nvPr/>
          </p:nvSpPr>
          <p:spPr>
            <a:xfrm>
              <a:off x="6527594" y="1332525"/>
              <a:ext cx="4048" cy="1876973"/>
            </a:xfrm>
            <a:custGeom>
              <a:rect b="b" l="l" r="r" t="t"/>
              <a:pathLst>
                <a:path extrusionOk="0" h="1876973" w="4048">
                  <a:moveTo>
                    <a:pt x="0" y="1876974"/>
                  </a:moveTo>
                  <a:lnTo>
                    <a:pt x="0" y="0"/>
                  </a:lnTo>
                </a:path>
              </a:pathLst>
            </a:custGeom>
            <a:noFill/>
            <a:ln cap="rnd" cmpd="sng" w="2857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grpSp>
        <p:nvGrpSpPr>
          <p:cNvPr id="354" name="Google Shape;354;p12"/>
          <p:cNvGrpSpPr/>
          <p:nvPr/>
        </p:nvGrpSpPr>
        <p:grpSpPr>
          <a:xfrm>
            <a:off x="7366492" y="1342819"/>
            <a:ext cx="1181708" cy="861613"/>
            <a:chOff x="4468725" y="937901"/>
            <a:chExt cx="656322" cy="478541"/>
          </a:xfrm>
        </p:grpSpPr>
        <p:sp>
          <p:nvSpPr>
            <p:cNvPr id="355" name="Google Shape;355;p12"/>
            <p:cNvSpPr/>
            <p:nvPr/>
          </p:nvSpPr>
          <p:spPr>
            <a:xfrm>
              <a:off x="4469534" y="937901"/>
              <a:ext cx="655513" cy="397461"/>
            </a:xfrm>
            <a:custGeom>
              <a:rect b="b" l="l" r="r" t="t"/>
              <a:pathLst>
                <a:path extrusionOk="0" h="397461" w="655513">
                  <a:moveTo>
                    <a:pt x="446589" y="397461"/>
                  </a:moveTo>
                  <a:lnTo>
                    <a:pt x="59831" y="253036"/>
                  </a:lnTo>
                  <a:lnTo>
                    <a:pt x="0" y="152311"/>
                  </a:lnTo>
                  <a:lnTo>
                    <a:pt x="261347" y="0"/>
                  </a:lnTo>
                  <a:lnTo>
                    <a:pt x="655513" y="159184"/>
                  </a:lnTo>
                  <a:lnTo>
                    <a:pt x="446589" y="397461"/>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56" name="Google Shape;356;p12"/>
            <p:cNvSpPr/>
            <p:nvPr/>
          </p:nvSpPr>
          <p:spPr>
            <a:xfrm>
              <a:off x="4468725" y="1087913"/>
              <a:ext cx="468570" cy="328529"/>
            </a:xfrm>
            <a:custGeom>
              <a:rect b="b" l="l" r="r" t="t"/>
              <a:pathLst>
                <a:path extrusionOk="0" h="328529" w="468570">
                  <a:moveTo>
                    <a:pt x="69587" y="164066"/>
                  </a:moveTo>
                  <a:lnTo>
                    <a:pt x="0" y="0"/>
                  </a:lnTo>
                  <a:lnTo>
                    <a:pt x="468570" y="201929"/>
                  </a:lnTo>
                  <a:lnTo>
                    <a:pt x="427927" y="328530"/>
                  </a:lnTo>
                  <a:lnTo>
                    <a:pt x="69587" y="164066"/>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57" name="Google Shape;357;p12"/>
            <p:cNvSpPr/>
            <p:nvPr/>
          </p:nvSpPr>
          <p:spPr>
            <a:xfrm>
              <a:off x="4859530" y="1097086"/>
              <a:ext cx="265516" cy="319356"/>
            </a:xfrm>
            <a:custGeom>
              <a:rect b="b" l="l" r="r" t="t"/>
              <a:pathLst>
                <a:path extrusionOk="0" h="319356" w="265516">
                  <a:moveTo>
                    <a:pt x="0" y="158537"/>
                  </a:moveTo>
                  <a:lnTo>
                    <a:pt x="265517" y="0"/>
                  </a:lnTo>
                  <a:lnTo>
                    <a:pt x="253777" y="267958"/>
                  </a:lnTo>
                  <a:lnTo>
                    <a:pt x="37121" y="319357"/>
                  </a:lnTo>
                  <a:lnTo>
                    <a:pt x="0" y="158537"/>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grpSp>
        <p:nvGrpSpPr>
          <p:cNvPr id="358" name="Google Shape;358;p12"/>
          <p:cNvGrpSpPr/>
          <p:nvPr/>
        </p:nvGrpSpPr>
        <p:grpSpPr>
          <a:xfrm>
            <a:off x="11307604" y="4161927"/>
            <a:ext cx="944683" cy="1158035"/>
            <a:chOff x="6197557" y="3002680"/>
            <a:chExt cx="524678" cy="643174"/>
          </a:xfrm>
        </p:grpSpPr>
        <p:sp>
          <p:nvSpPr>
            <p:cNvPr id="359" name="Google Shape;359;p12"/>
            <p:cNvSpPr/>
            <p:nvPr/>
          </p:nvSpPr>
          <p:spPr>
            <a:xfrm>
              <a:off x="6248807" y="3002680"/>
              <a:ext cx="473428" cy="502222"/>
            </a:xfrm>
            <a:custGeom>
              <a:rect b="b" l="l" r="r" t="t"/>
              <a:pathLst>
                <a:path extrusionOk="0" h="502222" w="473428">
                  <a:moveTo>
                    <a:pt x="0" y="0"/>
                  </a:moveTo>
                  <a:lnTo>
                    <a:pt x="105089" y="324348"/>
                  </a:lnTo>
                  <a:lnTo>
                    <a:pt x="335549" y="502223"/>
                  </a:lnTo>
                  <a:lnTo>
                    <a:pt x="473428" y="454204"/>
                  </a:lnTo>
                  <a:lnTo>
                    <a:pt x="253696" y="119517"/>
                  </a:lnTo>
                  <a:lnTo>
                    <a:pt x="0" y="0"/>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60" name="Google Shape;360;p12"/>
            <p:cNvSpPr/>
            <p:nvPr/>
          </p:nvSpPr>
          <p:spPr>
            <a:xfrm>
              <a:off x="6197557" y="3002680"/>
              <a:ext cx="156338" cy="531243"/>
            </a:xfrm>
            <a:custGeom>
              <a:rect b="b" l="l" r="r" t="t"/>
              <a:pathLst>
                <a:path extrusionOk="0" h="531243" w="156338">
                  <a:moveTo>
                    <a:pt x="0" y="230658"/>
                  </a:moveTo>
                  <a:lnTo>
                    <a:pt x="51249" y="0"/>
                  </a:lnTo>
                  <a:lnTo>
                    <a:pt x="156339" y="324348"/>
                  </a:lnTo>
                  <a:lnTo>
                    <a:pt x="133467" y="531244"/>
                  </a:lnTo>
                  <a:lnTo>
                    <a:pt x="0" y="230658"/>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61" name="Google Shape;361;p12"/>
            <p:cNvSpPr/>
            <p:nvPr/>
          </p:nvSpPr>
          <p:spPr>
            <a:xfrm>
              <a:off x="6312322" y="3195379"/>
              <a:ext cx="409913" cy="450475"/>
            </a:xfrm>
            <a:custGeom>
              <a:rect b="b" l="l" r="r" t="t"/>
              <a:pathLst>
                <a:path extrusionOk="0" h="450475" w="409913">
                  <a:moveTo>
                    <a:pt x="18702" y="338545"/>
                  </a:moveTo>
                  <a:lnTo>
                    <a:pt x="0" y="0"/>
                  </a:lnTo>
                  <a:lnTo>
                    <a:pt x="409913" y="261505"/>
                  </a:lnTo>
                  <a:lnTo>
                    <a:pt x="215968" y="450475"/>
                  </a:lnTo>
                  <a:lnTo>
                    <a:pt x="18702" y="338545"/>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grpSp>
        <p:nvGrpSpPr>
          <p:cNvPr id="362" name="Google Shape;362;p12"/>
          <p:cNvGrpSpPr/>
          <p:nvPr/>
        </p:nvGrpSpPr>
        <p:grpSpPr>
          <a:xfrm>
            <a:off x="10410953" y="-55071"/>
            <a:ext cx="2448183" cy="1397903"/>
            <a:chOff x="6220591" y="624724"/>
            <a:chExt cx="1359724" cy="776397"/>
          </a:xfrm>
        </p:grpSpPr>
        <p:sp>
          <p:nvSpPr>
            <p:cNvPr id="363" name="Google Shape;363;p12"/>
            <p:cNvSpPr/>
            <p:nvPr/>
          </p:nvSpPr>
          <p:spPr>
            <a:xfrm>
              <a:off x="6220591" y="624724"/>
              <a:ext cx="1359724" cy="686349"/>
            </a:xfrm>
            <a:custGeom>
              <a:rect b="b" l="l" r="r" t="t"/>
              <a:pathLst>
                <a:path extrusionOk="0" h="686349" w="1359724">
                  <a:moveTo>
                    <a:pt x="1359725" y="454951"/>
                  </a:moveTo>
                  <a:lnTo>
                    <a:pt x="1295562" y="102363"/>
                  </a:lnTo>
                  <a:lnTo>
                    <a:pt x="1295076" y="102448"/>
                  </a:lnTo>
                  <a:cubicBezTo>
                    <a:pt x="1295602" y="97716"/>
                    <a:pt x="1296088" y="92988"/>
                    <a:pt x="1295238" y="88413"/>
                  </a:cubicBezTo>
                  <a:cubicBezTo>
                    <a:pt x="1277750" y="-5669"/>
                    <a:pt x="973979" y="-28258"/>
                    <a:pt x="616732" y="38051"/>
                  </a:cubicBezTo>
                  <a:cubicBezTo>
                    <a:pt x="259485" y="104355"/>
                    <a:pt x="-15990" y="234502"/>
                    <a:pt x="1457" y="328585"/>
                  </a:cubicBezTo>
                  <a:cubicBezTo>
                    <a:pt x="1619" y="329398"/>
                    <a:pt x="2186" y="330091"/>
                    <a:pt x="2388" y="330892"/>
                  </a:cubicBezTo>
                  <a:lnTo>
                    <a:pt x="0" y="331329"/>
                  </a:lnTo>
                  <a:lnTo>
                    <a:pt x="62584" y="686350"/>
                  </a:lnTo>
                  <a:lnTo>
                    <a:pt x="1359725" y="454951"/>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64" name="Google Shape;364;p12"/>
            <p:cNvSpPr/>
            <p:nvPr/>
          </p:nvSpPr>
          <p:spPr>
            <a:xfrm>
              <a:off x="6284859" y="984273"/>
              <a:ext cx="1295270" cy="416848"/>
            </a:xfrm>
            <a:custGeom>
              <a:rect b="b" l="l" r="r" t="t"/>
              <a:pathLst>
                <a:path extrusionOk="0" h="416848" w="1295270">
                  <a:moveTo>
                    <a:pt x="1294485" y="88366"/>
                  </a:moveTo>
                  <a:cubicBezTo>
                    <a:pt x="1311933" y="182448"/>
                    <a:pt x="1036498" y="312470"/>
                    <a:pt x="679251" y="378774"/>
                  </a:cubicBezTo>
                  <a:cubicBezTo>
                    <a:pt x="322004" y="445083"/>
                    <a:pt x="18273" y="422563"/>
                    <a:pt x="785" y="328480"/>
                  </a:cubicBezTo>
                  <a:cubicBezTo>
                    <a:pt x="-16662" y="234398"/>
                    <a:pt x="258772" y="104380"/>
                    <a:pt x="616019" y="38072"/>
                  </a:cubicBezTo>
                  <a:cubicBezTo>
                    <a:pt x="973266" y="-28232"/>
                    <a:pt x="1276997" y="-5717"/>
                    <a:pt x="1294485" y="88366"/>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65" name="Google Shape;365;p12"/>
            <p:cNvSpPr/>
            <p:nvPr/>
          </p:nvSpPr>
          <p:spPr>
            <a:xfrm>
              <a:off x="6642623" y="1101719"/>
              <a:ext cx="579706" cy="181954"/>
            </a:xfrm>
            <a:custGeom>
              <a:rect b="b" l="l" r="r" t="t"/>
              <a:pathLst>
                <a:path extrusionOk="0" h="181954" w="579706">
                  <a:moveTo>
                    <a:pt x="579394" y="39803"/>
                  </a:moveTo>
                  <a:cubicBezTo>
                    <a:pt x="586761" y="81341"/>
                    <a:pt x="463051" y="137921"/>
                    <a:pt x="303150" y="166185"/>
                  </a:cubicBezTo>
                  <a:cubicBezTo>
                    <a:pt x="143249" y="194449"/>
                    <a:pt x="7677" y="183689"/>
                    <a:pt x="309" y="142152"/>
                  </a:cubicBezTo>
                  <a:cubicBezTo>
                    <a:pt x="-7017" y="100618"/>
                    <a:pt x="116653" y="44033"/>
                    <a:pt x="276594" y="15769"/>
                  </a:cubicBezTo>
                  <a:cubicBezTo>
                    <a:pt x="436495" y="-12495"/>
                    <a:pt x="572067" y="-1735"/>
                    <a:pt x="579394" y="39803"/>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sp>
        <p:nvSpPr>
          <p:cNvPr id="366" name="Google Shape;366;p12"/>
          <p:cNvSpPr/>
          <p:nvPr/>
        </p:nvSpPr>
        <p:spPr>
          <a:xfrm>
            <a:off x="9993199" y="56121"/>
            <a:ext cx="805025" cy="805025"/>
          </a:xfrm>
          <a:custGeom>
            <a:rect b="b" l="l" r="r" t="t"/>
            <a:pathLst>
              <a:path extrusionOk="0" h="447236" w="447236">
                <a:moveTo>
                  <a:pt x="0" y="223266"/>
                </a:moveTo>
                <a:lnTo>
                  <a:pt x="223983" y="0"/>
                </a:lnTo>
                <a:lnTo>
                  <a:pt x="447237" y="223971"/>
                </a:lnTo>
                <a:lnTo>
                  <a:pt x="223254" y="447237"/>
                </a:lnTo>
                <a:lnTo>
                  <a:pt x="0" y="223266"/>
                </a:lnTo>
                <a:close/>
              </a:path>
            </a:pathLst>
          </a:custGeom>
          <a:noFill/>
          <a:ln cap="flat" cmpd="sng" w="2857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67" name="Google Shape;367;p12"/>
          <p:cNvSpPr/>
          <p:nvPr/>
        </p:nvSpPr>
        <p:spPr>
          <a:xfrm>
            <a:off x="9951335" y="5808861"/>
            <a:ext cx="607123" cy="607123"/>
          </a:xfrm>
          <a:custGeom>
            <a:rect b="b" l="l" r="r" t="t"/>
            <a:pathLst>
              <a:path extrusionOk="0" h="447236" w="447236">
                <a:moveTo>
                  <a:pt x="0" y="223266"/>
                </a:moveTo>
                <a:lnTo>
                  <a:pt x="223983" y="0"/>
                </a:lnTo>
                <a:lnTo>
                  <a:pt x="447237" y="223971"/>
                </a:lnTo>
                <a:lnTo>
                  <a:pt x="223254" y="447237"/>
                </a:lnTo>
                <a:lnTo>
                  <a:pt x="0" y="223266"/>
                </a:lnTo>
                <a:close/>
              </a:path>
            </a:pathLst>
          </a:custGeom>
          <a:noFill/>
          <a:ln cap="flat" cmpd="sng" w="2857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68" name="Google Shape;368;p12"/>
          <p:cNvSpPr txBox="1"/>
          <p:nvPr>
            <p:ph type="title"/>
          </p:nvPr>
        </p:nvSpPr>
        <p:spPr>
          <a:xfrm>
            <a:off x="1128763" y="1685375"/>
            <a:ext cx="5828100" cy="1007700"/>
          </a:xfrm>
          <a:prstGeom prst="rect">
            <a:avLst/>
          </a:prstGeom>
        </p:spPr>
        <p:txBody>
          <a:bodyPr anchorCtr="0" anchor="b" bIns="121900" lIns="121900" spcFirstLastPara="1" rIns="121900" wrap="square" tIns="121900">
            <a:normAutofit/>
          </a:bodyPr>
          <a:lstStyle>
            <a:lvl1pPr lvl="0">
              <a:spcBef>
                <a:spcPts val="0"/>
              </a:spcBef>
              <a:spcAft>
                <a:spcPts val="0"/>
              </a:spcAft>
              <a:buSzPts val="3200"/>
              <a:buNone/>
              <a:defRPr sz="60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p:txBody>
      </p:sp>
      <p:sp>
        <p:nvSpPr>
          <p:cNvPr id="369" name="Google Shape;369;p12"/>
          <p:cNvSpPr txBox="1"/>
          <p:nvPr>
            <p:ph idx="1" type="body"/>
          </p:nvPr>
        </p:nvSpPr>
        <p:spPr>
          <a:xfrm>
            <a:off x="1128763" y="2819125"/>
            <a:ext cx="5828100" cy="2353500"/>
          </a:xfrm>
          <a:prstGeom prst="rect">
            <a:avLst/>
          </a:prstGeom>
        </p:spPr>
        <p:txBody>
          <a:bodyPr anchorCtr="0" anchor="t" bIns="121900" lIns="121900" spcFirstLastPara="1" rIns="121900" wrap="square" tIns="121900">
            <a:normAutofit/>
          </a:bodyPr>
          <a:lstStyle>
            <a:lvl1pPr indent="-368300" lvl="0" marL="457200">
              <a:spcBef>
                <a:spcPts val="0"/>
              </a:spcBef>
              <a:spcAft>
                <a:spcPts val="0"/>
              </a:spcAft>
              <a:buSzPts val="2200"/>
              <a:buChar char="●"/>
              <a:defRPr/>
            </a:lvl1pPr>
            <a:lvl2pPr indent="-387350" lvl="1" marL="914400">
              <a:spcBef>
                <a:spcPts val="0"/>
              </a:spcBef>
              <a:spcAft>
                <a:spcPts val="0"/>
              </a:spcAft>
              <a:buSzPts val="2500"/>
              <a:buChar char="○"/>
              <a:defRPr sz="2500"/>
            </a:lvl2pPr>
            <a:lvl3pPr indent="-387350" lvl="2" marL="1371600">
              <a:spcBef>
                <a:spcPts val="0"/>
              </a:spcBef>
              <a:spcAft>
                <a:spcPts val="0"/>
              </a:spcAft>
              <a:buSzPts val="2500"/>
              <a:buChar char="■"/>
              <a:defRPr sz="2500"/>
            </a:lvl3pPr>
            <a:lvl4pPr indent="-387350" lvl="3" marL="1828800">
              <a:spcBef>
                <a:spcPts val="0"/>
              </a:spcBef>
              <a:spcAft>
                <a:spcPts val="0"/>
              </a:spcAft>
              <a:buSzPts val="2500"/>
              <a:buChar char="●"/>
              <a:defRPr sz="2500"/>
            </a:lvl4pPr>
            <a:lvl5pPr indent="-387350" lvl="4" marL="2286000">
              <a:spcBef>
                <a:spcPts val="0"/>
              </a:spcBef>
              <a:spcAft>
                <a:spcPts val="0"/>
              </a:spcAft>
              <a:buSzPts val="2500"/>
              <a:buChar char="○"/>
              <a:defRPr sz="2500"/>
            </a:lvl5pPr>
            <a:lvl6pPr indent="-387350" lvl="5" marL="2743200">
              <a:spcBef>
                <a:spcPts val="0"/>
              </a:spcBef>
              <a:spcAft>
                <a:spcPts val="0"/>
              </a:spcAft>
              <a:buSzPts val="2500"/>
              <a:buChar char="■"/>
              <a:defRPr sz="2500"/>
            </a:lvl6pPr>
            <a:lvl7pPr indent="-387350" lvl="6" marL="3200400">
              <a:spcBef>
                <a:spcPts val="0"/>
              </a:spcBef>
              <a:spcAft>
                <a:spcPts val="0"/>
              </a:spcAft>
              <a:buSzPts val="2500"/>
              <a:buChar char="●"/>
              <a:defRPr sz="2500"/>
            </a:lvl7pPr>
            <a:lvl8pPr indent="-387350" lvl="7" marL="3657600">
              <a:spcBef>
                <a:spcPts val="0"/>
              </a:spcBef>
              <a:spcAft>
                <a:spcPts val="0"/>
              </a:spcAft>
              <a:buSzPts val="2500"/>
              <a:buChar char="○"/>
              <a:defRPr sz="2500"/>
            </a:lvl8pPr>
            <a:lvl9pPr indent="-387350" lvl="8" marL="4114800">
              <a:spcBef>
                <a:spcPts val="0"/>
              </a:spcBef>
              <a:spcAft>
                <a:spcPts val="0"/>
              </a:spcAft>
              <a:buSzPts val="2500"/>
              <a:buChar char="■"/>
              <a:defRPr sz="2500"/>
            </a:lvl9pPr>
          </a:lstStyle>
          <a:p/>
        </p:txBody>
      </p:sp>
      <p:sp>
        <p:nvSpPr>
          <p:cNvPr id="370" name="Google Shape;370;p12"/>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371" name="Google Shape;371;p12"/>
          <p:cNvSpPr/>
          <p:nvPr>
            <p:ph idx="2" type="pic"/>
          </p:nvPr>
        </p:nvSpPr>
        <p:spPr>
          <a:xfrm>
            <a:off x="7551600" y="1874000"/>
            <a:ext cx="3639600" cy="3639600"/>
          </a:xfrm>
          <a:prstGeom prst="rect">
            <a:avLst/>
          </a:prstGeom>
          <a:noFill/>
          <a:ln>
            <a:noFill/>
          </a:ln>
        </p:spPr>
      </p:sp>
      <p:sp>
        <p:nvSpPr>
          <p:cNvPr id="372" name="Google Shape;372;p12"/>
          <p:cNvSpPr/>
          <p:nvPr/>
        </p:nvSpPr>
        <p:spPr>
          <a:xfrm>
            <a:off x="-777152" y="5319949"/>
            <a:ext cx="2072230" cy="2072236"/>
          </a:xfrm>
          <a:custGeom>
            <a:rect b="b" l="l" r="r" t="t"/>
            <a:pathLst>
              <a:path extrusionOk="0" h="1291113" w="1291109">
                <a:moveTo>
                  <a:pt x="0" y="645559"/>
                </a:moveTo>
                <a:cubicBezTo>
                  <a:pt x="0" y="289024"/>
                  <a:pt x="288996" y="0"/>
                  <a:pt x="645554" y="0"/>
                </a:cubicBezTo>
                <a:cubicBezTo>
                  <a:pt x="1002073" y="0"/>
                  <a:pt x="1291109" y="289024"/>
                  <a:pt x="1291109" y="645559"/>
                </a:cubicBezTo>
                <a:cubicBezTo>
                  <a:pt x="1291109" y="1002089"/>
                  <a:pt x="1002073" y="1291113"/>
                  <a:pt x="645554" y="1291113"/>
                </a:cubicBezTo>
                <a:cubicBezTo>
                  <a:pt x="288996" y="1291113"/>
                  <a:pt x="0" y="1002089"/>
                  <a:pt x="0" y="645559"/>
                </a:cubicBezTo>
                <a:close/>
              </a:path>
            </a:pathLst>
          </a:custGeom>
          <a:gradFill>
            <a:gsLst>
              <a:gs pos="0">
                <a:schemeClr val="accent5"/>
              </a:gs>
              <a:gs pos="100000">
                <a:schemeClr val="accent6"/>
              </a:gs>
            </a:gsLst>
            <a:lin ang="5400012"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a:p>
        </p:txBody>
      </p:sp>
      <p:sp>
        <p:nvSpPr>
          <p:cNvPr id="373" name="Google Shape;373;p12"/>
          <p:cNvSpPr/>
          <p:nvPr/>
        </p:nvSpPr>
        <p:spPr>
          <a:xfrm>
            <a:off x="323750" y="241352"/>
            <a:ext cx="607123" cy="607123"/>
          </a:xfrm>
          <a:custGeom>
            <a:rect b="b" l="l" r="r" t="t"/>
            <a:pathLst>
              <a:path extrusionOk="0" h="447236" w="447236">
                <a:moveTo>
                  <a:pt x="0" y="223266"/>
                </a:moveTo>
                <a:lnTo>
                  <a:pt x="223983" y="0"/>
                </a:lnTo>
                <a:lnTo>
                  <a:pt x="447237" y="223971"/>
                </a:lnTo>
                <a:lnTo>
                  <a:pt x="223254" y="447237"/>
                </a:lnTo>
                <a:lnTo>
                  <a:pt x="0" y="223266"/>
                </a:lnTo>
                <a:close/>
              </a:path>
            </a:pathLst>
          </a:custGeom>
          <a:noFill/>
          <a:ln cap="flat" cmpd="sng" w="2857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74" name="Google Shape;374;p12"/>
          <p:cNvSpPr/>
          <p:nvPr/>
        </p:nvSpPr>
        <p:spPr>
          <a:xfrm>
            <a:off x="1128774" y="-452200"/>
            <a:ext cx="1181365" cy="1181368"/>
          </a:xfrm>
          <a:custGeom>
            <a:rect b="b" l="l" r="r" t="t"/>
            <a:pathLst>
              <a:path extrusionOk="0" h="1291113" w="1291109">
                <a:moveTo>
                  <a:pt x="0" y="645559"/>
                </a:moveTo>
                <a:cubicBezTo>
                  <a:pt x="0" y="289024"/>
                  <a:pt x="288996" y="0"/>
                  <a:pt x="645554" y="0"/>
                </a:cubicBezTo>
                <a:cubicBezTo>
                  <a:pt x="1002073" y="0"/>
                  <a:pt x="1291109" y="289024"/>
                  <a:pt x="1291109" y="645559"/>
                </a:cubicBezTo>
                <a:cubicBezTo>
                  <a:pt x="1291109" y="1002089"/>
                  <a:pt x="1002073" y="1291113"/>
                  <a:pt x="645554" y="1291113"/>
                </a:cubicBezTo>
                <a:cubicBezTo>
                  <a:pt x="288996" y="1291113"/>
                  <a:pt x="0" y="1002089"/>
                  <a:pt x="0" y="645559"/>
                </a:cubicBezTo>
                <a:close/>
              </a:path>
            </a:pathLst>
          </a:custGeom>
          <a:gradFill>
            <a:gsLst>
              <a:gs pos="0">
                <a:schemeClr val="accent5"/>
              </a:gs>
              <a:gs pos="100000">
                <a:schemeClr val="accent6"/>
              </a:gs>
            </a:gsLst>
            <a:lin ang="5400012"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a:p>
        </p:txBody>
      </p:sp>
      <p:grpSp>
        <p:nvGrpSpPr>
          <p:cNvPr id="375" name="Google Shape;375;p12"/>
          <p:cNvGrpSpPr/>
          <p:nvPr/>
        </p:nvGrpSpPr>
        <p:grpSpPr>
          <a:xfrm>
            <a:off x="7383002" y="4540325"/>
            <a:ext cx="2181048" cy="1818514"/>
            <a:chOff x="3790450" y="2922745"/>
            <a:chExt cx="1228275" cy="1024111"/>
          </a:xfrm>
        </p:grpSpPr>
        <p:sp>
          <p:nvSpPr>
            <p:cNvPr id="376" name="Google Shape;376;p12"/>
            <p:cNvSpPr/>
            <p:nvPr/>
          </p:nvSpPr>
          <p:spPr>
            <a:xfrm>
              <a:off x="3790450" y="2942602"/>
              <a:ext cx="1220561" cy="1004254"/>
            </a:xfrm>
            <a:custGeom>
              <a:rect b="b" l="l" r="r" t="t"/>
              <a:pathLst>
                <a:path extrusionOk="0" h="1004254" w="1220561">
                  <a:moveTo>
                    <a:pt x="207279" y="0"/>
                  </a:moveTo>
                  <a:lnTo>
                    <a:pt x="17224" y="276831"/>
                  </a:lnTo>
                  <a:lnTo>
                    <a:pt x="17600" y="277090"/>
                  </a:lnTo>
                  <a:cubicBezTo>
                    <a:pt x="14139" y="279899"/>
                    <a:pt x="10694" y="282725"/>
                    <a:pt x="8241" y="286328"/>
                  </a:cubicBezTo>
                  <a:cubicBezTo>
                    <a:pt x="-42239" y="360421"/>
                    <a:pt x="144416" y="575627"/>
                    <a:pt x="425186" y="766921"/>
                  </a:cubicBezTo>
                  <a:cubicBezTo>
                    <a:pt x="705963" y="958211"/>
                    <a:pt x="974597" y="1053168"/>
                    <a:pt x="1025077" y="979071"/>
                  </a:cubicBezTo>
                  <a:cubicBezTo>
                    <a:pt x="1025523" y="978432"/>
                    <a:pt x="1025603" y="977590"/>
                    <a:pt x="1026008" y="976934"/>
                  </a:cubicBezTo>
                  <a:lnTo>
                    <a:pt x="1027870" y="978221"/>
                  </a:lnTo>
                  <a:lnTo>
                    <a:pt x="1220561" y="700799"/>
                  </a:lnTo>
                  <a:lnTo>
                    <a:pt x="207279" y="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77" name="Google Shape;377;p12"/>
            <p:cNvSpPr/>
            <p:nvPr/>
          </p:nvSpPr>
          <p:spPr>
            <a:xfrm>
              <a:off x="3985489" y="2922745"/>
              <a:ext cx="1033236" cy="743083"/>
            </a:xfrm>
            <a:custGeom>
              <a:rect b="b" l="l" r="r" t="t"/>
              <a:pathLst>
                <a:path extrusionOk="0" h="743083" w="1033236">
                  <a:moveTo>
                    <a:pt x="8241" y="25176"/>
                  </a:moveTo>
                  <a:cubicBezTo>
                    <a:pt x="58721" y="-48921"/>
                    <a:pt x="327261" y="46085"/>
                    <a:pt x="608039" y="237379"/>
                  </a:cubicBezTo>
                  <a:cubicBezTo>
                    <a:pt x="888817" y="428669"/>
                    <a:pt x="1075476" y="643811"/>
                    <a:pt x="1024996" y="717908"/>
                  </a:cubicBezTo>
                  <a:cubicBezTo>
                    <a:pt x="974516" y="792005"/>
                    <a:pt x="706004" y="696995"/>
                    <a:pt x="425226" y="505705"/>
                  </a:cubicBezTo>
                  <a:cubicBezTo>
                    <a:pt x="144448" y="314411"/>
                    <a:pt x="-42243" y="99273"/>
                    <a:pt x="8241" y="25176"/>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78" name="Google Shape;378;p12"/>
            <p:cNvSpPr/>
            <p:nvPr/>
          </p:nvSpPr>
          <p:spPr>
            <a:xfrm>
              <a:off x="4272537" y="3126827"/>
              <a:ext cx="459128" cy="334918"/>
            </a:xfrm>
            <a:custGeom>
              <a:rect b="b" l="l" r="r" t="t"/>
              <a:pathLst>
                <a:path extrusionOk="0" h="334918" w="459128">
                  <a:moveTo>
                    <a:pt x="3699" y="10708"/>
                  </a:moveTo>
                  <a:cubicBezTo>
                    <a:pt x="26247" y="-21762"/>
                    <a:pt x="145626" y="22096"/>
                    <a:pt x="270389" y="108669"/>
                  </a:cubicBezTo>
                  <a:cubicBezTo>
                    <a:pt x="395112" y="195242"/>
                    <a:pt x="477977" y="291741"/>
                    <a:pt x="455429" y="324211"/>
                  </a:cubicBezTo>
                  <a:cubicBezTo>
                    <a:pt x="432922" y="356681"/>
                    <a:pt x="313543" y="312820"/>
                    <a:pt x="188779" y="226251"/>
                  </a:cubicBezTo>
                  <a:cubicBezTo>
                    <a:pt x="64016" y="139677"/>
                    <a:pt x="-18849" y="43174"/>
                    <a:pt x="3699" y="10708"/>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sp>
        <p:nvSpPr>
          <p:cNvPr id="379" name="Google Shape;379;p12"/>
          <p:cNvSpPr/>
          <p:nvPr/>
        </p:nvSpPr>
        <p:spPr>
          <a:xfrm rot="5400000">
            <a:off x="-462658" y="6119355"/>
            <a:ext cx="1131345" cy="114589"/>
          </a:xfrm>
          <a:custGeom>
            <a:rect b="b" l="l" r="r" t="t"/>
            <a:pathLst>
              <a:path extrusionOk="0" h="87640" w="919793">
                <a:moveTo>
                  <a:pt x="657321" y="73442"/>
                </a:moveTo>
                <a:cubicBezTo>
                  <a:pt x="659149" y="73404"/>
                  <a:pt x="660912" y="74128"/>
                  <a:pt x="662179" y="75442"/>
                </a:cubicBezTo>
                <a:cubicBezTo>
                  <a:pt x="663493" y="76709"/>
                  <a:pt x="664217" y="78471"/>
                  <a:pt x="664179" y="80300"/>
                </a:cubicBezTo>
                <a:cubicBezTo>
                  <a:pt x="664198" y="82148"/>
                  <a:pt x="663474" y="83939"/>
                  <a:pt x="662179" y="85253"/>
                </a:cubicBezTo>
                <a:cubicBezTo>
                  <a:pt x="660912" y="86568"/>
                  <a:pt x="659149" y="87291"/>
                  <a:pt x="657321" y="87253"/>
                </a:cubicBezTo>
                <a:cubicBezTo>
                  <a:pt x="655492" y="87291"/>
                  <a:pt x="653730" y="86568"/>
                  <a:pt x="652463" y="85253"/>
                </a:cubicBezTo>
                <a:cubicBezTo>
                  <a:pt x="651168" y="83939"/>
                  <a:pt x="650444" y="82148"/>
                  <a:pt x="650463" y="80300"/>
                </a:cubicBezTo>
                <a:cubicBezTo>
                  <a:pt x="650425" y="78471"/>
                  <a:pt x="651149" y="76709"/>
                  <a:pt x="652463" y="75442"/>
                </a:cubicBezTo>
                <a:cubicBezTo>
                  <a:pt x="653730" y="74128"/>
                  <a:pt x="655492" y="73404"/>
                  <a:pt x="657321" y="73442"/>
                </a:cubicBezTo>
                <a:close/>
                <a:moveTo>
                  <a:pt x="783051" y="31056"/>
                </a:moveTo>
                <a:cubicBezTo>
                  <a:pt x="776688" y="30989"/>
                  <a:pt x="770602" y="33618"/>
                  <a:pt x="766287" y="38295"/>
                </a:cubicBezTo>
                <a:cubicBezTo>
                  <a:pt x="761677" y="42876"/>
                  <a:pt x="759134" y="49134"/>
                  <a:pt x="759238" y="55630"/>
                </a:cubicBezTo>
                <a:cubicBezTo>
                  <a:pt x="759229" y="59935"/>
                  <a:pt x="760343" y="64174"/>
                  <a:pt x="762477" y="67917"/>
                </a:cubicBezTo>
                <a:cubicBezTo>
                  <a:pt x="764468" y="71632"/>
                  <a:pt x="767468" y="74709"/>
                  <a:pt x="771144" y="76776"/>
                </a:cubicBezTo>
                <a:cubicBezTo>
                  <a:pt x="774783" y="78804"/>
                  <a:pt x="778888" y="79852"/>
                  <a:pt x="783051" y="79824"/>
                </a:cubicBezTo>
                <a:cubicBezTo>
                  <a:pt x="787213" y="79843"/>
                  <a:pt x="791319" y="78795"/>
                  <a:pt x="794957" y="76776"/>
                </a:cubicBezTo>
                <a:cubicBezTo>
                  <a:pt x="798586" y="74652"/>
                  <a:pt x="801587" y="71594"/>
                  <a:pt x="803625" y="67917"/>
                </a:cubicBezTo>
                <a:cubicBezTo>
                  <a:pt x="805730" y="64165"/>
                  <a:pt x="806816" y="59926"/>
                  <a:pt x="806768" y="55630"/>
                </a:cubicBezTo>
                <a:cubicBezTo>
                  <a:pt x="806873" y="49134"/>
                  <a:pt x="804330" y="42876"/>
                  <a:pt x="799719" y="38295"/>
                </a:cubicBezTo>
                <a:cubicBezTo>
                  <a:pt x="795452" y="33608"/>
                  <a:pt x="789385" y="30979"/>
                  <a:pt x="783051" y="31056"/>
                </a:cubicBezTo>
                <a:close/>
                <a:moveTo>
                  <a:pt x="124778" y="30960"/>
                </a:moveTo>
                <a:cubicBezTo>
                  <a:pt x="120558" y="30922"/>
                  <a:pt x="116405" y="32046"/>
                  <a:pt x="112776" y="34198"/>
                </a:cubicBezTo>
                <a:cubicBezTo>
                  <a:pt x="109090" y="36332"/>
                  <a:pt x="106061" y="39428"/>
                  <a:pt x="104013" y="43152"/>
                </a:cubicBezTo>
                <a:cubicBezTo>
                  <a:pt x="101851" y="46886"/>
                  <a:pt x="100708" y="51124"/>
                  <a:pt x="100680" y="55439"/>
                </a:cubicBezTo>
                <a:cubicBezTo>
                  <a:pt x="100708" y="59754"/>
                  <a:pt x="101851" y="63993"/>
                  <a:pt x="104013" y="67726"/>
                </a:cubicBezTo>
                <a:cubicBezTo>
                  <a:pt x="106099" y="71489"/>
                  <a:pt x="109157" y="74613"/>
                  <a:pt x="112872" y="76775"/>
                </a:cubicBezTo>
                <a:cubicBezTo>
                  <a:pt x="116462" y="78956"/>
                  <a:pt x="120577" y="80109"/>
                  <a:pt x="124778" y="80109"/>
                </a:cubicBezTo>
                <a:cubicBezTo>
                  <a:pt x="129017" y="80080"/>
                  <a:pt x="133188" y="78966"/>
                  <a:pt x="136875" y="76870"/>
                </a:cubicBezTo>
                <a:cubicBezTo>
                  <a:pt x="140580" y="74822"/>
                  <a:pt x="143638" y="71784"/>
                  <a:pt x="145733" y="68107"/>
                </a:cubicBezTo>
                <a:cubicBezTo>
                  <a:pt x="147857" y="64297"/>
                  <a:pt x="148943" y="59992"/>
                  <a:pt x="148876" y="55630"/>
                </a:cubicBezTo>
                <a:cubicBezTo>
                  <a:pt x="149019" y="49057"/>
                  <a:pt x="146514" y="42714"/>
                  <a:pt x="141923" y="38008"/>
                </a:cubicBezTo>
                <a:cubicBezTo>
                  <a:pt x="137513" y="33484"/>
                  <a:pt x="131474" y="30950"/>
                  <a:pt x="125159" y="30960"/>
                </a:cubicBezTo>
                <a:close/>
                <a:moveTo>
                  <a:pt x="202407" y="30865"/>
                </a:moveTo>
                <a:cubicBezTo>
                  <a:pt x="196739" y="30751"/>
                  <a:pt x="191243" y="32836"/>
                  <a:pt x="187072" y="36675"/>
                </a:cubicBezTo>
                <a:cubicBezTo>
                  <a:pt x="183538" y="40104"/>
                  <a:pt x="181061" y="44467"/>
                  <a:pt x="179928" y="49248"/>
                </a:cubicBezTo>
                <a:lnTo>
                  <a:pt x="225267" y="49248"/>
                </a:lnTo>
                <a:cubicBezTo>
                  <a:pt x="224486" y="45619"/>
                  <a:pt x="222923" y="42209"/>
                  <a:pt x="220695" y="39247"/>
                </a:cubicBezTo>
                <a:cubicBezTo>
                  <a:pt x="218580" y="36618"/>
                  <a:pt x="215875" y="34522"/>
                  <a:pt x="212789" y="33151"/>
                </a:cubicBezTo>
                <a:cubicBezTo>
                  <a:pt x="209541" y="31636"/>
                  <a:pt x="205988" y="30865"/>
                  <a:pt x="202407" y="30865"/>
                </a:cubicBezTo>
                <a:close/>
                <a:moveTo>
                  <a:pt x="599885" y="30675"/>
                </a:moveTo>
                <a:cubicBezTo>
                  <a:pt x="595665" y="30637"/>
                  <a:pt x="591512" y="31761"/>
                  <a:pt x="587883" y="33914"/>
                </a:cubicBezTo>
                <a:cubicBezTo>
                  <a:pt x="584197" y="36047"/>
                  <a:pt x="581168" y="39143"/>
                  <a:pt x="579120" y="42867"/>
                </a:cubicBezTo>
                <a:cubicBezTo>
                  <a:pt x="576958" y="46601"/>
                  <a:pt x="575815" y="50839"/>
                  <a:pt x="575787" y="55154"/>
                </a:cubicBezTo>
                <a:cubicBezTo>
                  <a:pt x="575815" y="59469"/>
                  <a:pt x="576958" y="63708"/>
                  <a:pt x="579120" y="67442"/>
                </a:cubicBezTo>
                <a:cubicBezTo>
                  <a:pt x="581206" y="71204"/>
                  <a:pt x="584264" y="74328"/>
                  <a:pt x="587979" y="76490"/>
                </a:cubicBezTo>
                <a:cubicBezTo>
                  <a:pt x="591569" y="78672"/>
                  <a:pt x="595684" y="79824"/>
                  <a:pt x="599885" y="79824"/>
                </a:cubicBezTo>
                <a:cubicBezTo>
                  <a:pt x="604124" y="79796"/>
                  <a:pt x="608295" y="78681"/>
                  <a:pt x="611982" y="76586"/>
                </a:cubicBezTo>
                <a:cubicBezTo>
                  <a:pt x="615658" y="74509"/>
                  <a:pt x="618725" y="71480"/>
                  <a:pt x="620840" y="67823"/>
                </a:cubicBezTo>
                <a:cubicBezTo>
                  <a:pt x="622964" y="64013"/>
                  <a:pt x="624050" y="59707"/>
                  <a:pt x="623983" y="55345"/>
                </a:cubicBezTo>
                <a:cubicBezTo>
                  <a:pt x="624126" y="48773"/>
                  <a:pt x="621621" y="42429"/>
                  <a:pt x="617030" y="37724"/>
                </a:cubicBezTo>
                <a:cubicBezTo>
                  <a:pt x="612486" y="33209"/>
                  <a:pt x="606286" y="30770"/>
                  <a:pt x="599885" y="30961"/>
                </a:cubicBezTo>
                <a:close/>
                <a:moveTo>
                  <a:pt x="429673" y="30675"/>
                </a:moveTo>
                <a:cubicBezTo>
                  <a:pt x="425425" y="30627"/>
                  <a:pt x="421234" y="31751"/>
                  <a:pt x="417576" y="33913"/>
                </a:cubicBezTo>
                <a:cubicBezTo>
                  <a:pt x="413890" y="36047"/>
                  <a:pt x="410861" y="39142"/>
                  <a:pt x="408813" y="42867"/>
                </a:cubicBezTo>
                <a:cubicBezTo>
                  <a:pt x="406680" y="46610"/>
                  <a:pt x="405565" y="50848"/>
                  <a:pt x="405575" y="55154"/>
                </a:cubicBezTo>
                <a:cubicBezTo>
                  <a:pt x="405565" y="59459"/>
                  <a:pt x="406680" y="63698"/>
                  <a:pt x="408813" y="67441"/>
                </a:cubicBezTo>
                <a:cubicBezTo>
                  <a:pt x="410899" y="71203"/>
                  <a:pt x="413957" y="74328"/>
                  <a:pt x="417672" y="76490"/>
                </a:cubicBezTo>
                <a:cubicBezTo>
                  <a:pt x="421262" y="78671"/>
                  <a:pt x="425377" y="79823"/>
                  <a:pt x="429578" y="79823"/>
                </a:cubicBezTo>
                <a:cubicBezTo>
                  <a:pt x="433855" y="79785"/>
                  <a:pt x="438046" y="78671"/>
                  <a:pt x="441770" y="76585"/>
                </a:cubicBezTo>
                <a:cubicBezTo>
                  <a:pt x="445446" y="74528"/>
                  <a:pt x="448476" y="71499"/>
                  <a:pt x="450533" y="67822"/>
                </a:cubicBezTo>
                <a:cubicBezTo>
                  <a:pt x="452667" y="64012"/>
                  <a:pt x="453743" y="59707"/>
                  <a:pt x="453676" y="55344"/>
                </a:cubicBezTo>
                <a:cubicBezTo>
                  <a:pt x="453819" y="48772"/>
                  <a:pt x="451314" y="42428"/>
                  <a:pt x="446723" y="37723"/>
                </a:cubicBezTo>
                <a:cubicBezTo>
                  <a:pt x="442122" y="33122"/>
                  <a:pt x="435798" y="30665"/>
                  <a:pt x="429292" y="30960"/>
                </a:cubicBezTo>
                <a:close/>
                <a:moveTo>
                  <a:pt x="71723" y="24959"/>
                </a:moveTo>
                <a:lnTo>
                  <a:pt x="79819" y="24959"/>
                </a:lnTo>
                <a:lnTo>
                  <a:pt x="79819" y="85729"/>
                </a:lnTo>
                <a:lnTo>
                  <a:pt x="72009" y="85729"/>
                </a:lnTo>
                <a:close/>
                <a:moveTo>
                  <a:pt x="546544" y="24674"/>
                </a:moveTo>
                <a:lnTo>
                  <a:pt x="554355" y="24674"/>
                </a:lnTo>
                <a:lnTo>
                  <a:pt x="554355" y="85443"/>
                </a:lnTo>
                <a:lnTo>
                  <a:pt x="546544" y="85443"/>
                </a:lnTo>
                <a:close/>
                <a:moveTo>
                  <a:pt x="202311" y="23626"/>
                </a:moveTo>
                <a:cubicBezTo>
                  <a:pt x="211979" y="23283"/>
                  <a:pt x="221209" y="27655"/>
                  <a:pt x="227076" y="35342"/>
                </a:cubicBezTo>
                <a:cubicBezTo>
                  <a:pt x="231639" y="41285"/>
                  <a:pt x="234030" y="48620"/>
                  <a:pt x="233839" y="56106"/>
                </a:cubicBezTo>
                <a:lnTo>
                  <a:pt x="179166" y="56106"/>
                </a:lnTo>
                <a:cubicBezTo>
                  <a:pt x="179080" y="62545"/>
                  <a:pt x="181509" y="68765"/>
                  <a:pt x="185929" y="73442"/>
                </a:cubicBezTo>
                <a:cubicBezTo>
                  <a:pt x="190100" y="77937"/>
                  <a:pt x="195987" y="80433"/>
                  <a:pt x="202121" y="80300"/>
                </a:cubicBezTo>
                <a:cubicBezTo>
                  <a:pt x="205179" y="80290"/>
                  <a:pt x="208207" y="79738"/>
                  <a:pt x="211074" y="78680"/>
                </a:cubicBezTo>
                <a:cubicBezTo>
                  <a:pt x="213799" y="77661"/>
                  <a:pt x="216332" y="76213"/>
                  <a:pt x="218599" y="74394"/>
                </a:cubicBezTo>
                <a:cubicBezTo>
                  <a:pt x="221238" y="71784"/>
                  <a:pt x="223486" y="68793"/>
                  <a:pt x="225267" y="65536"/>
                </a:cubicBezTo>
                <a:lnTo>
                  <a:pt x="231839" y="69060"/>
                </a:lnTo>
                <a:cubicBezTo>
                  <a:pt x="229953" y="72880"/>
                  <a:pt x="227410" y="76328"/>
                  <a:pt x="224314" y="79252"/>
                </a:cubicBezTo>
                <a:cubicBezTo>
                  <a:pt x="221542" y="81824"/>
                  <a:pt x="218314" y="83862"/>
                  <a:pt x="214789" y="85253"/>
                </a:cubicBezTo>
                <a:cubicBezTo>
                  <a:pt x="210941" y="86643"/>
                  <a:pt x="206874" y="87320"/>
                  <a:pt x="202788" y="87253"/>
                </a:cubicBezTo>
                <a:cubicBezTo>
                  <a:pt x="193987" y="87834"/>
                  <a:pt x="185405" y="84319"/>
                  <a:pt x="179547" y="77728"/>
                </a:cubicBezTo>
                <a:cubicBezTo>
                  <a:pt x="174108" y="71699"/>
                  <a:pt x="171117" y="63850"/>
                  <a:pt x="171165" y="55725"/>
                </a:cubicBezTo>
                <a:cubicBezTo>
                  <a:pt x="171098" y="48267"/>
                  <a:pt x="173584" y="41000"/>
                  <a:pt x="178213" y="35151"/>
                </a:cubicBezTo>
                <a:cubicBezTo>
                  <a:pt x="183842" y="27560"/>
                  <a:pt x="192863" y="23245"/>
                  <a:pt x="202311" y="23626"/>
                </a:cubicBezTo>
                <a:close/>
                <a:moveTo>
                  <a:pt x="783051" y="23436"/>
                </a:moveTo>
                <a:cubicBezTo>
                  <a:pt x="791909" y="23207"/>
                  <a:pt x="800415" y="26903"/>
                  <a:pt x="806292" y="33532"/>
                </a:cubicBezTo>
                <a:cubicBezTo>
                  <a:pt x="811816" y="39514"/>
                  <a:pt x="814817" y="47391"/>
                  <a:pt x="814674" y="55535"/>
                </a:cubicBezTo>
                <a:cubicBezTo>
                  <a:pt x="814760" y="63812"/>
                  <a:pt x="811578" y="71785"/>
                  <a:pt x="805816" y="77728"/>
                </a:cubicBezTo>
                <a:cubicBezTo>
                  <a:pt x="799977" y="84062"/>
                  <a:pt x="791662" y="87539"/>
                  <a:pt x="783051" y="87253"/>
                </a:cubicBezTo>
                <a:cubicBezTo>
                  <a:pt x="774412" y="87558"/>
                  <a:pt x="766058" y="84081"/>
                  <a:pt x="760191" y="77728"/>
                </a:cubicBezTo>
                <a:cubicBezTo>
                  <a:pt x="754428" y="71785"/>
                  <a:pt x="751247" y="63812"/>
                  <a:pt x="751333" y="55535"/>
                </a:cubicBezTo>
                <a:cubicBezTo>
                  <a:pt x="751237" y="47429"/>
                  <a:pt x="754228" y="39600"/>
                  <a:pt x="759715" y="33627"/>
                </a:cubicBezTo>
                <a:cubicBezTo>
                  <a:pt x="765620" y="26969"/>
                  <a:pt x="774154" y="23236"/>
                  <a:pt x="783051" y="23436"/>
                </a:cubicBezTo>
                <a:close/>
                <a:moveTo>
                  <a:pt x="711804" y="23436"/>
                </a:moveTo>
                <a:cubicBezTo>
                  <a:pt x="715747" y="23407"/>
                  <a:pt x="719671" y="24017"/>
                  <a:pt x="723424" y="25246"/>
                </a:cubicBezTo>
                <a:cubicBezTo>
                  <a:pt x="726853" y="26322"/>
                  <a:pt x="730072" y="27960"/>
                  <a:pt x="732949" y="30103"/>
                </a:cubicBezTo>
                <a:cubicBezTo>
                  <a:pt x="735540" y="32170"/>
                  <a:pt x="737712" y="34732"/>
                  <a:pt x="739331" y="37628"/>
                </a:cubicBezTo>
                <a:lnTo>
                  <a:pt x="733139" y="41438"/>
                </a:lnTo>
                <a:cubicBezTo>
                  <a:pt x="728063" y="34466"/>
                  <a:pt x="719852" y="30475"/>
                  <a:pt x="711232" y="30770"/>
                </a:cubicBezTo>
                <a:cubicBezTo>
                  <a:pt x="704364" y="30570"/>
                  <a:pt x="697697" y="33142"/>
                  <a:pt x="692754" y="37914"/>
                </a:cubicBezTo>
                <a:cubicBezTo>
                  <a:pt x="687991" y="42410"/>
                  <a:pt x="685334" y="48696"/>
                  <a:pt x="685419" y="55249"/>
                </a:cubicBezTo>
                <a:cubicBezTo>
                  <a:pt x="685400" y="59640"/>
                  <a:pt x="686591" y="63955"/>
                  <a:pt x="688848" y="67727"/>
                </a:cubicBezTo>
                <a:cubicBezTo>
                  <a:pt x="691039" y="71756"/>
                  <a:pt x="694344" y="75061"/>
                  <a:pt x="698373" y="77252"/>
                </a:cubicBezTo>
                <a:cubicBezTo>
                  <a:pt x="702412" y="79414"/>
                  <a:pt x="706936" y="80529"/>
                  <a:pt x="711518" y="80491"/>
                </a:cubicBezTo>
                <a:cubicBezTo>
                  <a:pt x="720100" y="80624"/>
                  <a:pt x="728234" y="76661"/>
                  <a:pt x="733425" y="69823"/>
                </a:cubicBezTo>
                <a:lnTo>
                  <a:pt x="739616" y="73823"/>
                </a:lnTo>
                <a:cubicBezTo>
                  <a:pt x="736683" y="78205"/>
                  <a:pt x="732644" y="81719"/>
                  <a:pt x="727901" y="84015"/>
                </a:cubicBezTo>
                <a:cubicBezTo>
                  <a:pt x="722662" y="86482"/>
                  <a:pt x="716928" y="87720"/>
                  <a:pt x="711137" y="87634"/>
                </a:cubicBezTo>
                <a:cubicBezTo>
                  <a:pt x="702240" y="87806"/>
                  <a:pt x="693649" y="84367"/>
                  <a:pt x="687324" y="78109"/>
                </a:cubicBezTo>
                <a:cubicBezTo>
                  <a:pt x="681114" y="72375"/>
                  <a:pt x="677647" y="64270"/>
                  <a:pt x="677799" y="55821"/>
                </a:cubicBezTo>
                <a:cubicBezTo>
                  <a:pt x="677790" y="50058"/>
                  <a:pt x="679342" y="44400"/>
                  <a:pt x="682276" y="39438"/>
                </a:cubicBezTo>
                <a:cubicBezTo>
                  <a:pt x="685162" y="34437"/>
                  <a:pt x="689382" y="30351"/>
                  <a:pt x="694468" y="27627"/>
                </a:cubicBezTo>
                <a:cubicBezTo>
                  <a:pt x="699802" y="24808"/>
                  <a:pt x="705765" y="23369"/>
                  <a:pt x="711804" y="23436"/>
                </a:cubicBezTo>
                <a:close/>
                <a:moveTo>
                  <a:pt x="262414" y="23245"/>
                </a:moveTo>
                <a:cubicBezTo>
                  <a:pt x="268786" y="23798"/>
                  <a:pt x="274692" y="26807"/>
                  <a:pt x="278892" y="31627"/>
                </a:cubicBezTo>
                <a:lnTo>
                  <a:pt x="273939" y="36771"/>
                </a:lnTo>
                <a:cubicBezTo>
                  <a:pt x="270777" y="33246"/>
                  <a:pt x="266376" y="31094"/>
                  <a:pt x="261652" y="30770"/>
                </a:cubicBezTo>
                <a:cubicBezTo>
                  <a:pt x="259223" y="30732"/>
                  <a:pt x="256871" y="31618"/>
                  <a:pt x="255080" y="33246"/>
                </a:cubicBezTo>
                <a:cubicBezTo>
                  <a:pt x="253394" y="34704"/>
                  <a:pt x="252422" y="36828"/>
                  <a:pt x="252413" y="39056"/>
                </a:cubicBezTo>
                <a:cubicBezTo>
                  <a:pt x="252499" y="41152"/>
                  <a:pt x="253261" y="43162"/>
                  <a:pt x="254604" y="44772"/>
                </a:cubicBezTo>
                <a:cubicBezTo>
                  <a:pt x="257385" y="47439"/>
                  <a:pt x="260604" y="49601"/>
                  <a:pt x="264129" y="51153"/>
                </a:cubicBezTo>
                <a:cubicBezTo>
                  <a:pt x="268643" y="53201"/>
                  <a:pt x="272701" y="56154"/>
                  <a:pt x="276035" y="59821"/>
                </a:cubicBezTo>
                <a:cubicBezTo>
                  <a:pt x="278016" y="62602"/>
                  <a:pt x="279073" y="65936"/>
                  <a:pt x="279083" y="69346"/>
                </a:cubicBezTo>
                <a:cubicBezTo>
                  <a:pt x="279130" y="74109"/>
                  <a:pt x="277235" y="78681"/>
                  <a:pt x="273844" y="82014"/>
                </a:cubicBezTo>
                <a:cubicBezTo>
                  <a:pt x="270339" y="85434"/>
                  <a:pt x="265595" y="87291"/>
                  <a:pt x="260699" y="87158"/>
                </a:cubicBezTo>
                <a:cubicBezTo>
                  <a:pt x="257204" y="87158"/>
                  <a:pt x="253756" y="86377"/>
                  <a:pt x="250603" y="84872"/>
                </a:cubicBezTo>
                <a:cubicBezTo>
                  <a:pt x="247526" y="83405"/>
                  <a:pt x="244821" y="81262"/>
                  <a:pt x="242697" y="78585"/>
                </a:cubicBezTo>
                <a:lnTo>
                  <a:pt x="247650" y="72966"/>
                </a:lnTo>
                <a:cubicBezTo>
                  <a:pt x="250651" y="76995"/>
                  <a:pt x="255299" y="79471"/>
                  <a:pt x="260319" y="79728"/>
                </a:cubicBezTo>
                <a:cubicBezTo>
                  <a:pt x="263262" y="79814"/>
                  <a:pt x="266129" y="78757"/>
                  <a:pt x="268320" y="76776"/>
                </a:cubicBezTo>
                <a:cubicBezTo>
                  <a:pt x="270406" y="74985"/>
                  <a:pt x="271625" y="72385"/>
                  <a:pt x="271653" y="69632"/>
                </a:cubicBezTo>
                <a:cubicBezTo>
                  <a:pt x="271634" y="67441"/>
                  <a:pt x="270863" y="65317"/>
                  <a:pt x="269463" y="63631"/>
                </a:cubicBezTo>
                <a:cubicBezTo>
                  <a:pt x="266653" y="60983"/>
                  <a:pt x="263433" y="58802"/>
                  <a:pt x="259938" y="57154"/>
                </a:cubicBezTo>
                <a:cubicBezTo>
                  <a:pt x="255623" y="55259"/>
                  <a:pt x="251784" y="52430"/>
                  <a:pt x="248698" y="48867"/>
                </a:cubicBezTo>
                <a:cubicBezTo>
                  <a:pt x="246698" y="46105"/>
                  <a:pt x="245660" y="42752"/>
                  <a:pt x="245745" y="39342"/>
                </a:cubicBezTo>
                <a:cubicBezTo>
                  <a:pt x="245631" y="34999"/>
                  <a:pt x="247355" y="30808"/>
                  <a:pt x="250508" y="27817"/>
                </a:cubicBezTo>
                <a:cubicBezTo>
                  <a:pt x="253699" y="24760"/>
                  <a:pt x="257994" y="23112"/>
                  <a:pt x="262414" y="23245"/>
                </a:cubicBezTo>
                <a:close/>
                <a:moveTo>
                  <a:pt x="19813" y="23245"/>
                </a:moveTo>
                <a:cubicBezTo>
                  <a:pt x="26146" y="23845"/>
                  <a:pt x="32005" y="26836"/>
                  <a:pt x="36196" y="31627"/>
                </a:cubicBezTo>
                <a:lnTo>
                  <a:pt x="31147" y="36771"/>
                </a:lnTo>
                <a:cubicBezTo>
                  <a:pt x="28023" y="33256"/>
                  <a:pt x="23651" y="31104"/>
                  <a:pt x="18955" y="30770"/>
                </a:cubicBezTo>
                <a:cubicBezTo>
                  <a:pt x="16526" y="30732"/>
                  <a:pt x="14174" y="31618"/>
                  <a:pt x="12383" y="33247"/>
                </a:cubicBezTo>
                <a:cubicBezTo>
                  <a:pt x="10697" y="34704"/>
                  <a:pt x="9725" y="36828"/>
                  <a:pt x="9716" y="39057"/>
                </a:cubicBezTo>
                <a:cubicBezTo>
                  <a:pt x="9802" y="41152"/>
                  <a:pt x="10564" y="43162"/>
                  <a:pt x="11907" y="44772"/>
                </a:cubicBezTo>
                <a:cubicBezTo>
                  <a:pt x="14688" y="47439"/>
                  <a:pt x="17907" y="49601"/>
                  <a:pt x="21432" y="51154"/>
                </a:cubicBezTo>
                <a:cubicBezTo>
                  <a:pt x="25928" y="53201"/>
                  <a:pt x="29947" y="56145"/>
                  <a:pt x="33243" y="59821"/>
                </a:cubicBezTo>
                <a:cubicBezTo>
                  <a:pt x="35291" y="62574"/>
                  <a:pt x="36396" y="65917"/>
                  <a:pt x="36386" y="69346"/>
                </a:cubicBezTo>
                <a:cubicBezTo>
                  <a:pt x="36443" y="74128"/>
                  <a:pt x="34510" y="78710"/>
                  <a:pt x="31052" y="82015"/>
                </a:cubicBezTo>
                <a:cubicBezTo>
                  <a:pt x="27594" y="85453"/>
                  <a:pt x="22880" y="87311"/>
                  <a:pt x="18003" y="87158"/>
                </a:cubicBezTo>
                <a:cubicBezTo>
                  <a:pt x="14507" y="87158"/>
                  <a:pt x="11059" y="86377"/>
                  <a:pt x="7906" y="84872"/>
                </a:cubicBezTo>
                <a:cubicBezTo>
                  <a:pt x="4820" y="83405"/>
                  <a:pt x="2124" y="81262"/>
                  <a:pt x="0" y="78586"/>
                </a:cubicBezTo>
                <a:lnTo>
                  <a:pt x="4954" y="72966"/>
                </a:lnTo>
                <a:cubicBezTo>
                  <a:pt x="7954" y="76995"/>
                  <a:pt x="12602" y="79472"/>
                  <a:pt x="17622" y="79729"/>
                </a:cubicBezTo>
                <a:cubicBezTo>
                  <a:pt x="20574" y="79814"/>
                  <a:pt x="23432" y="78757"/>
                  <a:pt x="25623" y="76776"/>
                </a:cubicBezTo>
                <a:cubicBezTo>
                  <a:pt x="27718" y="74985"/>
                  <a:pt x="28928" y="72385"/>
                  <a:pt x="28956" y="69632"/>
                </a:cubicBezTo>
                <a:cubicBezTo>
                  <a:pt x="28937" y="67441"/>
                  <a:pt x="28166" y="65317"/>
                  <a:pt x="26766" y="63631"/>
                </a:cubicBezTo>
                <a:cubicBezTo>
                  <a:pt x="23956" y="60974"/>
                  <a:pt x="20746" y="58793"/>
                  <a:pt x="17241" y="57154"/>
                </a:cubicBezTo>
                <a:cubicBezTo>
                  <a:pt x="12973" y="55230"/>
                  <a:pt x="9163" y="52401"/>
                  <a:pt x="6097" y="48868"/>
                </a:cubicBezTo>
                <a:cubicBezTo>
                  <a:pt x="4096" y="46105"/>
                  <a:pt x="3058" y="42753"/>
                  <a:pt x="3144" y="39343"/>
                </a:cubicBezTo>
                <a:cubicBezTo>
                  <a:pt x="2991" y="34990"/>
                  <a:pt x="4725" y="30789"/>
                  <a:pt x="7906" y="27817"/>
                </a:cubicBezTo>
                <a:cubicBezTo>
                  <a:pt x="11088" y="24741"/>
                  <a:pt x="15383" y="23083"/>
                  <a:pt x="19813" y="23245"/>
                </a:cubicBezTo>
                <a:close/>
                <a:moveTo>
                  <a:pt x="857726" y="23150"/>
                </a:moveTo>
                <a:cubicBezTo>
                  <a:pt x="860612" y="23141"/>
                  <a:pt x="863460" y="23722"/>
                  <a:pt x="866108" y="24865"/>
                </a:cubicBezTo>
                <a:cubicBezTo>
                  <a:pt x="868594" y="25865"/>
                  <a:pt x="870813" y="27427"/>
                  <a:pt x="872585" y="29437"/>
                </a:cubicBezTo>
                <a:cubicBezTo>
                  <a:pt x="874576" y="31885"/>
                  <a:pt x="876071" y="34695"/>
                  <a:pt x="876966" y="37724"/>
                </a:cubicBezTo>
                <a:cubicBezTo>
                  <a:pt x="879157" y="33352"/>
                  <a:pt x="882443" y="29608"/>
                  <a:pt x="886491" y="26865"/>
                </a:cubicBezTo>
                <a:cubicBezTo>
                  <a:pt x="890235" y="24436"/>
                  <a:pt x="894607" y="23141"/>
                  <a:pt x="899065" y="23150"/>
                </a:cubicBezTo>
                <a:cubicBezTo>
                  <a:pt x="903008" y="23065"/>
                  <a:pt x="906894" y="24160"/>
                  <a:pt x="910209" y="26294"/>
                </a:cubicBezTo>
                <a:cubicBezTo>
                  <a:pt x="913438" y="28446"/>
                  <a:pt x="915933" y="31542"/>
                  <a:pt x="917352" y="35152"/>
                </a:cubicBezTo>
                <a:cubicBezTo>
                  <a:pt x="919219" y="40667"/>
                  <a:pt x="920029" y="46486"/>
                  <a:pt x="919734" y="52297"/>
                </a:cubicBezTo>
                <a:lnTo>
                  <a:pt x="919734" y="85444"/>
                </a:lnTo>
                <a:lnTo>
                  <a:pt x="911733" y="85444"/>
                </a:lnTo>
                <a:lnTo>
                  <a:pt x="911733" y="52297"/>
                </a:lnTo>
                <a:cubicBezTo>
                  <a:pt x="911990" y="47772"/>
                  <a:pt x="911504" y="43239"/>
                  <a:pt x="910304" y="38867"/>
                </a:cubicBezTo>
                <a:cubicBezTo>
                  <a:pt x="909428" y="36419"/>
                  <a:pt x="907751" y="34333"/>
                  <a:pt x="905541" y="32961"/>
                </a:cubicBezTo>
                <a:cubicBezTo>
                  <a:pt x="903170" y="31418"/>
                  <a:pt x="900369" y="30646"/>
                  <a:pt x="897541" y="30770"/>
                </a:cubicBezTo>
                <a:cubicBezTo>
                  <a:pt x="893807" y="30713"/>
                  <a:pt x="890159" y="31885"/>
                  <a:pt x="887158" y="34104"/>
                </a:cubicBezTo>
                <a:cubicBezTo>
                  <a:pt x="884034" y="36304"/>
                  <a:pt x="881643" y="39390"/>
                  <a:pt x="880300" y="42962"/>
                </a:cubicBezTo>
                <a:cubicBezTo>
                  <a:pt x="878500" y="49144"/>
                  <a:pt x="877757" y="55583"/>
                  <a:pt x="878109" y="62012"/>
                </a:cubicBezTo>
                <a:lnTo>
                  <a:pt x="878109" y="85825"/>
                </a:lnTo>
                <a:lnTo>
                  <a:pt x="870394" y="85825"/>
                </a:lnTo>
                <a:lnTo>
                  <a:pt x="870394" y="54678"/>
                </a:lnTo>
                <a:cubicBezTo>
                  <a:pt x="870623" y="49687"/>
                  <a:pt x="870175" y="44686"/>
                  <a:pt x="869061" y="39819"/>
                </a:cubicBezTo>
                <a:cubicBezTo>
                  <a:pt x="868194" y="37238"/>
                  <a:pt x="866527" y="34999"/>
                  <a:pt x="864298" y="33437"/>
                </a:cubicBezTo>
                <a:cubicBezTo>
                  <a:pt x="861888" y="31875"/>
                  <a:pt x="859069" y="31075"/>
                  <a:pt x="856202" y="31151"/>
                </a:cubicBezTo>
                <a:cubicBezTo>
                  <a:pt x="852554" y="31142"/>
                  <a:pt x="848991" y="32275"/>
                  <a:pt x="846010" y="34390"/>
                </a:cubicBezTo>
                <a:cubicBezTo>
                  <a:pt x="842867" y="36552"/>
                  <a:pt x="840447" y="39600"/>
                  <a:pt x="839057" y="43153"/>
                </a:cubicBezTo>
                <a:cubicBezTo>
                  <a:pt x="837276" y="48620"/>
                  <a:pt x="836504" y="54364"/>
                  <a:pt x="836771" y="60107"/>
                </a:cubicBezTo>
                <a:lnTo>
                  <a:pt x="836771" y="85825"/>
                </a:lnTo>
                <a:lnTo>
                  <a:pt x="828960" y="85825"/>
                </a:lnTo>
                <a:lnTo>
                  <a:pt x="829056" y="24674"/>
                </a:lnTo>
                <a:lnTo>
                  <a:pt x="836866" y="24674"/>
                </a:lnTo>
                <a:lnTo>
                  <a:pt x="836866" y="35152"/>
                </a:lnTo>
                <a:cubicBezTo>
                  <a:pt x="839105" y="31828"/>
                  <a:pt x="841953" y="28951"/>
                  <a:pt x="845248" y="26675"/>
                </a:cubicBezTo>
                <a:cubicBezTo>
                  <a:pt x="849011" y="24379"/>
                  <a:pt x="853325" y="23160"/>
                  <a:pt x="857726" y="23150"/>
                </a:cubicBezTo>
                <a:close/>
                <a:moveTo>
                  <a:pt x="321373" y="23149"/>
                </a:moveTo>
                <a:cubicBezTo>
                  <a:pt x="324259" y="23140"/>
                  <a:pt x="327107" y="23721"/>
                  <a:pt x="329755" y="24864"/>
                </a:cubicBezTo>
                <a:cubicBezTo>
                  <a:pt x="332222" y="25893"/>
                  <a:pt x="334442" y="27455"/>
                  <a:pt x="336232" y="29436"/>
                </a:cubicBezTo>
                <a:cubicBezTo>
                  <a:pt x="338194" y="31903"/>
                  <a:pt x="339671" y="34713"/>
                  <a:pt x="340614" y="37723"/>
                </a:cubicBezTo>
                <a:cubicBezTo>
                  <a:pt x="342804" y="33351"/>
                  <a:pt x="346091" y="29608"/>
                  <a:pt x="350139" y="26864"/>
                </a:cubicBezTo>
                <a:cubicBezTo>
                  <a:pt x="353882" y="24435"/>
                  <a:pt x="358254" y="23140"/>
                  <a:pt x="362712" y="23149"/>
                </a:cubicBezTo>
                <a:cubicBezTo>
                  <a:pt x="366655" y="23083"/>
                  <a:pt x="370532" y="24178"/>
                  <a:pt x="373856" y="26293"/>
                </a:cubicBezTo>
                <a:cubicBezTo>
                  <a:pt x="377047" y="28493"/>
                  <a:pt x="379523" y="31570"/>
                  <a:pt x="381000" y="35151"/>
                </a:cubicBezTo>
                <a:cubicBezTo>
                  <a:pt x="382781" y="40685"/>
                  <a:pt x="383552" y="46486"/>
                  <a:pt x="383286" y="52296"/>
                </a:cubicBezTo>
                <a:lnTo>
                  <a:pt x="383286" y="85443"/>
                </a:lnTo>
                <a:lnTo>
                  <a:pt x="375380" y="85443"/>
                </a:lnTo>
                <a:lnTo>
                  <a:pt x="375380" y="52296"/>
                </a:lnTo>
                <a:cubicBezTo>
                  <a:pt x="375637" y="47772"/>
                  <a:pt x="375152" y="43238"/>
                  <a:pt x="373951" y="38866"/>
                </a:cubicBezTo>
                <a:cubicBezTo>
                  <a:pt x="373046" y="36437"/>
                  <a:pt x="371370" y="34360"/>
                  <a:pt x="369189" y="32960"/>
                </a:cubicBezTo>
                <a:cubicBezTo>
                  <a:pt x="366808" y="31436"/>
                  <a:pt x="364017" y="30674"/>
                  <a:pt x="361188" y="30769"/>
                </a:cubicBezTo>
                <a:cubicBezTo>
                  <a:pt x="357454" y="30712"/>
                  <a:pt x="353806" y="31884"/>
                  <a:pt x="350806" y="34103"/>
                </a:cubicBezTo>
                <a:cubicBezTo>
                  <a:pt x="347681" y="36303"/>
                  <a:pt x="345291" y="39390"/>
                  <a:pt x="343948" y="42961"/>
                </a:cubicBezTo>
                <a:cubicBezTo>
                  <a:pt x="342100" y="49134"/>
                  <a:pt x="341357" y="55582"/>
                  <a:pt x="341757" y="62011"/>
                </a:cubicBezTo>
                <a:lnTo>
                  <a:pt x="341757" y="85824"/>
                </a:lnTo>
                <a:lnTo>
                  <a:pt x="333946" y="85824"/>
                </a:lnTo>
                <a:lnTo>
                  <a:pt x="333946" y="54677"/>
                </a:lnTo>
                <a:cubicBezTo>
                  <a:pt x="334213" y="49677"/>
                  <a:pt x="333727" y="44676"/>
                  <a:pt x="332518" y="39818"/>
                </a:cubicBezTo>
                <a:cubicBezTo>
                  <a:pt x="331679" y="37218"/>
                  <a:pt x="330003" y="34980"/>
                  <a:pt x="327755" y="33436"/>
                </a:cubicBezTo>
                <a:cubicBezTo>
                  <a:pt x="325345" y="31874"/>
                  <a:pt x="322526" y="31074"/>
                  <a:pt x="319659" y="31150"/>
                </a:cubicBezTo>
                <a:cubicBezTo>
                  <a:pt x="316039" y="31141"/>
                  <a:pt x="312505" y="32274"/>
                  <a:pt x="309562" y="34389"/>
                </a:cubicBezTo>
                <a:cubicBezTo>
                  <a:pt x="306419" y="36551"/>
                  <a:pt x="304000" y="39599"/>
                  <a:pt x="302609" y="43152"/>
                </a:cubicBezTo>
                <a:cubicBezTo>
                  <a:pt x="300828" y="48619"/>
                  <a:pt x="300056" y="54363"/>
                  <a:pt x="300323" y="60107"/>
                </a:cubicBezTo>
                <a:lnTo>
                  <a:pt x="300323" y="85824"/>
                </a:lnTo>
                <a:lnTo>
                  <a:pt x="292512" y="85824"/>
                </a:lnTo>
                <a:lnTo>
                  <a:pt x="292703" y="24674"/>
                </a:lnTo>
                <a:lnTo>
                  <a:pt x="300514" y="24674"/>
                </a:lnTo>
                <a:lnTo>
                  <a:pt x="300514" y="35151"/>
                </a:lnTo>
                <a:cubicBezTo>
                  <a:pt x="302752" y="31827"/>
                  <a:pt x="305600" y="28950"/>
                  <a:pt x="308895" y="26674"/>
                </a:cubicBezTo>
                <a:cubicBezTo>
                  <a:pt x="312648" y="24359"/>
                  <a:pt x="316963" y="23140"/>
                  <a:pt x="321373" y="23149"/>
                </a:cubicBezTo>
                <a:close/>
                <a:moveTo>
                  <a:pt x="508635" y="22959"/>
                </a:moveTo>
                <a:cubicBezTo>
                  <a:pt x="512921" y="22883"/>
                  <a:pt x="517131" y="24073"/>
                  <a:pt x="520731" y="26388"/>
                </a:cubicBezTo>
                <a:cubicBezTo>
                  <a:pt x="524237" y="28703"/>
                  <a:pt x="526961" y="32017"/>
                  <a:pt x="528542" y="35913"/>
                </a:cubicBezTo>
                <a:cubicBezTo>
                  <a:pt x="530475" y="41809"/>
                  <a:pt x="531314" y="48000"/>
                  <a:pt x="531018" y="54201"/>
                </a:cubicBezTo>
                <a:lnTo>
                  <a:pt x="531018" y="85443"/>
                </a:lnTo>
                <a:lnTo>
                  <a:pt x="523208" y="85443"/>
                </a:lnTo>
                <a:lnTo>
                  <a:pt x="523208" y="56868"/>
                </a:lnTo>
                <a:cubicBezTo>
                  <a:pt x="523379" y="52182"/>
                  <a:pt x="523094" y="47495"/>
                  <a:pt x="522351" y="42866"/>
                </a:cubicBezTo>
                <a:cubicBezTo>
                  <a:pt x="521789" y="39171"/>
                  <a:pt x="519931" y="35799"/>
                  <a:pt x="517112" y="33341"/>
                </a:cubicBezTo>
                <a:cubicBezTo>
                  <a:pt x="514216" y="31217"/>
                  <a:pt x="510692" y="30150"/>
                  <a:pt x="507111" y="30293"/>
                </a:cubicBezTo>
                <a:cubicBezTo>
                  <a:pt x="502415" y="30255"/>
                  <a:pt x="497872" y="31951"/>
                  <a:pt x="494347" y="35056"/>
                </a:cubicBezTo>
                <a:cubicBezTo>
                  <a:pt x="490709" y="37989"/>
                  <a:pt x="488127" y="42038"/>
                  <a:pt x="487013" y="46581"/>
                </a:cubicBezTo>
                <a:cubicBezTo>
                  <a:pt x="486060" y="52048"/>
                  <a:pt x="485670" y="57601"/>
                  <a:pt x="485870" y="63154"/>
                </a:cubicBezTo>
                <a:lnTo>
                  <a:pt x="485870" y="85443"/>
                </a:lnTo>
                <a:lnTo>
                  <a:pt x="478059" y="85443"/>
                </a:lnTo>
                <a:lnTo>
                  <a:pt x="478059" y="24673"/>
                </a:lnTo>
                <a:lnTo>
                  <a:pt x="485870" y="24673"/>
                </a:lnTo>
                <a:lnTo>
                  <a:pt x="485870" y="35532"/>
                </a:lnTo>
                <a:cubicBezTo>
                  <a:pt x="488623" y="31665"/>
                  <a:pt x="492166" y="28417"/>
                  <a:pt x="496252" y="26007"/>
                </a:cubicBezTo>
                <a:cubicBezTo>
                  <a:pt x="500062" y="23988"/>
                  <a:pt x="504320" y="22940"/>
                  <a:pt x="508635" y="22959"/>
                </a:cubicBezTo>
                <a:close/>
                <a:moveTo>
                  <a:pt x="599218" y="22769"/>
                </a:moveTo>
                <a:cubicBezTo>
                  <a:pt x="603914" y="22712"/>
                  <a:pt x="608553" y="23788"/>
                  <a:pt x="612744" y="25913"/>
                </a:cubicBezTo>
                <a:cubicBezTo>
                  <a:pt x="616954" y="28227"/>
                  <a:pt x="620573" y="31485"/>
                  <a:pt x="623316" y="35438"/>
                </a:cubicBezTo>
                <a:lnTo>
                  <a:pt x="623316" y="24674"/>
                </a:lnTo>
                <a:lnTo>
                  <a:pt x="631127" y="24674"/>
                </a:lnTo>
                <a:lnTo>
                  <a:pt x="631127" y="85444"/>
                </a:lnTo>
                <a:lnTo>
                  <a:pt x="623412" y="85444"/>
                </a:lnTo>
                <a:lnTo>
                  <a:pt x="623412" y="74966"/>
                </a:lnTo>
                <a:cubicBezTo>
                  <a:pt x="620449" y="78700"/>
                  <a:pt x="616716" y="81758"/>
                  <a:pt x="612458" y="83920"/>
                </a:cubicBezTo>
                <a:cubicBezTo>
                  <a:pt x="608295" y="86015"/>
                  <a:pt x="603685" y="87063"/>
                  <a:pt x="599028" y="86968"/>
                </a:cubicBezTo>
                <a:cubicBezTo>
                  <a:pt x="590684" y="87015"/>
                  <a:pt x="582702" y="83558"/>
                  <a:pt x="577025" y="77443"/>
                </a:cubicBezTo>
                <a:cubicBezTo>
                  <a:pt x="570862" y="71480"/>
                  <a:pt x="567414" y="63251"/>
                  <a:pt x="567500" y="54678"/>
                </a:cubicBezTo>
                <a:cubicBezTo>
                  <a:pt x="567424" y="46220"/>
                  <a:pt x="570872" y="38105"/>
                  <a:pt x="577025" y="32294"/>
                </a:cubicBezTo>
                <a:cubicBezTo>
                  <a:pt x="582740" y="26122"/>
                  <a:pt x="590808" y="22655"/>
                  <a:pt x="599218" y="22769"/>
                </a:cubicBezTo>
                <a:close/>
                <a:moveTo>
                  <a:pt x="428911" y="22769"/>
                </a:moveTo>
                <a:cubicBezTo>
                  <a:pt x="433607" y="22712"/>
                  <a:pt x="438246" y="23788"/>
                  <a:pt x="442437" y="25912"/>
                </a:cubicBezTo>
                <a:cubicBezTo>
                  <a:pt x="446647" y="28227"/>
                  <a:pt x="450266" y="31484"/>
                  <a:pt x="453009" y="35437"/>
                </a:cubicBezTo>
                <a:lnTo>
                  <a:pt x="453009" y="24674"/>
                </a:lnTo>
                <a:lnTo>
                  <a:pt x="460820" y="24674"/>
                </a:lnTo>
                <a:lnTo>
                  <a:pt x="460820" y="85443"/>
                </a:lnTo>
                <a:lnTo>
                  <a:pt x="453105" y="85443"/>
                </a:lnTo>
                <a:lnTo>
                  <a:pt x="453105" y="74966"/>
                </a:lnTo>
                <a:cubicBezTo>
                  <a:pt x="450162" y="78719"/>
                  <a:pt x="446418" y="81786"/>
                  <a:pt x="442151" y="83919"/>
                </a:cubicBezTo>
                <a:cubicBezTo>
                  <a:pt x="437988" y="86015"/>
                  <a:pt x="433378" y="87063"/>
                  <a:pt x="428721" y="86967"/>
                </a:cubicBezTo>
                <a:cubicBezTo>
                  <a:pt x="420377" y="87015"/>
                  <a:pt x="412395" y="83557"/>
                  <a:pt x="406718" y="77442"/>
                </a:cubicBezTo>
                <a:cubicBezTo>
                  <a:pt x="400555" y="71480"/>
                  <a:pt x="397107" y="63250"/>
                  <a:pt x="397193" y="54677"/>
                </a:cubicBezTo>
                <a:cubicBezTo>
                  <a:pt x="397155" y="46229"/>
                  <a:pt x="400603" y="38132"/>
                  <a:pt x="406718" y="32294"/>
                </a:cubicBezTo>
                <a:cubicBezTo>
                  <a:pt x="412452" y="26141"/>
                  <a:pt x="420501" y="22683"/>
                  <a:pt x="428911" y="22769"/>
                </a:cubicBezTo>
                <a:close/>
                <a:moveTo>
                  <a:pt x="48863" y="1529"/>
                </a:moveTo>
                <a:lnTo>
                  <a:pt x="56674" y="1529"/>
                </a:lnTo>
                <a:lnTo>
                  <a:pt x="56674" y="85730"/>
                </a:lnTo>
                <a:lnTo>
                  <a:pt x="48863" y="85730"/>
                </a:lnTo>
                <a:close/>
                <a:moveTo>
                  <a:pt x="148209" y="1147"/>
                </a:moveTo>
                <a:lnTo>
                  <a:pt x="156020" y="1528"/>
                </a:lnTo>
                <a:lnTo>
                  <a:pt x="156020" y="85729"/>
                </a:lnTo>
                <a:lnTo>
                  <a:pt x="148305" y="85729"/>
                </a:lnTo>
                <a:lnTo>
                  <a:pt x="148305" y="75251"/>
                </a:lnTo>
                <a:cubicBezTo>
                  <a:pt x="145342" y="78985"/>
                  <a:pt x="141609" y="82042"/>
                  <a:pt x="137351" y="84205"/>
                </a:cubicBezTo>
                <a:cubicBezTo>
                  <a:pt x="133188" y="86300"/>
                  <a:pt x="128578" y="87348"/>
                  <a:pt x="123921" y="87253"/>
                </a:cubicBezTo>
                <a:cubicBezTo>
                  <a:pt x="115577" y="87300"/>
                  <a:pt x="107595" y="83843"/>
                  <a:pt x="101918" y="77728"/>
                </a:cubicBezTo>
                <a:cubicBezTo>
                  <a:pt x="95755" y="71765"/>
                  <a:pt x="92307" y="63535"/>
                  <a:pt x="92393" y="54963"/>
                </a:cubicBezTo>
                <a:cubicBezTo>
                  <a:pt x="92355" y="46514"/>
                  <a:pt x="95803" y="38418"/>
                  <a:pt x="101918" y="32579"/>
                </a:cubicBezTo>
                <a:cubicBezTo>
                  <a:pt x="107633" y="26407"/>
                  <a:pt x="115701" y="22940"/>
                  <a:pt x="124111" y="23054"/>
                </a:cubicBezTo>
                <a:cubicBezTo>
                  <a:pt x="128807" y="22997"/>
                  <a:pt x="133446" y="24073"/>
                  <a:pt x="137637" y="26197"/>
                </a:cubicBezTo>
                <a:cubicBezTo>
                  <a:pt x="141847" y="28512"/>
                  <a:pt x="145466" y="31769"/>
                  <a:pt x="148209" y="35722"/>
                </a:cubicBezTo>
                <a:close/>
                <a:moveTo>
                  <a:pt x="550450" y="4"/>
                </a:moveTo>
                <a:cubicBezTo>
                  <a:pt x="552183" y="-63"/>
                  <a:pt x="553850" y="633"/>
                  <a:pt x="555022" y="1909"/>
                </a:cubicBezTo>
                <a:cubicBezTo>
                  <a:pt x="556260" y="3109"/>
                  <a:pt x="556946" y="4757"/>
                  <a:pt x="556927" y="6481"/>
                </a:cubicBezTo>
                <a:cubicBezTo>
                  <a:pt x="556927" y="8167"/>
                  <a:pt x="556241" y="9786"/>
                  <a:pt x="555022" y="10958"/>
                </a:cubicBezTo>
                <a:cubicBezTo>
                  <a:pt x="553822" y="12196"/>
                  <a:pt x="552174" y="12882"/>
                  <a:pt x="550450" y="12863"/>
                </a:cubicBezTo>
                <a:cubicBezTo>
                  <a:pt x="548764" y="12863"/>
                  <a:pt x="547144" y="12177"/>
                  <a:pt x="545973" y="10958"/>
                </a:cubicBezTo>
                <a:cubicBezTo>
                  <a:pt x="544754" y="9786"/>
                  <a:pt x="544068" y="8167"/>
                  <a:pt x="544068" y="6481"/>
                </a:cubicBezTo>
                <a:cubicBezTo>
                  <a:pt x="544049" y="4757"/>
                  <a:pt x="544735" y="3109"/>
                  <a:pt x="545973" y="1909"/>
                </a:cubicBezTo>
                <a:cubicBezTo>
                  <a:pt x="547116" y="652"/>
                  <a:pt x="548754" y="-44"/>
                  <a:pt x="550450" y="4"/>
                </a:cubicBezTo>
                <a:close/>
                <a:moveTo>
                  <a:pt x="75628" y="4"/>
                </a:moveTo>
                <a:cubicBezTo>
                  <a:pt x="77362" y="-63"/>
                  <a:pt x="79029" y="633"/>
                  <a:pt x="80200" y="1909"/>
                </a:cubicBezTo>
                <a:cubicBezTo>
                  <a:pt x="81439" y="3109"/>
                  <a:pt x="82124" y="4757"/>
                  <a:pt x="82105" y="6481"/>
                </a:cubicBezTo>
                <a:cubicBezTo>
                  <a:pt x="82105" y="8167"/>
                  <a:pt x="81420" y="9786"/>
                  <a:pt x="80200" y="10958"/>
                </a:cubicBezTo>
                <a:cubicBezTo>
                  <a:pt x="79000" y="12196"/>
                  <a:pt x="77352" y="12882"/>
                  <a:pt x="75628" y="12863"/>
                </a:cubicBezTo>
                <a:cubicBezTo>
                  <a:pt x="73942" y="12863"/>
                  <a:pt x="72323" y="12177"/>
                  <a:pt x="71152" y="10958"/>
                </a:cubicBezTo>
                <a:cubicBezTo>
                  <a:pt x="69932" y="9786"/>
                  <a:pt x="69247" y="8167"/>
                  <a:pt x="69247" y="6481"/>
                </a:cubicBezTo>
                <a:cubicBezTo>
                  <a:pt x="69228" y="4757"/>
                  <a:pt x="69913" y="3109"/>
                  <a:pt x="71152" y="1909"/>
                </a:cubicBezTo>
                <a:cubicBezTo>
                  <a:pt x="72295" y="652"/>
                  <a:pt x="73933" y="-44"/>
                  <a:pt x="75628" y="4"/>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and image left">
  <p:cSld name="ONE_COLUMN_TEXT_1">
    <p:spTree>
      <p:nvGrpSpPr>
        <p:cNvPr id="380" name="Shape 380"/>
        <p:cNvGrpSpPr/>
        <p:nvPr/>
      </p:nvGrpSpPr>
      <p:grpSpPr>
        <a:xfrm>
          <a:off x="0" y="0"/>
          <a:ext cx="0" cy="0"/>
          <a:chOff x="0" y="0"/>
          <a:chExt cx="0" cy="0"/>
        </a:xfrm>
      </p:grpSpPr>
      <p:sp>
        <p:nvSpPr>
          <p:cNvPr id="381" name="Google Shape;381;p13"/>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382" name="Google Shape;382;p13"/>
          <p:cNvSpPr/>
          <p:nvPr/>
        </p:nvSpPr>
        <p:spPr>
          <a:xfrm flipH="1">
            <a:off x="11270114" y="232339"/>
            <a:ext cx="607123" cy="607123"/>
          </a:xfrm>
          <a:custGeom>
            <a:rect b="b" l="l" r="r" t="t"/>
            <a:pathLst>
              <a:path extrusionOk="0" h="447236" w="447236">
                <a:moveTo>
                  <a:pt x="0" y="223266"/>
                </a:moveTo>
                <a:lnTo>
                  <a:pt x="223983" y="0"/>
                </a:lnTo>
                <a:lnTo>
                  <a:pt x="447237" y="223971"/>
                </a:lnTo>
                <a:lnTo>
                  <a:pt x="223254" y="447237"/>
                </a:lnTo>
                <a:lnTo>
                  <a:pt x="0" y="223266"/>
                </a:lnTo>
                <a:close/>
              </a:path>
            </a:pathLst>
          </a:custGeom>
          <a:noFill/>
          <a:ln cap="flat" cmpd="sng" w="2857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83" name="Google Shape;383;p13"/>
          <p:cNvSpPr/>
          <p:nvPr/>
        </p:nvSpPr>
        <p:spPr>
          <a:xfrm flipH="1">
            <a:off x="9890848" y="-461213"/>
            <a:ext cx="1181365" cy="1181368"/>
          </a:xfrm>
          <a:custGeom>
            <a:rect b="b" l="l" r="r" t="t"/>
            <a:pathLst>
              <a:path extrusionOk="0" h="1291113" w="1291109">
                <a:moveTo>
                  <a:pt x="0" y="645559"/>
                </a:moveTo>
                <a:cubicBezTo>
                  <a:pt x="0" y="289024"/>
                  <a:pt x="288996" y="0"/>
                  <a:pt x="645554" y="0"/>
                </a:cubicBezTo>
                <a:cubicBezTo>
                  <a:pt x="1002073" y="0"/>
                  <a:pt x="1291109" y="289024"/>
                  <a:pt x="1291109" y="645559"/>
                </a:cubicBezTo>
                <a:cubicBezTo>
                  <a:pt x="1291109" y="1002089"/>
                  <a:pt x="1002073" y="1291113"/>
                  <a:pt x="645554" y="1291113"/>
                </a:cubicBezTo>
                <a:cubicBezTo>
                  <a:pt x="288996" y="1291113"/>
                  <a:pt x="0" y="1002089"/>
                  <a:pt x="0" y="645559"/>
                </a:cubicBezTo>
                <a:close/>
              </a:path>
            </a:pathLst>
          </a:custGeom>
          <a:gradFill>
            <a:gsLst>
              <a:gs pos="0">
                <a:schemeClr val="accent5"/>
              </a:gs>
              <a:gs pos="100000">
                <a:schemeClr val="accent6"/>
              </a:gs>
            </a:gsLst>
            <a:lin ang="5400012"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a:p>
        </p:txBody>
      </p:sp>
      <p:grpSp>
        <p:nvGrpSpPr>
          <p:cNvPr id="384" name="Google Shape;384;p13"/>
          <p:cNvGrpSpPr/>
          <p:nvPr/>
        </p:nvGrpSpPr>
        <p:grpSpPr>
          <a:xfrm flipH="1">
            <a:off x="11521659" y="4785465"/>
            <a:ext cx="770785" cy="561999"/>
            <a:chOff x="4468725" y="937901"/>
            <a:chExt cx="656322" cy="478541"/>
          </a:xfrm>
        </p:grpSpPr>
        <p:sp>
          <p:nvSpPr>
            <p:cNvPr id="385" name="Google Shape;385;p13"/>
            <p:cNvSpPr/>
            <p:nvPr/>
          </p:nvSpPr>
          <p:spPr>
            <a:xfrm>
              <a:off x="4469534" y="937901"/>
              <a:ext cx="655513" cy="397461"/>
            </a:xfrm>
            <a:custGeom>
              <a:rect b="b" l="l" r="r" t="t"/>
              <a:pathLst>
                <a:path extrusionOk="0" h="397461" w="655513">
                  <a:moveTo>
                    <a:pt x="446589" y="397461"/>
                  </a:moveTo>
                  <a:lnTo>
                    <a:pt x="59831" y="253036"/>
                  </a:lnTo>
                  <a:lnTo>
                    <a:pt x="0" y="152311"/>
                  </a:lnTo>
                  <a:lnTo>
                    <a:pt x="261347" y="0"/>
                  </a:lnTo>
                  <a:lnTo>
                    <a:pt x="655513" y="159184"/>
                  </a:lnTo>
                  <a:lnTo>
                    <a:pt x="446589" y="397461"/>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86" name="Google Shape;386;p13"/>
            <p:cNvSpPr/>
            <p:nvPr/>
          </p:nvSpPr>
          <p:spPr>
            <a:xfrm>
              <a:off x="4468725" y="1087913"/>
              <a:ext cx="468570" cy="328529"/>
            </a:xfrm>
            <a:custGeom>
              <a:rect b="b" l="l" r="r" t="t"/>
              <a:pathLst>
                <a:path extrusionOk="0" h="328529" w="468570">
                  <a:moveTo>
                    <a:pt x="69587" y="164066"/>
                  </a:moveTo>
                  <a:lnTo>
                    <a:pt x="0" y="0"/>
                  </a:lnTo>
                  <a:lnTo>
                    <a:pt x="468570" y="201929"/>
                  </a:lnTo>
                  <a:lnTo>
                    <a:pt x="427927" y="328530"/>
                  </a:lnTo>
                  <a:lnTo>
                    <a:pt x="69587" y="164066"/>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87" name="Google Shape;387;p13"/>
            <p:cNvSpPr/>
            <p:nvPr/>
          </p:nvSpPr>
          <p:spPr>
            <a:xfrm>
              <a:off x="4859530" y="1097086"/>
              <a:ext cx="265516" cy="319356"/>
            </a:xfrm>
            <a:custGeom>
              <a:rect b="b" l="l" r="r" t="t"/>
              <a:pathLst>
                <a:path extrusionOk="0" h="319356" w="265516">
                  <a:moveTo>
                    <a:pt x="0" y="158537"/>
                  </a:moveTo>
                  <a:lnTo>
                    <a:pt x="265517" y="0"/>
                  </a:lnTo>
                  <a:lnTo>
                    <a:pt x="253777" y="267958"/>
                  </a:lnTo>
                  <a:lnTo>
                    <a:pt x="37121" y="319357"/>
                  </a:lnTo>
                  <a:lnTo>
                    <a:pt x="0" y="158537"/>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grpSp>
        <p:nvGrpSpPr>
          <p:cNvPr id="388" name="Google Shape;388;p13"/>
          <p:cNvGrpSpPr/>
          <p:nvPr/>
        </p:nvGrpSpPr>
        <p:grpSpPr>
          <a:xfrm flipH="1">
            <a:off x="10315651" y="5347469"/>
            <a:ext cx="1976801" cy="1979513"/>
            <a:chOff x="4593392" y="1441589"/>
            <a:chExt cx="1683243" cy="1685552"/>
          </a:xfrm>
        </p:grpSpPr>
        <p:sp>
          <p:nvSpPr>
            <p:cNvPr id="389" name="Google Shape;389;p13"/>
            <p:cNvSpPr/>
            <p:nvPr/>
          </p:nvSpPr>
          <p:spPr>
            <a:xfrm>
              <a:off x="4643547" y="1545109"/>
              <a:ext cx="1633088" cy="1582032"/>
            </a:xfrm>
            <a:custGeom>
              <a:rect b="b" l="l" r="r" t="t"/>
              <a:pathLst>
                <a:path extrusionOk="0" h="1582032" w="1653760">
                  <a:moveTo>
                    <a:pt x="1278115" y="0"/>
                  </a:moveTo>
                  <a:cubicBezTo>
                    <a:pt x="1278115" y="0"/>
                    <a:pt x="1326166" y="722772"/>
                    <a:pt x="1062795" y="991155"/>
                  </a:cubicBezTo>
                  <a:cubicBezTo>
                    <a:pt x="803634" y="1255283"/>
                    <a:pt x="237544" y="1176365"/>
                    <a:pt x="0" y="1110874"/>
                  </a:cubicBezTo>
                  <a:cubicBezTo>
                    <a:pt x="19836" y="1171940"/>
                    <a:pt x="287417" y="1421932"/>
                    <a:pt x="332756" y="1466433"/>
                  </a:cubicBezTo>
                  <a:cubicBezTo>
                    <a:pt x="554027" y="1683550"/>
                    <a:pt x="1001911" y="1585906"/>
                    <a:pt x="1333169" y="1248341"/>
                  </a:cubicBezTo>
                  <a:cubicBezTo>
                    <a:pt x="1664387" y="910771"/>
                    <a:pt x="1753405" y="461017"/>
                    <a:pt x="1532135" y="243900"/>
                  </a:cubicBezTo>
                  <a:cubicBezTo>
                    <a:pt x="1522176" y="234103"/>
                    <a:pt x="1278115" y="0"/>
                    <a:pt x="1278115" y="0"/>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90" name="Google Shape;390;p13"/>
            <p:cNvSpPr/>
            <p:nvPr/>
          </p:nvSpPr>
          <p:spPr>
            <a:xfrm>
              <a:off x="4593392" y="1441589"/>
              <a:ext cx="1442681" cy="1453563"/>
            </a:xfrm>
            <a:custGeom>
              <a:rect b="b" l="l" r="r" t="t"/>
              <a:pathLst>
                <a:path extrusionOk="0" h="1453563" w="1442681">
                  <a:moveTo>
                    <a:pt x="994706" y="186"/>
                  </a:moveTo>
                  <a:cubicBezTo>
                    <a:pt x="780358" y="5452"/>
                    <a:pt x="527714" y="122670"/>
                    <a:pt x="320693" y="333650"/>
                  </a:cubicBezTo>
                  <a:cubicBezTo>
                    <a:pt x="-10525" y="671215"/>
                    <a:pt x="-99705" y="1120845"/>
                    <a:pt x="121606" y="1337962"/>
                  </a:cubicBezTo>
                  <a:cubicBezTo>
                    <a:pt x="342877" y="1555083"/>
                    <a:pt x="790761" y="1457438"/>
                    <a:pt x="1121979" y="1119869"/>
                  </a:cubicBezTo>
                  <a:cubicBezTo>
                    <a:pt x="1453196" y="782304"/>
                    <a:pt x="1542377" y="332675"/>
                    <a:pt x="1321106" y="115557"/>
                  </a:cubicBezTo>
                  <a:cubicBezTo>
                    <a:pt x="1238119" y="34137"/>
                    <a:pt x="1123315" y="-2976"/>
                    <a:pt x="994706" y="186"/>
                  </a:cubicBezTo>
                  <a:close/>
                  <a:moveTo>
                    <a:pt x="845573" y="399938"/>
                  </a:moveTo>
                  <a:cubicBezTo>
                    <a:pt x="903704" y="398509"/>
                    <a:pt x="955560" y="415256"/>
                    <a:pt x="993087" y="452058"/>
                  </a:cubicBezTo>
                  <a:cubicBezTo>
                    <a:pt x="1093075" y="550192"/>
                    <a:pt x="1052837" y="753501"/>
                    <a:pt x="903137" y="906079"/>
                  </a:cubicBezTo>
                  <a:cubicBezTo>
                    <a:pt x="753437" y="1058653"/>
                    <a:pt x="551031" y="1102762"/>
                    <a:pt x="451002" y="1004627"/>
                  </a:cubicBezTo>
                  <a:cubicBezTo>
                    <a:pt x="350973" y="906492"/>
                    <a:pt x="391252" y="703305"/>
                    <a:pt x="540951" y="550731"/>
                  </a:cubicBezTo>
                  <a:cubicBezTo>
                    <a:pt x="634503" y="455369"/>
                    <a:pt x="748701" y="402318"/>
                    <a:pt x="845573" y="399938"/>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91" name="Google Shape;391;p13"/>
            <p:cNvSpPr/>
            <p:nvPr/>
          </p:nvSpPr>
          <p:spPr>
            <a:xfrm>
              <a:off x="4986203" y="1827976"/>
              <a:ext cx="656440" cy="678044"/>
            </a:xfrm>
            <a:custGeom>
              <a:rect b="b" l="l" r="r" t="t"/>
              <a:pathLst>
                <a:path extrusionOk="0" h="656701" w="651553">
                  <a:moveTo>
                    <a:pt x="449336" y="84"/>
                  </a:moveTo>
                  <a:cubicBezTo>
                    <a:pt x="352424" y="2464"/>
                    <a:pt x="238267" y="55390"/>
                    <a:pt x="144714" y="150751"/>
                  </a:cubicBezTo>
                  <a:cubicBezTo>
                    <a:pt x="91400" y="205065"/>
                    <a:pt x="52336" y="265827"/>
                    <a:pt x="28169" y="325958"/>
                  </a:cubicBezTo>
                  <a:cubicBezTo>
                    <a:pt x="-15551" y="434735"/>
                    <a:pt x="-9641" y="541574"/>
                    <a:pt x="54765" y="604773"/>
                  </a:cubicBezTo>
                  <a:cubicBezTo>
                    <a:pt x="106662" y="655723"/>
                    <a:pt x="186289" y="667907"/>
                    <a:pt x="271704" y="646898"/>
                  </a:cubicBezTo>
                  <a:cubicBezTo>
                    <a:pt x="289759" y="567587"/>
                    <a:pt x="336150" y="482770"/>
                    <a:pt x="407964" y="409576"/>
                  </a:cubicBezTo>
                  <a:cubicBezTo>
                    <a:pt x="479899" y="336249"/>
                    <a:pt x="564019" y="288383"/>
                    <a:pt x="643120" y="268904"/>
                  </a:cubicBezTo>
                  <a:cubicBezTo>
                    <a:pt x="654819" y="217493"/>
                    <a:pt x="654495" y="168539"/>
                    <a:pt x="641217" y="126463"/>
                  </a:cubicBezTo>
                  <a:cubicBezTo>
                    <a:pt x="632311" y="98134"/>
                    <a:pt x="617900" y="72748"/>
                    <a:pt x="596930" y="52204"/>
                  </a:cubicBezTo>
                  <a:cubicBezTo>
                    <a:pt x="559445" y="15402"/>
                    <a:pt x="507467" y="-1345"/>
                    <a:pt x="449336" y="84"/>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sp>
        <p:nvSpPr>
          <p:cNvPr id="392" name="Google Shape;392;p13"/>
          <p:cNvSpPr txBox="1"/>
          <p:nvPr>
            <p:ph type="title"/>
          </p:nvPr>
        </p:nvSpPr>
        <p:spPr>
          <a:xfrm>
            <a:off x="7393350" y="509800"/>
            <a:ext cx="4200000" cy="4679400"/>
          </a:xfrm>
          <a:prstGeom prst="rect">
            <a:avLst/>
          </a:prstGeom>
        </p:spPr>
        <p:txBody>
          <a:bodyPr anchorCtr="0" anchor="ctr" bIns="121900" lIns="121900" spcFirstLastPara="1" rIns="121900" wrap="square" tIns="121900">
            <a:normAutofit/>
          </a:bodyPr>
          <a:lstStyle>
            <a:lvl1pPr lvl="0" rtl="0">
              <a:spcBef>
                <a:spcPts val="0"/>
              </a:spcBef>
              <a:spcAft>
                <a:spcPts val="0"/>
              </a:spcAft>
              <a:buSzPts val="3200"/>
              <a:buNone/>
              <a:defRPr sz="6000"/>
            </a:lvl1pPr>
            <a:lvl2pPr lvl="1" rtl="0">
              <a:spcBef>
                <a:spcPts val="0"/>
              </a:spcBef>
              <a:spcAft>
                <a:spcPts val="0"/>
              </a:spcAft>
              <a:buSzPts val="3200"/>
              <a:buNone/>
              <a:defRPr sz="3200"/>
            </a:lvl2pPr>
            <a:lvl3pPr lvl="2" rtl="0">
              <a:spcBef>
                <a:spcPts val="0"/>
              </a:spcBef>
              <a:spcAft>
                <a:spcPts val="0"/>
              </a:spcAft>
              <a:buSzPts val="3200"/>
              <a:buNone/>
              <a:defRPr sz="3200"/>
            </a:lvl3pPr>
            <a:lvl4pPr lvl="3" rtl="0">
              <a:spcBef>
                <a:spcPts val="0"/>
              </a:spcBef>
              <a:spcAft>
                <a:spcPts val="0"/>
              </a:spcAft>
              <a:buSzPts val="3200"/>
              <a:buNone/>
              <a:defRPr sz="3200"/>
            </a:lvl4pPr>
            <a:lvl5pPr lvl="4" rtl="0">
              <a:spcBef>
                <a:spcPts val="0"/>
              </a:spcBef>
              <a:spcAft>
                <a:spcPts val="0"/>
              </a:spcAft>
              <a:buSzPts val="3200"/>
              <a:buNone/>
              <a:defRPr sz="3200"/>
            </a:lvl5pPr>
            <a:lvl6pPr lvl="5" rtl="0">
              <a:spcBef>
                <a:spcPts val="0"/>
              </a:spcBef>
              <a:spcAft>
                <a:spcPts val="0"/>
              </a:spcAft>
              <a:buSzPts val="3200"/>
              <a:buNone/>
              <a:defRPr sz="3200"/>
            </a:lvl6pPr>
            <a:lvl7pPr lvl="6" rtl="0">
              <a:spcBef>
                <a:spcPts val="0"/>
              </a:spcBef>
              <a:spcAft>
                <a:spcPts val="0"/>
              </a:spcAft>
              <a:buSzPts val="3200"/>
              <a:buNone/>
              <a:defRPr sz="3200"/>
            </a:lvl7pPr>
            <a:lvl8pPr lvl="7" rtl="0">
              <a:spcBef>
                <a:spcPts val="0"/>
              </a:spcBef>
              <a:spcAft>
                <a:spcPts val="0"/>
              </a:spcAft>
              <a:buSzPts val="3200"/>
              <a:buNone/>
              <a:defRPr sz="3200"/>
            </a:lvl8pPr>
            <a:lvl9pPr lvl="8" rtl="0">
              <a:spcBef>
                <a:spcPts val="0"/>
              </a:spcBef>
              <a:spcAft>
                <a:spcPts val="0"/>
              </a:spcAft>
              <a:buSzPts val="3200"/>
              <a:buNone/>
              <a:defRPr sz="3200"/>
            </a:lvl9pPr>
          </a:lstStyle>
          <a:p/>
        </p:txBody>
      </p:sp>
      <p:sp>
        <p:nvSpPr>
          <p:cNvPr id="393" name="Google Shape;393;p13"/>
          <p:cNvSpPr txBox="1"/>
          <p:nvPr>
            <p:ph idx="1" type="body"/>
          </p:nvPr>
        </p:nvSpPr>
        <p:spPr>
          <a:xfrm>
            <a:off x="598650" y="5491100"/>
            <a:ext cx="9555000" cy="1062000"/>
          </a:xfrm>
          <a:prstGeom prst="rect">
            <a:avLst/>
          </a:prstGeom>
        </p:spPr>
        <p:txBody>
          <a:bodyPr anchorCtr="0" anchor="t" bIns="121900" lIns="121900" spcFirstLastPara="1" rIns="121900" wrap="square" tIns="121900">
            <a:normAutofit/>
          </a:bodyPr>
          <a:lstStyle>
            <a:lvl1pPr indent="-342900" lvl="0" marL="457200" rtl="0">
              <a:spcBef>
                <a:spcPts val="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sz="1800"/>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
        <p:nvSpPr>
          <p:cNvPr id="394" name="Google Shape;394;p13"/>
          <p:cNvSpPr txBox="1"/>
          <p:nvPr>
            <p:ph idx="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395" name="Google Shape;395;p13"/>
          <p:cNvSpPr/>
          <p:nvPr>
            <p:ph idx="3" type="pic"/>
          </p:nvPr>
        </p:nvSpPr>
        <p:spPr>
          <a:xfrm>
            <a:off x="598650" y="509800"/>
            <a:ext cx="6469500" cy="4679400"/>
          </a:xfrm>
          <a:prstGeom prst="rect">
            <a:avLst/>
          </a:prstGeom>
          <a:noFill/>
          <a:ln cap="flat" cmpd="sng" w="28575">
            <a:solidFill>
              <a:schemeClr val="accent1"/>
            </a:solidFill>
            <a:prstDash val="solid"/>
            <a:round/>
            <a:headEnd len="sm" w="sm" type="none"/>
            <a:tailEnd len="sm" w="sm" type="none"/>
          </a:ln>
        </p:spPr>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and image right">
  <p:cSld name="ONE_COLUMN_TEXT_1_1">
    <p:spTree>
      <p:nvGrpSpPr>
        <p:cNvPr id="396" name="Shape 396"/>
        <p:cNvGrpSpPr/>
        <p:nvPr/>
      </p:nvGrpSpPr>
      <p:grpSpPr>
        <a:xfrm>
          <a:off x="0" y="0"/>
          <a:ext cx="0" cy="0"/>
          <a:chOff x="0" y="0"/>
          <a:chExt cx="0" cy="0"/>
        </a:xfrm>
      </p:grpSpPr>
      <p:sp>
        <p:nvSpPr>
          <p:cNvPr id="397" name="Google Shape;397;p14"/>
          <p:cNvSpPr txBox="1"/>
          <p:nvPr>
            <p:ph type="title"/>
          </p:nvPr>
        </p:nvSpPr>
        <p:spPr>
          <a:xfrm>
            <a:off x="636150" y="772250"/>
            <a:ext cx="5745600" cy="2332800"/>
          </a:xfrm>
          <a:prstGeom prst="rect">
            <a:avLst/>
          </a:prstGeom>
        </p:spPr>
        <p:txBody>
          <a:bodyPr anchorCtr="0" anchor="ctr" bIns="121900" lIns="121900" spcFirstLastPara="1" rIns="121900" wrap="square" tIns="121900">
            <a:normAutofit/>
          </a:bodyPr>
          <a:lstStyle>
            <a:lvl1pPr lvl="0" rtl="0">
              <a:lnSpc>
                <a:spcPct val="80000"/>
              </a:lnSpc>
              <a:spcBef>
                <a:spcPts val="0"/>
              </a:spcBef>
              <a:spcAft>
                <a:spcPts val="0"/>
              </a:spcAft>
              <a:buSzPts val="3200"/>
              <a:buNone/>
              <a:defRPr sz="7400"/>
            </a:lvl1pPr>
            <a:lvl2pPr lvl="1" rtl="0">
              <a:spcBef>
                <a:spcPts val="0"/>
              </a:spcBef>
              <a:spcAft>
                <a:spcPts val="0"/>
              </a:spcAft>
              <a:buSzPts val="3200"/>
              <a:buNone/>
              <a:defRPr sz="3200"/>
            </a:lvl2pPr>
            <a:lvl3pPr lvl="2" rtl="0">
              <a:spcBef>
                <a:spcPts val="0"/>
              </a:spcBef>
              <a:spcAft>
                <a:spcPts val="0"/>
              </a:spcAft>
              <a:buSzPts val="3200"/>
              <a:buNone/>
              <a:defRPr sz="3200"/>
            </a:lvl3pPr>
            <a:lvl4pPr lvl="3" rtl="0">
              <a:spcBef>
                <a:spcPts val="0"/>
              </a:spcBef>
              <a:spcAft>
                <a:spcPts val="0"/>
              </a:spcAft>
              <a:buSzPts val="3200"/>
              <a:buNone/>
              <a:defRPr sz="3200"/>
            </a:lvl4pPr>
            <a:lvl5pPr lvl="4" rtl="0">
              <a:spcBef>
                <a:spcPts val="0"/>
              </a:spcBef>
              <a:spcAft>
                <a:spcPts val="0"/>
              </a:spcAft>
              <a:buSzPts val="3200"/>
              <a:buNone/>
              <a:defRPr sz="3200"/>
            </a:lvl5pPr>
            <a:lvl6pPr lvl="5" rtl="0">
              <a:spcBef>
                <a:spcPts val="0"/>
              </a:spcBef>
              <a:spcAft>
                <a:spcPts val="0"/>
              </a:spcAft>
              <a:buSzPts val="3200"/>
              <a:buNone/>
              <a:defRPr sz="3200"/>
            </a:lvl6pPr>
            <a:lvl7pPr lvl="6" rtl="0">
              <a:spcBef>
                <a:spcPts val="0"/>
              </a:spcBef>
              <a:spcAft>
                <a:spcPts val="0"/>
              </a:spcAft>
              <a:buSzPts val="3200"/>
              <a:buNone/>
              <a:defRPr sz="3200"/>
            </a:lvl7pPr>
            <a:lvl8pPr lvl="7" rtl="0">
              <a:spcBef>
                <a:spcPts val="0"/>
              </a:spcBef>
              <a:spcAft>
                <a:spcPts val="0"/>
              </a:spcAft>
              <a:buSzPts val="3200"/>
              <a:buNone/>
              <a:defRPr sz="3200"/>
            </a:lvl8pPr>
            <a:lvl9pPr lvl="8" rtl="0">
              <a:spcBef>
                <a:spcPts val="0"/>
              </a:spcBef>
              <a:spcAft>
                <a:spcPts val="0"/>
              </a:spcAft>
              <a:buSzPts val="3200"/>
              <a:buNone/>
              <a:defRPr sz="3200"/>
            </a:lvl9pPr>
          </a:lstStyle>
          <a:p/>
        </p:txBody>
      </p:sp>
      <p:sp>
        <p:nvSpPr>
          <p:cNvPr id="398" name="Google Shape;398;p14"/>
          <p:cNvSpPr txBox="1"/>
          <p:nvPr>
            <p:ph idx="1" type="body"/>
          </p:nvPr>
        </p:nvSpPr>
        <p:spPr>
          <a:xfrm>
            <a:off x="636150" y="2971800"/>
            <a:ext cx="5745600" cy="2724300"/>
          </a:xfrm>
          <a:prstGeom prst="rect">
            <a:avLst/>
          </a:prstGeom>
        </p:spPr>
        <p:txBody>
          <a:bodyPr anchorCtr="0" anchor="t" bIns="121900" lIns="121900" spcFirstLastPara="1" rIns="121900" wrap="square" tIns="121900">
            <a:normAutofit/>
          </a:bodyPr>
          <a:lstStyle>
            <a:lvl1pPr indent="-355600" lvl="0" marL="457200" rtl="0">
              <a:spcBef>
                <a:spcPts val="0"/>
              </a:spcBef>
              <a:spcAft>
                <a:spcPts val="0"/>
              </a:spcAft>
              <a:buSzPts val="2000"/>
              <a:buChar char="●"/>
              <a:defRPr sz="2000"/>
            </a:lvl1pPr>
            <a:lvl2pPr indent="-355600" lvl="1" marL="914400" rtl="0">
              <a:spcBef>
                <a:spcPts val="0"/>
              </a:spcBef>
              <a:spcAft>
                <a:spcPts val="0"/>
              </a:spcAft>
              <a:buSzPts val="2000"/>
              <a:buChar char="○"/>
              <a:defRPr sz="2000"/>
            </a:lvl2pPr>
            <a:lvl3pPr indent="-355600" lvl="2" marL="1371600" rtl="0">
              <a:spcBef>
                <a:spcPts val="0"/>
              </a:spcBef>
              <a:spcAft>
                <a:spcPts val="0"/>
              </a:spcAft>
              <a:buSzPts val="2000"/>
              <a:buChar char="■"/>
              <a:defRPr sz="2000"/>
            </a:lvl3pPr>
            <a:lvl4pPr indent="-355600" lvl="3" marL="1828800" rtl="0">
              <a:spcBef>
                <a:spcPts val="0"/>
              </a:spcBef>
              <a:spcAft>
                <a:spcPts val="0"/>
              </a:spcAft>
              <a:buSzPts val="2000"/>
              <a:buChar char="●"/>
              <a:defRPr sz="2000"/>
            </a:lvl4pPr>
            <a:lvl5pPr indent="-355600" lvl="4" marL="2286000" rtl="0">
              <a:spcBef>
                <a:spcPts val="0"/>
              </a:spcBef>
              <a:spcAft>
                <a:spcPts val="0"/>
              </a:spcAft>
              <a:buSzPts val="2000"/>
              <a:buChar char="○"/>
              <a:defRPr sz="2000"/>
            </a:lvl5pPr>
            <a:lvl6pPr indent="-355600" lvl="5" marL="2743200" rtl="0">
              <a:spcBef>
                <a:spcPts val="0"/>
              </a:spcBef>
              <a:spcAft>
                <a:spcPts val="0"/>
              </a:spcAft>
              <a:buSzPts val="2000"/>
              <a:buChar char="■"/>
              <a:defRPr sz="2000"/>
            </a:lvl6pPr>
            <a:lvl7pPr indent="-355600" lvl="6" marL="3200400" rtl="0">
              <a:spcBef>
                <a:spcPts val="0"/>
              </a:spcBef>
              <a:spcAft>
                <a:spcPts val="0"/>
              </a:spcAft>
              <a:buSzPts val="2000"/>
              <a:buChar char="●"/>
              <a:defRPr sz="2000"/>
            </a:lvl7pPr>
            <a:lvl8pPr indent="-355600" lvl="7" marL="3657600" rtl="0">
              <a:spcBef>
                <a:spcPts val="0"/>
              </a:spcBef>
              <a:spcAft>
                <a:spcPts val="0"/>
              </a:spcAft>
              <a:buSzPts val="2000"/>
              <a:buChar char="○"/>
              <a:defRPr sz="2000"/>
            </a:lvl8pPr>
            <a:lvl9pPr indent="-355600" lvl="8" marL="4114800" rtl="0">
              <a:spcBef>
                <a:spcPts val="0"/>
              </a:spcBef>
              <a:spcAft>
                <a:spcPts val="0"/>
              </a:spcAft>
              <a:buSzPts val="2000"/>
              <a:buChar char="■"/>
              <a:defRPr sz="2000"/>
            </a:lvl9pPr>
          </a:lstStyle>
          <a:p/>
        </p:txBody>
      </p:sp>
      <p:sp>
        <p:nvSpPr>
          <p:cNvPr id="399" name="Google Shape;399;p14"/>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400" name="Google Shape;400;p14"/>
          <p:cNvSpPr txBox="1"/>
          <p:nvPr>
            <p:ph idx="2" type="sldNum"/>
          </p:nvPr>
        </p:nvSpPr>
        <p:spPr>
          <a:xfrm flipH="1">
            <a:off x="20389" y="6217622"/>
            <a:ext cx="731700" cy="524700"/>
          </a:xfrm>
          <a:prstGeom prst="rect">
            <a:avLst/>
          </a:prstGeom>
        </p:spPr>
        <p:txBody>
          <a:bodyPr anchorCtr="0" anchor="ctr" bIns="121900" lIns="121900" spcFirstLastPara="1" rIns="121900" wrap="square" tIns="12190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401" name="Google Shape;401;p14"/>
          <p:cNvSpPr/>
          <p:nvPr/>
        </p:nvSpPr>
        <p:spPr>
          <a:xfrm>
            <a:off x="247663" y="232339"/>
            <a:ext cx="607123" cy="607123"/>
          </a:xfrm>
          <a:custGeom>
            <a:rect b="b" l="l" r="r" t="t"/>
            <a:pathLst>
              <a:path extrusionOk="0" h="447236" w="447236">
                <a:moveTo>
                  <a:pt x="0" y="223266"/>
                </a:moveTo>
                <a:lnTo>
                  <a:pt x="223983" y="0"/>
                </a:lnTo>
                <a:lnTo>
                  <a:pt x="447237" y="223971"/>
                </a:lnTo>
                <a:lnTo>
                  <a:pt x="223254" y="447237"/>
                </a:lnTo>
                <a:lnTo>
                  <a:pt x="0" y="223266"/>
                </a:lnTo>
                <a:close/>
              </a:path>
            </a:pathLst>
          </a:custGeom>
          <a:noFill/>
          <a:ln cap="flat" cmpd="sng" w="2857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402" name="Google Shape;402;p14"/>
          <p:cNvSpPr/>
          <p:nvPr/>
        </p:nvSpPr>
        <p:spPr>
          <a:xfrm>
            <a:off x="1052687" y="-461213"/>
            <a:ext cx="1181365" cy="1181368"/>
          </a:xfrm>
          <a:custGeom>
            <a:rect b="b" l="l" r="r" t="t"/>
            <a:pathLst>
              <a:path extrusionOk="0" h="1291113" w="1291109">
                <a:moveTo>
                  <a:pt x="0" y="645559"/>
                </a:moveTo>
                <a:cubicBezTo>
                  <a:pt x="0" y="289024"/>
                  <a:pt x="288996" y="0"/>
                  <a:pt x="645554" y="0"/>
                </a:cubicBezTo>
                <a:cubicBezTo>
                  <a:pt x="1002073" y="0"/>
                  <a:pt x="1291109" y="289024"/>
                  <a:pt x="1291109" y="645559"/>
                </a:cubicBezTo>
                <a:cubicBezTo>
                  <a:pt x="1291109" y="1002089"/>
                  <a:pt x="1002073" y="1291113"/>
                  <a:pt x="645554" y="1291113"/>
                </a:cubicBezTo>
                <a:cubicBezTo>
                  <a:pt x="288996" y="1291113"/>
                  <a:pt x="0" y="1002089"/>
                  <a:pt x="0" y="645559"/>
                </a:cubicBezTo>
                <a:close/>
              </a:path>
            </a:pathLst>
          </a:custGeom>
          <a:gradFill>
            <a:gsLst>
              <a:gs pos="0">
                <a:schemeClr val="accent5"/>
              </a:gs>
              <a:gs pos="100000">
                <a:schemeClr val="accent6"/>
              </a:gs>
            </a:gsLst>
            <a:lin ang="5400012"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a:p>
        </p:txBody>
      </p:sp>
      <p:grpSp>
        <p:nvGrpSpPr>
          <p:cNvPr id="403" name="Google Shape;403;p14"/>
          <p:cNvGrpSpPr/>
          <p:nvPr/>
        </p:nvGrpSpPr>
        <p:grpSpPr>
          <a:xfrm>
            <a:off x="-167544" y="4785465"/>
            <a:ext cx="770785" cy="561999"/>
            <a:chOff x="4468725" y="937901"/>
            <a:chExt cx="656322" cy="478541"/>
          </a:xfrm>
        </p:grpSpPr>
        <p:sp>
          <p:nvSpPr>
            <p:cNvPr id="404" name="Google Shape;404;p14"/>
            <p:cNvSpPr/>
            <p:nvPr/>
          </p:nvSpPr>
          <p:spPr>
            <a:xfrm>
              <a:off x="4469534" y="937901"/>
              <a:ext cx="655513" cy="397461"/>
            </a:xfrm>
            <a:custGeom>
              <a:rect b="b" l="l" r="r" t="t"/>
              <a:pathLst>
                <a:path extrusionOk="0" h="397461" w="655513">
                  <a:moveTo>
                    <a:pt x="446589" y="397461"/>
                  </a:moveTo>
                  <a:lnTo>
                    <a:pt x="59831" y="253036"/>
                  </a:lnTo>
                  <a:lnTo>
                    <a:pt x="0" y="152311"/>
                  </a:lnTo>
                  <a:lnTo>
                    <a:pt x="261347" y="0"/>
                  </a:lnTo>
                  <a:lnTo>
                    <a:pt x="655513" y="159184"/>
                  </a:lnTo>
                  <a:lnTo>
                    <a:pt x="446589" y="397461"/>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405" name="Google Shape;405;p14"/>
            <p:cNvSpPr/>
            <p:nvPr/>
          </p:nvSpPr>
          <p:spPr>
            <a:xfrm>
              <a:off x="4468725" y="1087913"/>
              <a:ext cx="468570" cy="328529"/>
            </a:xfrm>
            <a:custGeom>
              <a:rect b="b" l="l" r="r" t="t"/>
              <a:pathLst>
                <a:path extrusionOk="0" h="328529" w="468570">
                  <a:moveTo>
                    <a:pt x="69587" y="164066"/>
                  </a:moveTo>
                  <a:lnTo>
                    <a:pt x="0" y="0"/>
                  </a:lnTo>
                  <a:lnTo>
                    <a:pt x="468570" y="201929"/>
                  </a:lnTo>
                  <a:lnTo>
                    <a:pt x="427927" y="328530"/>
                  </a:lnTo>
                  <a:lnTo>
                    <a:pt x="69587" y="164066"/>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406" name="Google Shape;406;p14"/>
            <p:cNvSpPr/>
            <p:nvPr/>
          </p:nvSpPr>
          <p:spPr>
            <a:xfrm>
              <a:off x="4859530" y="1097086"/>
              <a:ext cx="265516" cy="319356"/>
            </a:xfrm>
            <a:custGeom>
              <a:rect b="b" l="l" r="r" t="t"/>
              <a:pathLst>
                <a:path extrusionOk="0" h="319356" w="265516">
                  <a:moveTo>
                    <a:pt x="0" y="158537"/>
                  </a:moveTo>
                  <a:lnTo>
                    <a:pt x="265517" y="0"/>
                  </a:lnTo>
                  <a:lnTo>
                    <a:pt x="253777" y="267958"/>
                  </a:lnTo>
                  <a:lnTo>
                    <a:pt x="37121" y="319357"/>
                  </a:lnTo>
                  <a:lnTo>
                    <a:pt x="0" y="158537"/>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grpSp>
        <p:nvGrpSpPr>
          <p:cNvPr id="407" name="Google Shape;407;p14"/>
          <p:cNvGrpSpPr/>
          <p:nvPr/>
        </p:nvGrpSpPr>
        <p:grpSpPr>
          <a:xfrm>
            <a:off x="-167552" y="5347469"/>
            <a:ext cx="1976801" cy="1979513"/>
            <a:chOff x="4593392" y="1441589"/>
            <a:chExt cx="1683243" cy="1685552"/>
          </a:xfrm>
        </p:grpSpPr>
        <p:sp>
          <p:nvSpPr>
            <p:cNvPr id="408" name="Google Shape;408;p14"/>
            <p:cNvSpPr/>
            <p:nvPr/>
          </p:nvSpPr>
          <p:spPr>
            <a:xfrm>
              <a:off x="4643547" y="1545109"/>
              <a:ext cx="1633088" cy="1582032"/>
            </a:xfrm>
            <a:custGeom>
              <a:rect b="b" l="l" r="r" t="t"/>
              <a:pathLst>
                <a:path extrusionOk="0" h="1582032" w="1653760">
                  <a:moveTo>
                    <a:pt x="1278115" y="0"/>
                  </a:moveTo>
                  <a:cubicBezTo>
                    <a:pt x="1278115" y="0"/>
                    <a:pt x="1326166" y="722772"/>
                    <a:pt x="1062795" y="991155"/>
                  </a:cubicBezTo>
                  <a:cubicBezTo>
                    <a:pt x="803634" y="1255283"/>
                    <a:pt x="237544" y="1176365"/>
                    <a:pt x="0" y="1110874"/>
                  </a:cubicBezTo>
                  <a:cubicBezTo>
                    <a:pt x="19836" y="1171940"/>
                    <a:pt x="287417" y="1421932"/>
                    <a:pt x="332756" y="1466433"/>
                  </a:cubicBezTo>
                  <a:cubicBezTo>
                    <a:pt x="554027" y="1683550"/>
                    <a:pt x="1001911" y="1585906"/>
                    <a:pt x="1333169" y="1248341"/>
                  </a:cubicBezTo>
                  <a:cubicBezTo>
                    <a:pt x="1664387" y="910771"/>
                    <a:pt x="1753405" y="461017"/>
                    <a:pt x="1532135" y="243900"/>
                  </a:cubicBezTo>
                  <a:cubicBezTo>
                    <a:pt x="1522176" y="234103"/>
                    <a:pt x="1278115" y="0"/>
                    <a:pt x="1278115" y="0"/>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409" name="Google Shape;409;p14"/>
            <p:cNvSpPr/>
            <p:nvPr/>
          </p:nvSpPr>
          <p:spPr>
            <a:xfrm>
              <a:off x="4593392" y="1441589"/>
              <a:ext cx="1442681" cy="1453563"/>
            </a:xfrm>
            <a:custGeom>
              <a:rect b="b" l="l" r="r" t="t"/>
              <a:pathLst>
                <a:path extrusionOk="0" h="1453563" w="1442681">
                  <a:moveTo>
                    <a:pt x="994706" y="186"/>
                  </a:moveTo>
                  <a:cubicBezTo>
                    <a:pt x="780358" y="5452"/>
                    <a:pt x="527714" y="122670"/>
                    <a:pt x="320693" y="333650"/>
                  </a:cubicBezTo>
                  <a:cubicBezTo>
                    <a:pt x="-10525" y="671215"/>
                    <a:pt x="-99705" y="1120845"/>
                    <a:pt x="121606" y="1337962"/>
                  </a:cubicBezTo>
                  <a:cubicBezTo>
                    <a:pt x="342877" y="1555083"/>
                    <a:pt x="790761" y="1457438"/>
                    <a:pt x="1121979" y="1119869"/>
                  </a:cubicBezTo>
                  <a:cubicBezTo>
                    <a:pt x="1453196" y="782304"/>
                    <a:pt x="1542377" y="332675"/>
                    <a:pt x="1321106" y="115557"/>
                  </a:cubicBezTo>
                  <a:cubicBezTo>
                    <a:pt x="1238119" y="34137"/>
                    <a:pt x="1123315" y="-2976"/>
                    <a:pt x="994706" y="186"/>
                  </a:cubicBezTo>
                  <a:close/>
                  <a:moveTo>
                    <a:pt x="845573" y="399938"/>
                  </a:moveTo>
                  <a:cubicBezTo>
                    <a:pt x="903704" y="398509"/>
                    <a:pt x="955560" y="415256"/>
                    <a:pt x="993087" y="452058"/>
                  </a:cubicBezTo>
                  <a:cubicBezTo>
                    <a:pt x="1093075" y="550192"/>
                    <a:pt x="1052837" y="753501"/>
                    <a:pt x="903137" y="906079"/>
                  </a:cubicBezTo>
                  <a:cubicBezTo>
                    <a:pt x="753437" y="1058653"/>
                    <a:pt x="551031" y="1102762"/>
                    <a:pt x="451002" y="1004627"/>
                  </a:cubicBezTo>
                  <a:cubicBezTo>
                    <a:pt x="350973" y="906492"/>
                    <a:pt x="391252" y="703305"/>
                    <a:pt x="540951" y="550731"/>
                  </a:cubicBezTo>
                  <a:cubicBezTo>
                    <a:pt x="634503" y="455369"/>
                    <a:pt x="748701" y="402318"/>
                    <a:pt x="845573" y="399938"/>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410" name="Google Shape;410;p14"/>
            <p:cNvSpPr/>
            <p:nvPr/>
          </p:nvSpPr>
          <p:spPr>
            <a:xfrm>
              <a:off x="4986203" y="1827976"/>
              <a:ext cx="656440" cy="678044"/>
            </a:xfrm>
            <a:custGeom>
              <a:rect b="b" l="l" r="r" t="t"/>
              <a:pathLst>
                <a:path extrusionOk="0" h="656701" w="651553">
                  <a:moveTo>
                    <a:pt x="449336" y="84"/>
                  </a:moveTo>
                  <a:cubicBezTo>
                    <a:pt x="352424" y="2464"/>
                    <a:pt x="238267" y="55390"/>
                    <a:pt x="144714" y="150751"/>
                  </a:cubicBezTo>
                  <a:cubicBezTo>
                    <a:pt x="91400" y="205065"/>
                    <a:pt x="52336" y="265827"/>
                    <a:pt x="28169" y="325958"/>
                  </a:cubicBezTo>
                  <a:cubicBezTo>
                    <a:pt x="-15551" y="434735"/>
                    <a:pt x="-9641" y="541574"/>
                    <a:pt x="54765" y="604773"/>
                  </a:cubicBezTo>
                  <a:cubicBezTo>
                    <a:pt x="106662" y="655723"/>
                    <a:pt x="186289" y="667907"/>
                    <a:pt x="271704" y="646898"/>
                  </a:cubicBezTo>
                  <a:cubicBezTo>
                    <a:pt x="289759" y="567587"/>
                    <a:pt x="336150" y="482770"/>
                    <a:pt x="407964" y="409576"/>
                  </a:cubicBezTo>
                  <a:cubicBezTo>
                    <a:pt x="479899" y="336249"/>
                    <a:pt x="564019" y="288383"/>
                    <a:pt x="643120" y="268904"/>
                  </a:cubicBezTo>
                  <a:cubicBezTo>
                    <a:pt x="654819" y="217493"/>
                    <a:pt x="654495" y="168539"/>
                    <a:pt x="641217" y="126463"/>
                  </a:cubicBezTo>
                  <a:cubicBezTo>
                    <a:pt x="632311" y="98134"/>
                    <a:pt x="617900" y="72748"/>
                    <a:pt x="596930" y="52204"/>
                  </a:cubicBezTo>
                  <a:cubicBezTo>
                    <a:pt x="559445" y="15402"/>
                    <a:pt x="507467" y="-1345"/>
                    <a:pt x="449336" y="84"/>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sp>
        <p:nvSpPr>
          <p:cNvPr id="411" name="Google Shape;411;p14"/>
          <p:cNvSpPr/>
          <p:nvPr>
            <p:ph idx="3" type="pic"/>
          </p:nvPr>
        </p:nvSpPr>
        <p:spPr>
          <a:xfrm>
            <a:off x="6809375" y="320850"/>
            <a:ext cx="4984500" cy="6216300"/>
          </a:xfrm>
          <a:prstGeom prst="rect">
            <a:avLst/>
          </a:prstGeom>
          <a:noFill/>
          <a:ln cap="flat" cmpd="sng" w="28575">
            <a:solidFill>
              <a:schemeClr val="accent1"/>
            </a:solidFill>
            <a:prstDash val="solid"/>
            <a:round/>
            <a:headEnd len="sm" w="sm" type="none"/>
            <a:tailEnd len="sm" w="sm" type="none"/>
          </a:ln>
        </p:spPr>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MAIN_POINT">
    <p:spTree>
      <p:nvGrpSpPr>
        <p:cNvPr id="412" name="Shape 412"/>
        <p:cNvGrpSpPr/>
        <p:nvPr/>
      </p:nvGrpSpPr>
      <p:grpSpPr>
        <a:xfrm>
          <a:off x="0" y="0"/>
          <a:ext cx="0" cy="0"/>
          <a:chOff x="0" y="0"/>
          <a:chExt cx="0" cy="0"/>
        </a:xfrm>
      </p:grpSpPr>
      <p:sp>
        <p:nvSpPr>
          <p:cNvPr id="413" name="Google Shape;413;p15"/>
          <p:cNvSpPr txBox="1"/>
          <p:nvPr>
            <p:ph type="title"/>
          </p:nvPr>
        </p:nvSpPr>
        <p:spPr>
          <a:xfrm>
            <a:off x="683250" y="2674975"/>
            <a:ext cx="10825500" cy="2885100"/>
          </a:xfrm>
          <a:prstGeom prst="rect">
            <a:avLst/>
          </a:prstGeom>
        </p:spPr>
        <p:txBody>
          <a:bodyPr anchorCtr="0" anchor="ctr" bIns="121900" lIns="121900" spcFirstLastPara="1" rIns="121900" wrap="square" tIns="121900">
            <a:normAutofit/>
          </a:bodyPr>
          <a:lstStyle>
            <a:lvl1pPr lvl="0">
              <a:spcBef>
                <a:spcPts val="0"/>
              </a:spcBef>
              <a:spcAft>
                <a:spcPts val="0"/>
              </a:spcAft>
              <a:buSzPts val="6400"/>
              <a:buNone/>
              <a:defRPr sz="4800"/>
            </a:lvl1pPr>
            <a:lvl2pPr lvl="1">
              <a:spcBef>
                <a:spcPts val="0"/>
              </a:spcBef>
              <a:spcAft>
                <a:spcPts val="0"/>
              </a:spcAft>
              <a:buSzPts val="6400"/>
              <a:buNone/>
              <a:defRPr sz="6400"/>
            </a:lvl2pPr>
            <a:lvl3pPr lvl="2">
              <a:spcBef>
                <a:spcPts val="0"/>
              </a:spcBef>
              <a:spcAft>
                <a:spcPts val="0"/>
              </a:spcAft>
              <a:buSzPts val="6400"/>
              <a:buNone/>
              <a:defRPr sz="6400"/>
            </a:lvl3pPr>
            <a:lvl4pPr lvl="3">
              <a:spcBef>
                <a:spcPts val="0"/>
              </a:spcBef>
              <a:spcAft>
                <a:spcPts val="0"/>
              </a:spcAft>
              <a:buSzPts val="6400"/>
              <a:buNone/>
              <a:defRPr sz="6400"/>
            </a:lvl4pPr>
            <a:lvl5pPr lvl="4">
              <a:spcBef>
                <a:spcPts val="0"/>
              </a:spcBef>
              <a:spcAft>
                <a:spcPts val="0"/>
              </a:spcAft>
              <a:buSzPts val="6400"/>
              <a:buNone/>
              <a:defRPr sz="6400"/>
            </a:lvl5pPr>
            <a:lvl6pPr lvl="5">
              <a:spcBef>
                <a:spcPts val="0"/>
              </a:spcBef>
              <a:spcAft>
                <a:spcPts val="0"/>
              </a:spcAft>
              <a:buSzPts val="6400"/>
              <a:buNone/>
              <a:defRPr sz="6400"/>
            </a:lvl6pPr>
            <a:lvl7pPr lvl="6">
              <a:spcBef>
                <a:spcPts val="0"/>
              </a:spcBef>
              <a:spcAft>
                <a:spcPts val="0"/>
              </a:spcAft>
              <a:buSzPts val="6400"/>
              <a:buNone/>
              <a:defRPr sz="6400"/>
            </a:lvl7pPr>
            <a:lvl8pPr lvl="7">
              <a:spcBef>
                <a:spcPts val="0"/>
              </a:spcBef>
              <a:spcAft>
                <a:spcPts val="0"/>
              </a:spcAft>
              <a:buSzPts val="6400"/>
              <a:buNone/>
              <a:defRPr sz="6400"/>
            </a:lvl8pPr>
            <a:lvl9pPr lvl="8">
              <a:spcBef>
                <a:spcPts val="0"/>
              </a:spcBef>
              <a:spcAft>
                <a:spcPts val="0"/>
              </a:spcAft>
              <a:buSzPts val="6400"/>
              <a:buNone/>
              <a:defRPr sz="6400"/>
            </a:lvl9pPr>
          </a:lstStyle>
          <a:p/>
        </p:txBody>
      </p:sp>
      <p:sp>
        <p:nvSpPr>
          <p:cNvPr id="414" name="Google Shape;414;p15"/>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415" name="Google Shape;415;p15"/>
          <p:cNvSpPr txBox="1"/>
          <p:nvPr>
            <p:ph idx="1" type="subTitle"/>
          </p:nvPr>
        </p:nvSpPr>
        <p:spPr>
          <a:xfrm>
            <a:off x="683250" y="5560063"/>
            <a:ext cx="10825500" cy="731700"/>
          </a:xfrm>
          <a:prstGeom prst="rect">
            <a:avLst/>
          </a:prstGeom>
        </p:spPr>
        <p:txBody>
          <a:bodyPr anchorCtr="0" anchor="t" bIns="121900" lIns="121900" spcFirstLastPara="1" rIns="121900" wrap="square" tIns="121900">
            <a:normAutofit/>
          </a:bodyPr>
          <a:lstStyle>
            <a:lvl1pPr lvl="0" rtl="0" algn="r">
              <a:lnSpc>
                <a:spcPct val="100000"/>
              </a:lnSpc>
              <a:spcBef>
                <a:spcPts val="0"/>
              </a:spcBef>
              <a:spcAft>
                <a:spcPts val="0"/>
              </a:spcAft>
              <a:buSzPts val="2200"/>
              <a:buNone/>
              <a:defRPr sz="2200"/>
            </a:lvl1pPr>
            <a:lvl2pPr lvl="1" rtl="0" algn="r">
              <a:lnSpc>
                <a:spcPct val="100000"/>
              </a:lnSpc>
              <a:spcBef>
                <a:spcPts val="0"/>
              </a:spcBef>
              <a:spcAft>
                <a:spcPts val="0"/>
              </a:spcAft>
              <a:buSzPts val="2200"/>
              <a:buNone/>
              <a:defRPr sz="2200"/>
            </a:lvl2pPr>
            <a:lvl3pPr lvl="2" rtl="0" algn="r">
              <a:lnSpc>
                <a:spcPct val="100000"/>
              </a:lnSpc>
              <a:spcBef>
                <a:spcPts val="0"/>
              </a:spcBef>
              <a:spcAft>
                <a:spcPts val="0"/>
              </a:spcAft>
              <a:buSzPts val="2200"/>
              <a:buNone/>
              <a:defRPr sz="2200"/>
            </a:lvl3pPr>
            <a:lvl4pPr lvl="3" rtl="0" algn="r">
              <a:lnSpc>
                <a:spcPct val="100000"/>
              </a:lnSpc>
              <a:spcBef>
                <a:spcPts val="0"/>
              </a:spcBef>
              <a:spcAft>
                <a:spcPts val="0"/>
              </a:spcAft>
              <a:buSzPts val="2200"/>
              <a:buNone/>
              <a:defRPr sz="2200"/>
            </a:lvl4pPr>
            <a:lvl5pPr lvl="4" rtl="0" algn="r">
              <a:lnSpc>
                <a:spcPct val="100000"/>
              </a:lnSpc>
              <a:spcBef>
                <a:spcPts val="0"/>
              </a:spcBef>
              <a:spcAft>
                <a:spcPts val="0"/>
              </a:spcAft>
              <a:buSzPts val="2200"/>
              <a:buNone/>
              <a:defRPr sz="2200"/>
            </a:lvl5pPr>
            <a:lvl6pPr lvl="5" rtl="0" algn="r">
              <a:lnSpc>
                <a:spcPct val="100000"/>
              </a:lnSpc>
              <a:spcBef>
                <a:spcPts val="0"/>
              </a:spcBef>
              <a:spcAft>
                <a:spcPts val="0"/>
              </a:spcAft>
              <a:buSzPts val="2200"/>
              <a:buNone/>
              <a:defRPr sz="2200"/>
            </a:lvl6pPr>
            <a:lvl7pPr lvl="6" rtl="0" algn="r">
              <a:lnSpc>
                <a:spcPct val="100000"/>
              </a:lnSpc>
              <a:spcBef>
                <a:spcPts val="0"/>
              </a:spcBef>
              <a:spcAft>
                <a:spcPts val="0"/>
              </a:spcAft>
              <a:buSzPts val="2200"/>
              <a:buNone/>
              <a:defRPr sz="2200"/>
            </a:lvl7pPr>
            <a:lvl8pPr lvl="7" rtl="0" algn="r">
              <a:lnSpc>
                <a:spcPct val="100000"/>
              </a:lnSpc>
              <a:spcBef>
                <a:spcPts val="0"/>
              </a:spcBef>
              <a:spcAft>
                <a:spcPts val="0"/>
              </a:spcAft>
              <a:buSzPts val="2200"/>
              <a:buNone/>
              <a:defRPr sz="2200"/>
            </a:lvl8pPr>
            <a:lvl9pPr lvl="8" rtl="0" algn="r">
              <a:lnSpc>
                <a:spcPct val="100000"/>
              </a:lnSpc>
              <a:spcBef>
                <a:spcPts val="0"/>
              </a:spcBef>
              <a:spcAft>
                <a:spcPts val="0"/>
              </a:spcAft>
              <a:buSzPts val="2200"/>
              <a:buNone/>
              <a:defRPr sz="2200"/>
            </a:lvl9pPr>
          </a:lstStyle>
          <a:p/>
        </p:txBody>
      </p:sp>
      <p:grpSp>
        <p:nvGrpSpPr>
          <p:cNvPr id="416" name="Google Shape;416;p15"/>
          <p:cNvGrpSpPr/>
          <p:nvPr/>
        </p:nvGrpSpPr>
        <p:grpSpPr>
          <a:xfrm flipH="1">
            <a:off x="9698297" y="237744"/>
            <a:ext cx="2245810" cy="2245752"/>
            <a:chOff x="4616075" y="1332525"/>
            <a:chExt cx="1915566" cy="1881022"/>
          </a:xfrm>
        </p:grpSpPr>
        <p:sp>
          <p:nvSpPr>
            <p:cNvPr id="417" name="Google Shape;417;p15"/>
            <p:cNvSpPr/>
            <p:nvPr/>
          </p:nvSpPr>
          <p:spPr>
            <a:xfrm>
              <a:off x="4616077" y="1332525"/>
              <a:ext cx="1912253" cy="4048"/>
            </a:xfrm>
            <a:custGeom>
              <a:rect b="b" l="l" r="r" t="t"/>
              <a:pathLst>
                <a:path extrusionOk="0" h="4048" w="1912253">
                  <a:moveTo>
                    <a:pt x="0" y="0"/>
                  </a:moveTo>
                  <a:lnTo>
                    <a:pt x="1912253" y="0"/>
                  </a:lnTo>
                </a:path>
              </a:pathLst>
            </a:custGeom>
            <a:noFill/>
            <a:ln cap="rnd" cmpd="sng" w="2857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418" name="Google Shape;418;p15"/>
            <p:cNvSpPr/>
            <p:nvPr/>
          </p:nvSpPr>
          <p:spPr>
            <a:xfrm>
              <a:off x="4616077" y="1645356"/>
              <a:ext cx="1912253" cy="4048"/>
            </a:xfrm>
            <a:custGeom>
              <a:rect b="b" l="l" r="r" t="t"/>
              <a:pathLst>
                <a:path extrusionOk="0" h="4048" w="1912253">
                  <a:moveTo>
                    <a:pt x="0" y="0"/>
                  </a:moveTo>
                  <a:lnTo>
                    <a:pt x="1912253" y="0"/>
                  </a:lnTo>
                </a:path>
              </a:pathLst>
            </a:custGeom>
            <a:noFill/>
            <a:ln cap="rnd" cmpd="sng" w="2857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419" name="Google Shape;419;p15"/>
            <p:cNvSpPr/>
            <p:nvPr/>
          </p:nvSpPr>
          <p:spPr>
            <a:xfrm>
              <a:off x="4616077" y="1958183"/>
              <a:ext cx="1912253" cy="4048"/>
            </a:xfrm>
            <a:custGeom>
              <a:rect b="b" l="l" r="r" t="t"/>
              <a:pathLst>
                <a:path extrusionOk="0" h="4048" w="1912253">
                  <a:moveTo>
                    <a:pt x="0" y="0"/>
                  </a:moveTo>
                  <a:lnTo>
                    <a:pt x="1912253" y="0"/>
                  </a:lnTo>
                </a:path>
              </a:pathLst>
            </a:custGeom>
            <a:noFill/>
            <a:ln cap="rnd" cmpd="sng" w="2857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420" name="Google Shape;420;p15"/>
            <p:cNvSpPr/>
            <p:nvPr/>
          </p:nvSpPr>
          <p:spPr>
            <a:xfrm>
              <a:off x="4616077" y="2271014"/>
              <a:ext cx="1912253" cy="4048"/>
            </a:xfrm>
            <a:custGeom>
              <a:rect b="b" l="l" r="r" t="t"/>
              <a:pathLst>
                <a:path extrusionOk="0" h="4048" w="1912253">
                  <a:moveTo>
                    <a:pt x="0" y="0"/>
                  </a:moveTo>
                  <a:lnTo>
                    <a:pt x="1912253" y="0"/>
                  </a:lnTo>
                </a:path>
              </a:pathLst>
            </a:custGeom>
            <a:noFill/>
            <a:ln cap="rnd" cmpd="sng" w="2857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421" name="Google Shape;421;p15"/>
            <p:cNvSpPr/>
            <p:nvPr/>
          </p:nvSpPr>
          <p:spPr>
            <a:xfrm>
              <a:off x="4616077" y="2583841"/>
              <a:ext cx="1912253" cy="4048"/>
            </a:xfrm>
            <a:custGeom>
              <a:rect b="b" l="l" r="r" t="t"/>
              <a:pathLst>
                <a:path extrusionOk="0" h="4048" w="1912253">
                  <a:moveTo>
                    <a:pt x="0" y="0"/>
                  </a:moveTo>
                  <a:lnTo>
                    <a:pt x="1912253" y="0"/>
                  </a:lnTo>
                </a:path>
              </a:pathLst>
            </a:custGeom>
            <a:noFill/>
            <a:ln cap="rnd" cmpd="sng" w="2857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422" name="Google Shape;422;p15"/>
            <p:cNvSpPr/>
            <p:nvPr/>
          </p:nvSpPr>
          <p:spPr>
            <a:xfrm>
              <a:off x="4616077" y="2896672"/>
              <a:ext cx="1912253" cy="4048"/>
            </a:xfrm>
            <a:custGeom>
              <a:rect b="b" l="l" r="r" t="t"/>
              <a:pathLst>
                <a:path extrusionOk="0" h="4048" w="1912253">
                  <a:moveTo>
                    <a:pt x="0" y="0"/>
                  </a:moveTo>
                  <a:lnTo>
                    <a:pt x="1912253" y="0"/>
                  </a:lnTo>
                </a:path>
              </a:pathLst>
            </a:custGeom>
            <a:noFill/>
            <a:ln cap="rnd" cmpd="sng" w="2857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423" name="Google Shape;423;p15"/>
            <p:cNvSpPr/>
            <p:nvPr/>
          </p:nvSpPr>
          <p:spPr>
            <a:xfrm>
              <a:off x="4616077" y="3209499"/>
              <a:ext cx="1912253" cy="4048"/>
            </a:xfrm>
            <a:custGeom>
              <a:rect b="b" l="l" r="r" t="t"/>
              <a:pathLst>
                <a:path extrusionOk="0" h="4048" w="1912253">
                  <a:moveTo>
                    <a:pt x="0" y="0"/>
                  </a:moveTo>
                  <a:lnTo>
                    <a:pt x="1912253" y="0"/>
                  </a:lnTo>
                </a:path>
              </a:pathLst>
            </a:custGeom>
            <a:noFill/>
            <a:ln cap="rnd" cmpd="sng" w="2857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424" name="Google Shape;424;p15"/>
            <p:cNvSpPr/>
            <p:nvPr/>
          </p:nvSpPr>
          <p:spPr>
            <a:xfrm>
              <a:off x="4616075" y="1332525"/>
              <a:ext cx="4048" cy="1876973"/>
            </a:xfrm>
            <a:custGeom>
              <a:rect b="b" l="l" r="r" t="t"/>
              <a:pathLst>
                <a:path extrusionOk="0" h="1876973" w="4048">
                  <a:moveTo>
                    <a:pt x="0" y="1876974"/>
                  </a:moveTo>
                  <a:lnTo>
                    <a:pt x="0" y="0"/>
                  </a:lnTo>
                </a:path>
              </a:pathLst>
            </a:custGeom>
            <a:noFill/>
            <a:ln cap="rnd" cmpd="sng" w="2857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425" name="Google Shape;425;p15"/>
            <p:cNvSpPr/>
            <p:nvPr/>
          </p:nvSpPr>
          <p:spPr>
            <a:xfrm>
              <a:off x="4941627" y="1332525"/>
              <a:ext cx="4048" cy="1876973"/>
            </a:xfrm>
            <a:custGeom>
              <a:rect b="b" l="l" r="r" t="t"/>
              <a:pathLst>
                <a:path extrusionOk="0" h="1876973" w="4048">
                  <a:moveTo>
                    <a:pt x="0" y="1876974"/>
                  </a:moveTo>
                  <a:lnTo>
                    <a:pt x="0" y="0"/>
                  </a:lnTo>
                </a:path>
              </a:pathLst>
            </a:custGeom>
            <a:noFill/>
            <a:ln cap="rnd" cmpd="sng" w="2857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426" name="Google Shape;426;p15"/>
            <p:cNvSpPr/>
            <p:nvPr/>
          </p:nvSpPr>
          <p:spPr>
            <a:xfrm>
              <a:off x="5256733" y="1332525"/>
              <a:ext cx="4048" cy="1876973"/>
            </a:xfrm>
            <a:custGeom>
              <a:rect b="b" l="l" r="r" t="t"/>
              <a:pathLst>
                <a:path extrusionOk="0" h="1876973" w="4048">
                  <a:moveTo>
                    <a:pt x="0" y="1876974"/>
                  </a:moveTo>
                  <a:lnTo>
                    <a:pt x="0" y="0"/>
                  </a:lnTo>
                </a:path>
              </a:pathLst>
            </a:custGeom>
            <a:noFill/>
            <a:ln cap="rnd" cmpd="sng" w="2857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427" name="Google Shape;427;p15"/>
            <p:cNvSpPr/>
            <p:nvPr/>
          </p:nvSpPr>
          <p:spPr>
            <a:xfrm>
              <a:off x="5571839" y="1332525"/>
              <a:ext cx="4048" cy="1876973"/>
            </a:xfrm>
            <a:custGeom>
              <a:rect b="b" l="l" r="r" t="t"/>
              <a:pathLst>
                <a:path extrusionOk="0" h="1876973" w="4048">
                  <a:moveTo>
                    <a:pt x="0" y="1876974"/>
                  </a:moveTo>
                  <a:lnTo>
                    <a:pt x="0" y="0"/>
                  </a:lnTo>
                </a:path>
              </a:pathLst>
            </a:custGeom>
            <a:noFill/>
            <a:ln cap="rnd" cmpd="sng" w="2857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428" name="Google Shape;428;p15"/>
            <p:cNvSpPr/>
            <p:nvPr/>
          </p:nvSpPr>
          <p:spPr>
            <a:xfrm>
              <a:off x="5886945" y="1332525"/>
              <a:ext cx="4048" cy="1876973"/>
            </a:xfrm>
            <a:custGeom>
              <a:rect b="b" l="l" r="r" t="t"/>
              <a:pathLst>
                <a:path extrusionOk="0" h="1876973" w="4048">
                  <a:moveTo>
                    <a:pt x="0" y="1876974"/>
                  </a:moveTo>
                  <a:lnTo>
                    <a:pt x="0" y="0"/>
                  </a:lnTo>
                </a:path>
              </a:pathLst>
            </a:custGeom>
            <a:noFill/>
            <a:ln cap="rnd" cmpd="sng" w="2857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429" name="Google Shape;429;p15"/>
            <p:cNvSpPr/>
            <p:nvPr/>
          </p:nvSpPr>
          <p:spPr>
            <a:xfrm>
              <a:off x="6202051" y="1332525"/>
              <a:ext cx="4048" cy="1876973"/>
            </a:xfrm>
            <a:custGeom>
              <a:rect b="b" l="l" r="r" t="t"/>
              <a:pathLst>
                <a:path extrusionOk="0" h="1876973" w="4048">
                  <a:moveTo>
                    <a:pt x="0" y="1876974"/>
                  </a:moveTo>
                  <a:lnTo>
                    <a:pt x="0" y="0"/>
                  </a:lnTo>
                </a:path>
              </a:pathLst>
            </a:custGeom>
            <a:noFill/>
            <a:ln cap="rnd" cmpd="sng" w="2857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430" name="Google Shape;430;p15"/>
            <p:cNvSpPr/>
            <p:nvPr/>
          </p:nvSpPr>
          <p:spPr>
            <a:xfrm>
              <a:off x="6527594" y="1332525"/>
              <a:ext cx="4048" cy="1876973"/>
            </a:xfrm>
            <a:custGeom>
              <a:rect b="b" l="l" r="r" t="t"/>
              <a:pathLst>
                <a:path extrusionOk="0" h="1876973" w="4048">
                  <a:moveTo>
                    <a:pt x="0" y="1876974"/>
                  </a:moveTo>
                  <a:lnTo>
                    <a:pt x="0" y="0"/>
                  </a:lnTo>
                </a:path>
              </a:pathLst>
            </a:custGeom>
            <a:noFill/>
            <a:ln cap="rnd" cmpd="sng" w="2857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sp>
        <p:nvSpPr>
          <p:cNvPr id="431" name="Google Shape;431;p15"/>
          <p:cNvSpPr/>
          <p:nvPr/>
        </p:nvSpPr>
        <p:spPr>
          <a:xfrm flipH="1">
            <a:off x="10430470" y="-361799"/>
            <a:ext cx="1019976" cy="1019979"/>
          </a:xfrm>
          <a:custGeom>
            <a:rect b="b" l="l" r="r" t="t"/>
            <a:pathLst>
              <a:path extrusionOk="0" h="1291113" w="1291109">
                <a:moveTo>
                  <a:pt x="0" y="645559"/>
                </a:moveTo>
                <a:cubicBezTo>
                  <a:pt x="0" y="289024"/>
                  <a:pt x="288996" y="0"/>
                  <a:pt x="645554" y="0"/>
                </a:cubicBezTo>
                <a:cubicBezTo>
                  <a:pt x="1002073" y="0"/>
                  <a:pt x="1291109" y="289024"/>
                  <a:pt x="1291109" y="645559"/>
                </a:cubicBezTo>
                <a:cubicBezTo>
                  <a:pt x="1291109" y="1002089"/>
                  <a:pt x="1002073" y="1291113"/>
                  <a:pt x="645554" y="1291113"/>
                </a:cubicBezTo>
                <a:cubicBezTo>
                  <a:pt x="288996" y="1291113"/>
                  <a:pt x="0" y="1002089"/>
                  <a:pt x="0" y="645559"/>
                </a:cubicBezTo>
                <a:close/>
              </a:path>
            </a:pathLst>
          </a:custGeom>
          <a:gradFill>
            <a:gsLst>
              <a:gs pos="0">
                <a:schemeClr val="accent5"/>
              </a:gs>
              <a:gs pos="100000">
                <a:schemeClr val="accent6"/>
              </a:gs>
            </a:gsLst>
            <a:lin ang="5400012"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a:p>
        </p:txBody>
      </p:sp>
      <p:grpSp>
        <p:nvGrpSpPr>
          <p:cNvPr id="432" name="Google Shape;432;p15"/>
          <p:cNvGrpSpPr/>
          <p:nvPr/>
        </p:nvGrpSpPr>
        <p:grpSpPr>
          <a:xfrm flipH="1">
            <a:off x="11173259" y="950815"/>
            <a:ext cx="770785" cy="561999"/>
            <a:chOff x="4468725" y="937901"/>
            <a:chExt cx="656322" cy="478541"/>
          </a:xfrm>
        </p:grpSpPr>
        <p:sp>
          <p:nvSpPr>
            <p:cNvPr id="433" name="Google Shape;433;p15"/>
            <p:cNvSpPr/>
            <p:nvPr/>
          </p:nvSpPr>
          <p:spPr>
            <a:xfrm>
              <a:off x="4469534" y="937901"/>
              <a:ext cx="655513" cy="397461"/>
            </a:xfrm>
            <a:custGeom>
              <a:rect b="b" l="l" r="r" t="t"/>
              <a:pathLst>
                <a:path extrusionOk="0" h="397461" w="655513">
                  <a:moveTo>
                    <a:pt x="446589" y="397461"/>
                  </a:moveTo>
                  <a:lnTo>
                    <a:pt x="59831" y="253036"/>
                  </a:lnTo>
                  <a:lnTo>
                    <a:pt x="0" y="152311"/>
                  </a:lnTo>
                  <a:lnTo>
                    <a:pt x="261347" y="0"/>
                  </a:lnTo>
                  <a:lnTo>
                    <a:pt x="655513" y="159184"/>
                  </a:lnTo>
                  <a:lnTo>
                    <a:pt x="446589" y="397461"/>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434" name="Google Shape;434;p15"/>
            <p:cNvSpPr/>
            <p:nvPr/>
          </p:nvSpPr>
          <p:spPr>
            <a:xfrm>
              <a:off x="4468725" y="1087913"/>
              <a:ext cx="468570" cy="328529"/>
            </a:xfrm>
            <a:custGeom>
              <a:rect b="b" l="l" r="r" t="t"/>
              <a:pathLst>
                <a:path extrusionOk="0" h="328529" w="468570">
                  <a:moveTo>
                    <a:pt x="69587" y="164066"/>
                  </a:moveTo>
                  <a:lnTo>
                    <a:pt x="0" y="0"/>
                  </a:lnTo>
                  <a:lnTo>
                    <a:pt x="468570" y="201929"/>
                  </a:lnTo>
                  <a:lnTo>
                    <a:pt x="427927" y="328530"/>
                  </a:lnTo>
                  <a:lnTo>
                    <a:pt x="69587" y="164066"/>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435" name="Google Shape;435;p15"/>
            <p:cNvSpPr/>
            <p:nvPr/>
          </p:nvSpPr>
          <p:spPr>
            <a:xfrm>
              <a:off x="4859530" y="1097086"/>
              <a:ext cx="265516" cy="319356"/>
            </a:xfrm>
            <a:custGeom>
              <a:rect b="b" l="l" r="r" t="t"/>
              <a:pathLst>
                <a:path extrusionOk="0" h="319356" w="265516">
                  <a:moveTo>
                    <a:pt x="0" y="158537"/>
                  </a:moveTo>
                  <a:lnTo>
                    <a:pt x="265517" y="0"/>
                  </a:lnTo>
                  <a:lnTo>
                    <a:pt x="253777" y="267958"/>
                  </a:lnTo>
                  <a:lnTo>
                    <a:pt x="37121" y="319357"/>
                  </a:lnTo>
                  <a:lnTo>
                    <a:pt x="0" y="158537"/>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grpSp>
        <p:nvGrpSpPr>
          <p:cNvPr id="436" name="Google Shape;436;p15"/>
          <p:cNvGrpSpPr/>
          <p:nvPr/>
        </p:nvGrpSpPr>
        <p:grpSpPr>
          <a:xfrm flipH="1">
            <a:off x="8759551" y="242069"/>
            <a:ext cx="1976801" cy="1979513"/>
            <a:chOff x="4593392" y="1441589"/>
            <a:chExt cx="1683243" cy="1685552"/>
          </a:xfrm>
        </p:grpSpPr>
        <p:sp>
          <p:nvSpPr>
            <p:cNvPr id="437" name="Google Shape;437;p15"/>
            <p:cNvSpPr/>
            <p:nvPr/>
          </p:nvSpPr>
          <p:spPr>
            <a:xfrm>
              <a:off x="4643547" y="1545109"/>
              <a:ext cx="1633088" cy="1582032"/>
            </a:xfrm>
            <a:custGeom>
              <a:rect b="b" l="l" r="r" t="t"/>
              <a:pathLst>
                <a:path extrusionOk="0" h="1582032" w="1653760">
                  <a:moveTo>
                    <a:pt x="1278115" y="0"/>
                  </a:moveTo>
                  <a:cubicBezTo>
                    <a:pt x="1278115" y="0"/>
                    <a:pt x="1326166" y="722772"/>
                    <a:pt x="1062795" y="991155"/>
                  </a:cubicBezTo>
                  <a:cubicBezTo>
                    <a:pt x="803634" y="1255283"/>
                    <a:pt x="237544" y="1176365"/>
                    <a:pt x="0" y="1110874"/>
                  </a:cubicBezTo>
                  <a:cubicBezTo>
                    <a:pt x="19836" y="1171940"/>
                    <a:pt x="287417" y="1421932"/>
                    <a:pt x="332756" y="1466433"/>
                  </a:cubicBezTo>
                  <a:cubicBezTo>
                    <a:pt x="554027" y="1683550"/>
                    <a:pt x="1001911" y="1585906"/>
                    <a:pt x="1333169" y="1248341"/>
                  </a:cubicBezTo>
                  <a:cubicBezTo>
                    <a:pt x="1664387" y="910771"/>
                    <a:pt x="1753405" y="461017"/>
                    <a:pt x="1532135" y="243900"/>
                  </a:cubicBezTo>
                  <a:cubicBezTo>
                    <a:pt x="1522176" y="234103"/>
                    <a:pt x="1278115" y="0"/>
                    <a:pt x="1278115" y="0"/>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438" name="Google Shape;438;p15"/>
            <p:cNvSpPr/>
            <p:nvPr/>
          </p:nvSpPr>
          <p:spPr>
            <a:xfrm>
              <a:off x="4593392" y="1441589"/>
              <a:ext cx="1442681" cy="1453563"/>
            </a:xfrm>
            <a:custGeom>
              <a:rect b="b" l="l" r="r" t="t"/>
              <a:pathLst>
                <a:path extrusionOk="0" h="1453563" w="1442681">
                  <a:moveTo>
                    <a:pt x="994706" y="186"/>
                  </a:moveTo>
                  <a:cubicBezTo>
                    <a:pt x="780358" y="5452"/>
                    <a:pt x="527714" y="122670"/>
                    <a:pt x="320693" y="333650"/>
                  </a:cubicBezTo>
                  <a:cubicBezTo>
                    <a:pt x="-10525" y="671215"/>
                    <a:pt x="-99705" y="1120845"/>
                    <a:pt x="121606" y="1337962"/>
                  </a:cubicBezTo>
                  <a:cubicBezTo>
                    <a:pt x="342877" y="1555083"/>
                    <a:pt x="790761" y="1457438"/>
                    <a:pt x="1121979" y="1119869"/>
                  </a:cubicBezTo>
                  <a:cubicBezTo>
                    <a:pt x="1453196" y="782304"/>
                    <a:pt x="1542377" y="332675"/>
                    <a:pt x="1321106" y="115557"/>
                  </a:cubicBezTo>
                  <a:cubicBezTo>
                    <a:pt x="1238119" y="34137"/>
                    <a:pt x="1123315" y="-2976"/>
                    <a:pt x="994706" y="186"/>
                  </a:cubicBezTo>
                  <a:close/>
                  <a:moveTo>
                    <a:pt x="845573" y="399938"/>
                  </a:moveTo>
                  <a:cubicBezTo>
                    <a:pt x="903704" y="398509"/>
                    <a:pt x="955560" y="415256"/>
                    <a:pt x="993087" y="452058"/>
                  </a:cubicBezTo>
                  <a:cubicBezTo>
                    <a:pt x="1093075" y="550192"/>
                    <a:pt x="1052837" y="753501"/>
                    <a:pt x="903137" y="906079"/>
                  </a:cubicBezTo>
                  <a:cubicBezTo>
                    <a:pt x="753437" y="1058653"/>
                    <a:pt x="551031" y="1102762"/>
                    <a:pt x="451002" y="1004627"/>
                  </a:cubicBezTo>
                  <a:cubicBezTo>
                    <a:pt x="350973" y="906492"/>
                    <a:pt x="391252" y="703305"/>
                    <a:pt x="540951" y="550731"/>
                  </a:cubicBezTo>
                  <a:cubicBezTo>
                    <a:pt x="634503" y="455369"/>
                    <a:pt x="748701" y="402318"/>
                    <a:pt x="845573" y="399938"/>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439" name="Google Shape;439;p15"/>
            <p:cNvSpPr/>
            <p:nvPr/>
          </p:nvSpPr>
          <p:spPr>
            <a:xfrm>
              <a:off x="4986203" y="1827976"/>
              <a:ext cx="656440" cy="678044"/>
            </a:xfrm>
            <a:custGeom>
              <a:rect b="b" l="l" r="r" t="t"/>
              <a:pathLst>
                <a:path extrusionOk="0" h="656701" w="651553">
                  <a:moveTo>
                    <a:pt x="449336" y="84"/>
                  </a:moveTo>
                  <a:cubicBezTo>
                    <a:pt x="352424" y="2464"/>
                    <a:pt x="238267" y="55390"/>
                    <a:pt x="144714" y="150751"/>
                  </a:cubicBezTo>
                  <a:cubicBezTo>
                    <a:pt x="91400" y="205065"/>
                    <a:pt x="52336" y="265827"/>
                    <a:pt x="28169" y="325958"/>
                  </a:cubicBezTo>
                  <a:cubicBezTo>
                    <a:pt x="-15551" y="434735"/>
                    <a:pt x="-9641" y="541574"/>
                    <a:pt x="54765" y="604773"/>
                  </a:cubicBezTo>
                  <a:cubicBezTo>
                    <a:pt x="106662" y="655723"/>
                    <a:pt x="186289" y="667907"/>
                    <a:pt x="271704" y="646898"/>
                  </a:cubicBezTo>
                  <a:cubicBezTo>
                    <a:pt x="289759" y="567587"/>
                    <a:pt x="336150" y="482770"/>
                    <a:pt x="407964" y="409576"/>
                  </a:cubicBezTo>
                  <a:cubicBezTo>
                    <a:pt x="479899" y="336249"/>
                    <a:pt x="564019" y="288383"/>
                    <a:pt x="643120" y="268904"/>
                  </a:cubicBezTo>
                  <a:cubicBezTo>
                    <a:pt x="654819" y="217493"/>
                    <a:pt x="654495" y="168539"/>
                    <a:pt x="641217" y="126463"/>
                  </a:cubicBezTo>
                  <a:cubicBezTo>
                    <a:pt x="632311" y="98134"/>
                    <a:pt x="617900" y="72748"/>
                    <a:pt x="596930" y="52204"/>
                  </a:cubicBezTo>
                  <a:cubicBezTo>
                    <a:pt x="559445" y="15402"/>
                    <a:pt x="507467" y="-1345"/>
                    <a:pt x="449336" y="84"/>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_1">
    <p:bg>
      <p:bgPr>
        <a:solidFill>
          <a:schemeClr val="dk1"/>
        </a:solidFill>
      </p:bgPr>
    </p:bg>
    <p:spTree>
      <p:nvGrpSpPr>
        <p:cNvPr id="440" name="Shape 440"/>
        <p:cNvGrpSpPr/>
        <p:nvPr/>
      </p:nvGrpSpPr>
      <p:grpSpPr>
        <a:xfrm>
          <a:off x="0" y="0"/>
          <a:ext cx="0" cy="0"/>
          <a:chOff x="0" y="0"/>
          <a:chExt cx="0" cy="0"/>
        </a:xfrm>
      </p:grpSpPr>
      <p:grpSp>
        <p:nvGrpSpPr>
          <p:cNvPr id="441" name="Google Shape;441;p16"/>
          <p:cNvGrpSpPr/>
          <p:nvPr/>
        </p:nvGrpSpPr>
        <p:grpSpPr>
          <a:xfrm flipH="1">
            <a:off x="9469697" y="466344"/>
            <a:ext cx="2245810" cy="2245752"/>
            <a:chOff x="4616075" y="1332525"/>
            <a:chExt cx="1915566" cy="1881022"/>
          </a:xfrm>
        </p:grpSpPr>
        <p:sp>
          <p:nvSpPr>
            <p:cNvPr id="442" name="Google Shape;442;p16"/>
            <p:cNvSpPr/>
            <p:nvPr/>
          </p:nvSpPr>
          <p:spPr>
            <a:xfrm>
              <a:off x="4616077" y="1332525"/>
              <a:ext cx="1912253" cy="4048"/>
            </a:xfrm>
            <a:custGeom>
              <a:rect b="b" l="l" r="r" t="t"/>
              <a:pathLst>
                <a:path extrusionOk="0" h="4048" w="1912253">
                  <a:moveTo>
                    <a:pt x="0" y="0"/>
                  </a:moveTo>
                  <a:lnTo>
                    <a:pt x="1912253" y="0"/>
                  </a:lnTo>
                </a:path>
              </a:pathLst>
            </a:custGeom>
            <a:noFill/>
            <a:ln cap="rnd" cmpd="sng" w="28575">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443" name="Google Shape;443;p16"/>
            <p:cNvSpPr/>
            <p:nvPr/>
          </p:nvSpPr>
          <p:spPr>
            <a:xfrm>
              <a:off x="4616077" y="1645356"/>
              <a:ext cx="1912253" cy="4048"/>
            </a:xfrm>
            <a:custGeom>
              <a:rect b="b" l="l" r="r" t="t"/>
              <a:pathLst>
                <a:path extrusionOk="0" h="4048" w="1912253">
                  <a:moveTo>
                    <a:pt x="0" y="0"/>
                  </a:moveTo>
                  <a:lnTo>
                    <a:pt x="1912253" y="0"/>
                  </a:lnTo>
                </a:path>
              </a:pathLst>
            </a:custGeom>
            <a:noFill/>
            <a:ln cap="rnd" cmpd="sng" w="28575">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444" name="Google Shape;444;p16"/>
            <p:cNvSpPr/>
            <p:nvPr/>
          </p:nvSpPr>
          <p:spPr>
            <a:xfrm>
              <a:off x="4616077" y="1958183"/>
              <a:ext cx="1912253" cy="4048"/>
            </a:xfrm>
            <a:custGeom>
              <a:rect b="b" l="l" r="r" t="t"/>
              <a:pathLst>
                <a:path extrusionOk="0" h="4048" w="1912253">
                  <a:moveTo>
                    <a:pt x="0" y="0"/>
                  </a:moveTo>
                  <a:lnTo>
                    <a:pt x="1912253" y="0"/>
                  </a:lnTo>
                </a:path>
              </a:pathLst>
            </a:custGeom>
            <a:noFill/>
            <a:ln cap="rnd" cmpd="sng" w="28575">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445" name="Google Shape;445;p16"/>
            <p:cNvSpPr/>
            <p:nvPr/>
          </p:nvSpPr>
          <p:spPr>
            <a:xfrm>
              <a:off x="4616077" y="2271014"/>
              <a:ext cx="1912253" cy="4048"/>
            </a:xfrm>
            <a:custGeom>
              <a:rect b="b" l="l" r="r" t="t"/>
              <a:pathLst>
                <a:path extrusionOk="0" h="4048" w="1912253">
                  <a:moveTo>
                    <a:pt x="0" y="0"/>
                  </a:moveTo>
                  <a:lnTo>
                    <a:pt x="1912253" y="0"/>
                  </a:lnTo>
                </a:path>
              </a:pathLst>
            </a:custGeom>
            <a:noFill/>
            <a:ln cap="rnd" cmpd="sng" w="28575">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446" name="Google Shape;446;p16"/>
            <p:cNvSpPr/>
            <p:nvPr/>
          </p:nvSpPr>
          <p:spPr>
            <a:xfrm>
              <a:off x="4616077" y="2583841"/>
              <a:ext cx="1912253" cy="4048"/>
            </a:xfrm>
            <a:custGeom>
              <a:rect b="b" l="l" r="r" t="t"/>
              <a:pathLst>
                <a:path extrusionOk="0" h="4048" w="1912253">
                  <a:moveTo>
                    <a:pt x="0" y="0"/>
                  </a:moveTo>
                  <a:lnTo>
                    <a:pt x="1912253" y="0"/>
                  </a:lnTo>
                </a:path>
              </a:pathLst>
            </a:custGeom>
            <a:noFill/>
            <a:ln cap="rnd" cmpd="sng" w="28575">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447" name="Google Shape;447;p16"/>
            <p:cNvSpPr/>
            <p:nvPr/>
          </p:nvSpPr>
          <p:spPr>
            <a:xfrm>
              <a:off x="4616077" y="2896672"/>
              <a:ext cx="1912253" cy="4048"/>
            </a:xfrm>
            <a:custGeom>
              <a:rect b="b" l="l" r="r" t="t"/>
              <a:pathLst>
                <a:path extrusionOk="0" h="4048" w="1912253">
                  <a:moveTo>
                    <a:pt x="0" y="0"/>
                  </a:moveTo>
                  <a:lnTo>
                    <a:pt x="1912253" y="0"/>
                  </a:lnTo>
                </a:path>
              </a:pathLst>
            </a:custGeom>
            <a:noFill/>
            <a:ln cap="rnd" cmpd="sng" w="28575">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448" name="Google Shape;448;p16"/>
            <p:cNvSpPr/>
            <p:nvPr/>
          </p:nvSpPr>
          <p:spPr>
            <a:xfrm>
              <a:off x="4616077" y="3209499"/>
              <a:ext cx="1912253" cy="4048"/>
            </a:xfrm>
            <a:custGeom>
              <a:rect b="b" l="l" r="r" t="t"/>
              <a:pathLst>
                <a:path extrusionOk="0" h="4048" w="1912253">
                  <a:moveTo>
                    <a:pt x="0" y="0"/>
                  </a:moveTo>
                  <a:lnTo>
                    <a:pt x="1912253" y="0"/>
                  </a:lnTo>
                </a:path>
              </a:pathLst>
            </a:custGeom>
            <a:noFill/>
            <a:ln cap="rnd" cmpd="sng" w="28575">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449" name="Google Shape;449;p16"/>
            <p:cNvSpPr/>
            <p:nvPr/>
          </p:nvSpPr>
          <p:spPr>
            <a:xfrm>
              <a:off x="4616075" y="1332525"/>
              <a:ext cx="4048" cy="1876973"/>
            </a:xfrm>
            <a:custGeom>
              <a:rect b="b" l="l" r="r" t="t"/>
              <a:pathLst>
                <a:path extrusionOk="0" h="1876973" w="4048">
                  <a:moveTo>
                    <a:pt x="0" y="1876974"/>
                  </a:moveTo>
                  <a:lnTo>
                    <a:pt x="0" y="0"/>
                  </a:lnTo>
                </a:path>
              </a:pathLst>
            </a:custGeom>
            <a:noFill/>
            <a:ln cap="rnd" cmpd="sng" w="28575">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450" name="Google Shape;450;p16"/>
            <p:cNvSpPr/>
            <p:nvPr/>
          </p:nvSpPr>
          <p:spPr>
            <a:xfrm>
              <a:off x="4941627" y="1332525"/>
              <a:ext cx="4048" cy="1876973"/>
            </a:xfrm>
            <a:custGeom>
              <a:rect b="b" l="l" r="r" t="t"/>
              <a:pathLst>
                <a:path extrusionOk="0" h="1876973" w="4048">
                  <a:moveTo>
                    <a:pt x="0" y="1876974"/>
                  </a:moveTo>
                  <a:lnTo>
                    <a:pt x="0" y="0"/>
                  </a:lnTo>
                </a:path>
              </a:pathLst>
            </a:custGeom>
            <a:noFill/>
            <a:ln cap="rnd" cmpd="sng" w="28575">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451" name="Google Shape;451;p16"/>
            <p:cNvSpPr/>
            <p:nvPr/>
          </p:nvSpPr>
          <p:spPr>
            <a:xfrm>
              <a:off x="5256733" y="1332525"/>
              <a:ext cx="4048" cy="1876973"/>
            </a:xfrm>
            <a:custGeom>
              <a:rect b="b" l="l" r="r" t="t"/>
              <a:pathLst>
                <a:path extrusionOk="0" h="1876973" w="4048">
                  <a:moveTo>
                    <a:pt x="0" y="1876974"/>
                  </a:moveTo>
                  <a:lnTo>
                    <a:pt x="0" y="0"/>
                  </a:lnTo>
                </a:path>
              </a:pathLst>
            </a:custGeom>
            <a:noFill/>
            <a:ln cap="rnd" cmpd="sng" w="28575">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452" name="Google Shape;452;p16"/>
            <p:cNvSpPr/>
            <p:nvPr/>
          </p:nvSpPr>
          <p:spPr>
            <a:xfrm>
              <a:off x="5571839" y="1332525"/>
              <a:ext cx="4048" cy="1876973"/>
            </a:xfrm>
            <a:custGeom>
              <a:rect b="b" l="l" r="r" t="t"/>
              <a:pathLst>
                <a:path extrusionOk="0" h="1876973" w="4048">
                  <a:moveTo>
                    <a:pt x="0" y="1876974"/>
                  </a:moveTo>
                  <a:lnTo>
                    <a:pt x="0" y="0"/>
                  </a:lnTo>
                </a:path>
              </a:pathLst>
            </a:custGeom>
            <a:noFill/>
            <a:ln cap="rnd" cmpd="sng" w="28575">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453" name="Google Shape;453;p16"/>
            <p:cNvSpPr/>
            <p:nvPr/>
          </p:nvSpPr>
          <p:spPr>
            <a:xfrm>
              <a:off x="5886945" y="1332525"/>
              <a:ext cx="4048" cy="1876973"/>
            </a:xfrm>
            <a:custGeom>
              <a:rect b="b" l="l" r="r" t="t"/>
              <a:pathLst>
                <a:path extrusionOk="0" h="1876973" w="4048">
                  <a:moveTo>
                    <a:pt x="0" y="1876974"/>
                  </a:moveTo>
                  <a:lnTo>
                    <a:pt x="0" y="0"/>
                  </a:lnTo>
                </a:path>
              </a:pathLst>
            </a:custGeom>
            <a:noFill/>
            <a:ln cap="rnd" cmpd="sng" w="28575">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454" name="Google Shape;454;p16"/>
            <p:cNvSpPr/>
            <p:nvPr/>
          </p:nvSpPr>
          <p:spPr>
            <a:xfrm>
              <a:off x="6202051" y="1332525"/>
              <a:ext cx="4048" cy="1876973"/>
            </a:xfrm>
            <a:custGeom>
              <a:rect b="b" l="l" r="r" t="t"/>
              <a:pathLst>
                <a:path extrusionOk="0" h="1876973" w="4048">
                  <a:moveTo>
                    <a:pt x="0" y="1876974"/>
                  </a:moveTo>
                  <a:lnTo>
                    <a:pt x="0" y="0"/>
                  </a:lnTo>
                </a:path>
              </a:pathLst>
            </a:custGeom>
            <a:noFill/>
            <a:ln cap="rnd" cmpd="sng" w="28575">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455" name="Google Shape;455;p16"/>
            <p:cNvSpPr/>
            <p:nvPr/>
          </p:nvSpPr>
          <p:spPr>
            <a:xfrm>
              <a:off x="6527594" y="1332525"/>
              <a:ext cx="4048" cy="1876973"/>
            </a:xfrm>
            <a:custGeom>
              <a:rect b="b" l="l" r="r" t="t"/>
              <a:pathLst>
                <a:path extrusionOk="0" h="1876973" w="4048">
                  <a:moveTo>
                    <a:pt x="0" y="1876974"/>
                  </a:moveTo>
                  <a:lnTo>
                    <a:pt x="0" y="0"/>
                  </a:lnTo>
                </a:path>
              </a:pathLst>
            </a:custGeom>
            <a:noFill/>
            <a:ln cap="rnd" cmpd="sng" w="28575">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sp>
        <p:nvSpPr>
          <p:cNvPr id="456" name="Google Shape;456;p16"/>
          <p:cNvSpPr/>
          <p:nvPr/>
        </p:nvSpPr>
        <p:spPr>
          <a:xfrm flipH="1">
            <a:off x="10201870" y="-133199"/>
            <a:ext cx="1019976" cy="1019979"/>
          </a:xfrm>
          <a:custGeom>
            <a:rect b="b" l="l" r="r" t="t"/>
            <a:pathLst>
              <a:path extrusionOk="0" h="1291113" w="1291109">
                <a:moveTo>
                  <a:pt x="0" y="645559"/>
                </a:moveTo>
                <a:cubicBezTo>
                  <a:pt x="0" y="289024"/>
                  <a:pt x="288996" y="0"/>
                  <a:pt x="645554" y="0"/>
                </a:cubicBezTo>
                <a:cubicBezTo>
                  <a:pt x="1002073" y="0"/>
                  <a:pt x="1291109" y="289024"/>
                  <a:pt x="1291109" y="645559"/>
                </a:cubicBezTo>
                <a:cubicBezTo>
                  <a:pt x="1291109" y="1002089"/>
                  <a:pt x="1002073" y="1291113"/>
                  <a:pt x="645554" y="1291113"/>
                </a:cubicBezTo>
                <a:cubicBezTo>
                  <a:pt x="288996" y="1291113"/>
                  <a:pt x="0" y="1002089"/>
                  <a:pt x="0" y="645559"/>
                </a:cubicBezTo>
                <a:close/>
              </a:path>
            </a:pathLst>
          </a:custGeom>
          <a:gradFill>
            <a:gsLst>
              <a:gs pos="0">
                <a:schemeClr val="accent5"/>
              </a:gs>
              <a:gs pos="100000">
                <a:schemeClr val="accent6"/>
              </a:gs>
            </a:gsLst>
            <a:lin ang="5400012"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a:p>
        </p:txBody>
      </p:sp>
      <p:grpSp>
        <p:nvGrpSpPr>
          <p:cNvPr id="457" name="Google Shape;457;p16"/>
          <p:cNvGrpSpPr/>
          <p:nvPr/>
        </p:nvGrpSpPr>
        <p:grpSpPr>
          <a:xfrm flipH="1">
            <a:off x="10944659" y="1179415"/>
            <a:ext cx="770785" cy="561999"/>
            <a:chOff x="4468725" y="937901"/>
            <a:chExt cx="656322" cy="478541"/>
          </a:xfrm>
        </p:grpSpPr>
        <p:sp>
          <p:nvSpPr>
            <p:cNvPr id="458" name="Google Shape;458;p16"/>
            <p:cNvSpPr/>
            <p:nvPr/>
          </p:nvSpPr>
          <p:spPr>
            <a:xfrm>
              <a:off x="4469534" y="937901"/>
              <a:ext cx="655513" cy="397461"/>
            </a:xfrm>
            <a:custGeom>
              <a:rect b="b" l="l" r="r" t="t"/>
              <a:pathLst>
                <a:path extrusionOk="0" h="397461" w="655513">
                  <a:moveTo>
                    <a:pt x="446589" y="397461"/>
                  </a:moveTo>
                  <a:lnTo>
                    <a:pt x="59831" y="253036"/>
                  </a:lnTo>
                  <a:lnTo>
                    <a:pt x="0" y="152311"/>
                  </a:lnTo>
                  <a:lnTo>
                    <a:pt x="261347" y="0"/>
                  </a:lnTo>
                  <a:lnTo>
                    <a:pt x="655513" y="159184"/>
                  </a:lnTo>
                  <a:lnTo>
                    <a:pt x="446589" y="397461"/>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459" name="Google Shape;459;p16"/>
            <p:cNvSpPr/>
            <p:nvPr/>
          </p:nvSpPr>
          <p:spPr>
            <a:xfrm>
              <a:off x="4468725" y="1087913"/>
              <a:ext cx="468570" cy="328529"/>
            </a:xfrm>
            <a:custGeom>
              <a:rect b="b" l="l" r="r" t="t"/>
              <a:pathLst>
                <a:path extrusionOk="0" h="328529" w="468570">
                  <a:moveTo>
                    <a:pt x="69587" y="164066"/>
                  </a:moveTo>
                  <a:lnTo>
                    <a:pt x="0" y="0"/>
                  </a:lnTo>
                  <a:lnTo>
                    <a:pt x="468570" y="201929"/>
                  </a:lnTo>
                  <a:lnTo>
                    <a:pt x="427927" y="328530"/>
                  </a:lnTo>
                  <a:lnTo>
                    <a:pt x="69587" y="164066"/>
                  </a:ln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460" name="Google Shape;460;p16"/>
            <p:cNvSpPr/>
            <p:nvPr/>
          </p:nvSpPr>
          <p:spPr>
            <a:xfrm>
              <a:off x="4859530" y="1097086"/>
              <a:ext cx="265516" cy="319356"/>
            </a:xfrm>
            <a:custGeom>
              <a:rect b="b" l="l" r="r" t="t"/>
              <a:pathLst>
                <a:path extrusionOk="0" h="319356" w="265516">
                  <a:moveTo>
                    <a:pt x="0" y="158537"/>
                  </a:moveTo>
                  <a:lnTo>
                    <a:pt x="265517" y="0"/>
                  </a:lnTo>
                  <a:lnTo>
                    <a:pt x="253777" y="267958"/>
                  </a:lnTo>
                  <a:lnTo>
                    <a:pt x="37121" y="319357"/>
                  </a:lnTo>
                  <a:lnTo>
                    <a:pt x="0" y="158537"/>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grpSp>
        <p:nvGrpSpPr>
          <p:cNvPr id="461" name="Google Shape;461;p16"/>
          <p:cNvGrpSpPr/>
          <p:nvPr/>
        </p:nvGrpSpPr>
        <p:grpSpPr>
          <a:xfrm>
            <a:off x="8530951" y="470669"/>
            <a:ext cx="1976801" cy="1979513"/>
            <a:chOff x="8530951" y="470669"/>
            <a:chExt cx="1976801" cy="1979513"/>
          </a:xfrm>
        </p:grpSpPr>
        <p:sp>
          <p:nvSpPr>
            <p:cNvPr id="462" name="Google Shape;462;p16"/>
            <p:cNvSpPr/>
            <p:nvPr/>
          </p:nvSpPr>
          <p:spPr>
            <a:xfrm flipH="1">
              <a:off x="8530951" y="592244"/>
              <a:ext cx="1917899" cy="1857938"/>
            </a:xfrm>
            <a:custGeom>
              <a:rect b="b" l="l" r="r" t="t"/>
              <a:pathLst>
                <a:path extrusionOk="0" h="1582032" w="1653760">
                  <a:moveTo>
                    <a:pt x="1278115" y="0"/>
                  </a:moveTo>
                  <a:cubicBezTo>
                    <a:pt x="1278115" y="0"/>
                    <a:pt x="1326166" y="722772"/>
                    <a:pt x="1062795" y="991155"/>
                  </a:cubicBezTo>
                  <a:cubicBezTo>
                    <a:pt x="803634" y="1255283"/>
                    <a:pt x="237544" y="1176365"/>
                    <a:pt x="0" y="1110874"/>
                  </a:cubicBezTo>
                  <a:cubicBezTo>
                    <a:pt x="19836" y="1171940"/>
                    <a:pt x="287417" y="1421932"/>
                    <a:pt x="332756" y="1466433"/>
                  </a:cubicBezTo>
                  <a:cubicBezTo>
                    <a:pt x="554027" y="1683550"/>
                    <a:pt x="1001911" y="1585906"/>
                    <a:pt x="1333169" y="1248341"/>
                  </a:cubicBezTo>
                  <a:cubicBezTo>
                    <a:pt x="1664387" y="910771"/>
                    <a:pt x="1753405" y="461017"/>
                    <a:pt x="1532135" y="243900"/>
                  </a:cubicBezTo>
                  <a:cubicBezTo>
                    <a:pt x="1522176" y="234103"/>
                    <a:pt x="1278115" y="0"/>
                    <a:pt x="1278115" y="0"/>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463" name="Google Shape;463;p16"/>
            <p:cNvSpPr/>
            <p:nvPr/>
          </p:nvSpPr>
          <p:spPr>
            <a:xfrm flipH="1">
              <a:off x="9275512" y="924442"/>
              <a:ext cx="770923" cy="796295"/>
            </a:xfrm>
            <a:custGeom>
              <a:rect b="b" l="l" r="r" t="t"/>
              <a:pathLst>
                <a:path extrusionOk="0" h="656701" w="651553">
                  <a:moveTo>
                    <a:pt x="449336" y="84"/>
                  </a:moveTo>
                  <a:cubicBezTo>
                    <a:pt x="352424" y="2464"/>
                    <a:pt x="238267" y="55390"/>
                    <a:pt x="144714" y="150751"/>
                  </a:cubicBezTo>
                  <a:cubicBezTo>
                    <a:pt x="91400" y="205065"/>
                    <a:pt x="52336" y="265827"/>
                    <a:pt x="28169" y="325958"/>
                  </a:cubicBezTo>
                  <a:cubicBezTo>
                    <a:pt x="-15551" y="434735"/>
                    <a:pt x="-9641" y="541574"/>
                    <a:pt x="54765" y="604773"/>
                  </a:cubicBezTo>
                  <a:cubicBezTo>
                    <a:pt x="106662" y="655723"/>
                    <a:pt x="186289" y="667907"/>
                    <a:pt x="271704" y="646898"/>
                  </a:cubicBezTo>
                  <a:cubicBezTo>
                    <a:pt x="289759" y="567587"/>
                    <a:pt x="336150" y="482770"/>
                    <a:pt x="407964" y="409576"/>
                  </a:cubicBezTo>
                  <a:cubicBezTo>
                    <a:pt x="479899" y="336249"/>
                    <a:pt x="564019" y="288383"/>
                    <a:pt x="643120" y="268904"/>
                  </a:cubicBezTo>
                  <a:cubicBezTo>
                    <a:pt x="654819" y="217493"/>
                    <a:pt x="654495" y="168539"/>
                    <a:pt x="641217" y="126463"/>
                  </a:cubicBezTo>
                  <a:cubicBezTo>
                    <a:pt x="632311" y="98134"/>
                    <a:pt x="617900" y="72748"/>
                    <a:pt x="596930" y="52204"/>
                  </a:cubicBezTo>
                  <a:cubicBezTo>
                    <a:pt x="559445" y="15402"/>
                    <a:pt x="507467" y="-1345"/>
                    <a:pt x="449336" y="84"/>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464" name="Google Shape;464;p16"/>
            <p:cNvSpPr/>
            <p:nvPr/>
          </p:nvSpPr>
          <p:spPr>
            <a:xfrm flipH="1">
              <a:off x="8813467" y="470669"/>
              <a:ext cx="1694285" cy="1707064"/>
            </a:xfrm>
            <a:custGeom>
              <a:rect b="b" l="l" r="r" t="t"/>
              <a:pathLst>
                <a:path extrusionOk="0" h="1453563" w="1442681">
                  <a:moveTo>
                    <a:pt x="994706" y="186"/>
                  </a:moveTo>
                  <a:cubicBezTo>
                    <a:pt x="780358" y="5452"/>
                    <a:pt x="527714" y="122670"/>
                    <a:pt x="320693" y="333650"/>
                  </a:cubicBezTo>
                  <a:cubicBezTo>
                    <a:pt x="-10525" y="671215"/>
                    <a:pt x="-99705" y="1120845"/>
                    <a:pt x="121606" y="1337962"/>
                  </a:cubicBezTo>
                  <a:cubicBezTo>
                    <a:pt x="342877" y="1555083"/>
                    <a:pt x="790761" y="1457438"/>
                    <a:pt x="1121979" y="1119869"/>
                  </a:cubicBezTo>
                  <a:cubicBezTo>
                    <a:pt x="1453196" y="782304"/>
                    <a:pt x="1542377" y="332675"/>
                    <a:pt x="1321106" y="115557"/>
                  </a:cubicBezTo>
                  <a:cubicBezTo>
                    <a:pt x="1238119" y="34137"/>
                    <a:pt x="1123315" y="-2976"/>
                    <a:pt x="994706" y="186"/>
                  </a:cubicBezTo>
                  <a:close/>
                  <a:moveTo>
                    <a:pt x="845573" y="399938"/>
                  </a:moveTo>
                  <a:cubicBezTo>
                    <a:pt x="903704" y="398509"/>
                    <a:pt x="955560" y="415256"/>
                    <a:pt x="993087" y="452058"/>
                  </a:cubicBezTo>
                  <a:cubicBezTo>
                    <a:pt x="1093075" y="550192"/>
                    <a:pt x="1052837" y="753501"/>
                    <a:pt x="903137" y="906079"/>
                  </a:cubicBezTo>
                  <a:cubicBezTo>
                    <a:pt x="753437" y="1058653"/>
                    <a:pt x="551031" y="1102762"/>
                    <a:pt x="451002" y="1004627"/>
                  </a:cubicBezTo>
                  <a:cubicBezTo>
                    <a:pt x="350973" y="906492"/>
                    <a:pt x="391252" y="703305"/>
                    <a:pt x="540951" y="550731"/>
                  </a:cubicBezTo>
                  <a:cubicBezTo>
                    <a:pt x="634503" y="455369"/>
                    <a:pt x="748701" y="402318"/>
                    <a:pt x="845573" y="399938"/>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sp>
        <p:nvSpPr>
          <p:cNvPr id="465" name="Google Shape;465;p16"/>
          <p:cNvSpPr/>
          <p:nvPr/>
        </p:nvSpPr>
        <p:spPr>
          <a:xfrm flipH="1">
            <a:off x="9900616" y="4564864"/>
            <a:ext cx="607123" cy="607123"/>
          </a:xfrm>
          <a:custGeom>
            <a:rect b="b" l="l" r="r" t="t"/>
            <a:pathLst>
              <a:path extrusionOk="0" h="447236" w="447236">
                <a:moveTo>
                  <a:pt x="0" y="223266"/>
                </a:moveTo>
                <a:lnTo>
                  <a:pt x="223983" y="0"/>
                </a:lnTo>
                <a:lnTo>
                  <a:pt x="447237" y="223971"/>
                </a:lnTo>
                <a:lnTo>
                  <a:pt x="223254" y="447237"/>
                </a:lnTo>
                <a:lnTo>
                  <a:pt x="0" y="223266"/>
                </a:lnTo>
                <a:close/>
              </a:path>
            </a:pathLst>
          </a:custGeom>
          <a:noFill/>
          <a:ln cap="flat" cmpd="sng" w="28575">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466" name="Google Shape;466;p16"/>
          <p:cNvSpPr/>
          <p:nvPr/>
        </p:nvSpPr>
        <p:spPr>
          <a:xfrm flipH="1">
            <a:off x="10104690" y="6053869"/>
            <a:ext cx="1730086" cy="1730091"/>
          </a:xfrm>
          <a:custGeom>
            <a:rect b="b" l="l" r="r" t="t"/>
            <a:pathLst>
              <a:path extrusionOk="0" h="1291113" w="1291109">
                <a:moveTo>
                  <a:pt x="0" y="645559"/>
                </a:moveTo>
                <a:cubicBezTo>
                  <a:pt x="0" y="289024"/>
                  <a:pt x="288996" y="0"/>
                  <a:pt x="645554" y="0"/>
                </a:cubicBezTo>
                <a:cubicBezTo>
                  <a:pt x="1002073" y="0"/>
                  <a:pt x="1291109" y="289024"/>
                  <a:pt x="1291109" y="645559"/>
                </a:cubicBezTo>
                <a:cubicBezTo>
                  <a:pt x="1291109" y="1002089"/>
                  <a:pt x="1002073" y="1291113"/>
                  <a:pt x="645554" y="1291113"/>
                </a:cubicBezTo>
                <a:cubicBezTo>
                  <a:pt x="288996" y="1291113"/>
                  <a:pt x="0" y="1002089"/>
                  <a:pt x="0" y="645559"/>
                </a:cubicBezTo>
                <a:close/>
              </a:path>
            </a:pathLst>
          </a:custGeom>
          <a:gradFill>
            <a:gsLst>
              <a:gs pos="0">
                <a:schemeClr val="accent5"/>
              </a:gs>
              <a:gs pos="100000">
                <a:schemeClr val="accent6"/>
              </a:gs>
            </a:gsLst>
            <a:lin ang="5400012"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a:p>
        </p:txBody>
      </p:sp>
      <p:grpSp>
        <p:nvGrpSpPr>
          <p:cNvPr id="467" name="Google Shape;467;p16"/>
          <p:cNvGrpSpPr/>
          <p:nvPr/>
        </p:nvGrpSpPr>
        <p:grpSpPr>
          <a:xfrm rot="-868522">
            <a:off x="9757601" y="2760294"/>
            <a:ext cx="1908525" cy="1591316"/>
            <a:chOff x="3790450" y="2922745"/>
            <a:chExt cx="1228275" cy="1024111"/>
          </a:xfrm>
        </p:grpSpPr>
        <p:sp>
          <p:nvSpPr>
            <p:cNvPr id="468" name="Google Shape;468;p16"/>
            <p:cNvSpPr/>
            <p:nvPr/>
          </p:nvSpPr>
          <p:spPr>
            <a:xfrm>
              <a:off x="3790450" y="2942602"/>
              <a:ext cx="1220561" cy="1004254"/>
            </a:xfrm>
            <a:custGeom>
              <a:rect b="b" l="l" r="r" t="t"/>
              <a:pathLst>
                <a:path extrusionOk="0" h="1004254" w="1220561">
                  <a:moveTo>
                    <a:pt x="207279" y="0"/>
                  </a:moveTo>
                  <a:lnTo>
                    <a:pt x="17224" y="276831"/>
                  </a:lnTo>
                  <a:lnTo>
                    <a:pt x="17600" y="277090"/>
                  </a:lnTo>
                  <a:cubicBezTo>
                    <a:pt x="14139" y="279899"/>
                    <a:pt x="10694" y="282725"/>
                    <a:pt x="8241" y="286328"/>
                  </a:cubicBezTo>
                  <a:cubicBezTo>
                    <a:pt x="-42239" y="360421"/>
                    <a:pt x="144416" y="575627"/>
                    <a:pt x="425186" y="766921"/>
                  </a:cubicBezTo>
                  <a:cubicBezTo>
                    <a:pt x="705963" y="958211"/>
                    <a:pt x="974597" y="1053168"/>
                    <a:pt x="1025077" y="979071"/>
                  </a:cubicBezTo>
                  <a:cubicBezTo>
                    <a:pt x="1025523" y="978432"/>
                    <a:pt x="1025603" y="977590"/>
                    <a:pt x="1026008" y="976934"/>
                  </a:cubicBezTo>
                  <a:lnTo>
                    <a:pt x="1027870" y="978221"/>
                  </a:lnTo>
                  <a:lnTo>
                    <a:pt x="1220561" y="700799"/>
                  </a:lnTo>
                  <a:lnTo>
                    <a:pt x="207279" y="0"/>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469" name="Google Shape;469;p16"/>
            <p:cNvSpPr/>
            <p:nvPr/>
          </p:nvSpPr>
          <p:spPr>
            <a:xfrm>
              <a:off x="3985489" y="2922745"/>
              <a:ext cx="1033236" cy="743083"/>
            </a:xfrm>
            <a:custGeom>
              <a:rect b="b" l="l" r="r" t="t"/>
              <a:pathLst>
                <a:path extrusionOk="0" h="743083" w="1033236">
                  <a:moveTo>
                    <a:pt x="8241" y="25176"/>
                  </a:moveTo>
                  <a:cubicBezTo>
                    <a:pt x="58721" y="-48921"/>
                    <a:pt x="327261" y="46085"/>
                    <a:pt x="608039" y="237379"/>
                  </a:cubicBezTo>
                  <a:cubicBezTo>
                    <a:pt x="888817" y="428669"/>
                    <a:pt x="1075476" y="643811"/>
                    <a:pt x="1024996" y="717908"/>
                  </a:cubicBezTo>
                  <a:cubicBezTo>
                    <a:pt x="974516" y="792005"/>
                    <a:pt x="706004" y="696995"/>
                    <a:pt x="425226" y="505705"/>
                  </a:cubicBezTo>
                  <a:cubicBezTo>
                    <a:pt x="144448" y="314411"/>
                    <a:pt x="-42243" y="99273"/>
                    <a:pt x="8241" y="25176"/>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470" name="Google Shape;470;p16"/>
            <p:cNvSpPr/>
            <p:nvPr/>
          </p:nvSpPr>
          <p:spPr>
            <a:xfrm>
              <a:off x="4272537" y="3126827"/>
              <a:ext cx="459128" cy="334918"/>
            </a:xfrm>
            <a:custGeom>
              <a:rect b="b" l="l" r="r" t="t"/>
              <a:pathLst>
                <a:path extrusionOk="0" h="334918" w="459128">
                  <a:moveTo>
                    <a:pt x="3699" y="10708"/>
                  </a:moveTo>
                  <a:cubicBezTo>
                    <a:pt x="26247" y="-21762"/>
                    <a:pt x="145626" y="22096"/>
                    <a:pt x="270389" y="108669"/>
                  </a:cubicBezTo>
                  <a:cubicBezTo>
                    <a:pt x="395112" y="195242"/>
                    <a:pt x="477977" y="291741"/>
                    <a:pt x="455429" y="324211"/>
                  </a:cubicBezTo>
                  <a:cubicBezTo>
                    <a:pt x="432922" y="356681"/>
                    <a:pt x="313543" y="312820"/>
                    <a:pt x="188779" y="226251"/>
                  </a:cubicBezTo>
                  <a:cubicBezTo>
                    <a:pt x="64016" y="139677"/>
                    <a:pt x="-18849" y="43174"/>
                    <a:pt x="3699" y="10708"/>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sp>
        <p:nvSpPr>
          <p:cNvPr id="471" name="Google Shape;471;p16"/>
          <p:cNvSpPr/>
          <p:nvPr/>
        </p:nvSpPr>
        <p:spPr>
          <a:xfrm flipH="1">
            <a:off x="10755917" y="4564885"/>
            <a:ext cx="1148278" cy="1148278"/>
          </a:xfrm>
          <a:custGeom>
            <a:rect b="b" l="l" r="r" t="t"/>
            <a:pathLst>
              <a:path extrusionOk="0" h="447236" w="447236">
                <a:moveTo>
                  <a:pt x="0" y="223266"/>
                </a:moveTo>
                <a:lnTo>
                  <a:pt x="223983" y="0"/>
                </a:lnTo>
                <a:lnTo>
                  <a:pt x="447237" y="223971"/>
                </a:lnTo>
                <a:lnTo>
                  <a:pt x="223254" y="447237"/>
                </a:lnTo>
                <a:lnTo>
                  <a:pt x="0" y="223266"/>
                </a:lnTo>
                <a:close/>
              </a:path>
            </a:pathLst>
          </a:custGeom>
          <a:noFill/>
          <a:ln cap="flat" cmpd="sng" w="28575">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472" name="Google Shape;472;p16"/>
          <p:cNvSpPr txBox="1"/>
          <p:nvPr>
            <p:ph type="title"/>
          </p:nvPr>
        </p:nvSpPr>
        <p:spPr>
          <a:xfrm>
            <a:off x="653667" y="600200"/>
            <a:ext cx="8490300" cy="5454300"/>
          </a:xfrm>
          <a:prstGeom prst="rect">
            <a:avLst/>
          </a:prstGeom>
        </p:spPr>
        <p:txBody>
          <a:bodyPr anchorCtr="0" anchor="ctr" bIns="121900" lIns="121900" spcFirstLastPara="1" rIns="121900" wrap="square" tIns="121900">
            <a:normAutofit/>
          </a:bodyPr>
          <a:lstStyle>
            <a:lvl1pPr lvl="0" rtl="0">
              <a:spcBef>
                <a:spcPts val="0"/>
              </a:spcBef>
              <a:spcAft>
                <a:spcPts val="0"/>
              </a:spcAft>
              <a:buSzPts val="6400"/>
              <a:buNone/>
              <a:defRPr sz="12000">
                <a:solidFill>
                  <a:schemeClr val="lt1"/>
                </a:solidFill>
              </a:defRPr>
            </a:lvl1pPr>
            <a:lvl2pPr lvl="1" rtl="0">
              <a:spcBef>
                <a:spcPts val="0"/>
              </a:spcBef>
              <a:spcAft>
                <a:spcPts val="0"/>
              </a:spcAft>
              <a:buSzPts val="6400"/>
              <a:buNone/>
              <a:defRPr sz="6400"/>
            </a:lvl2pPr>
            <a:lvl3pPr lvl="2" rtl="0">
              <a:spcBef>
                <a:spcPts val="0"/>
              </a:spcBef>
              <a:spcAft>
                <a:spcPts val="0"/>
              </a:spcAft>
              <a:buSzPts val="6400"/>
              <a:buNone/>
              <a:defRPr sz="6400"/>
            </a:lvl3pPr>
            <a:lvl4pPr lvl="3" rtl="0">
              <a:spcBef>
                <a:spcPts val="0"/>
              </a:spcBef>
              <a:spcAft>
                <a:spcPts val="0"/>
              </a:spcAft>
              <a:buSzPts val="6400"/>
              <a:buNone/>
              <a:defRPr sz="6400"/>
            </a:lvl4pPr>
            <a:lvl5pPr lvl="4" rtl="0">
              <a:spcBef>
                <a:spcPts val="0"/>
              </a:spcBef>
              <a:spcAft>
                <a:spcPts val="0"/>
              </a:spcAft>
              <a:buSzPts val="6400"/>
              <a:buNone/>
              <a:defRPr sz="6400"/>
            </a:lvl5pPr>
            <a:lvl6pPr lvl="5" rtl="0">
              <a:spcBef>
                <a:spcPts val="0"/>
              </a:spcBef>
              <a:spcAft>
                <a:spcPts val="0"/>
              </a:spcAft>
              <a:buSzPts val="6400"/>
              <a:buNone/>
              <a:defRPr sz="6400"/>
            </a:lvl6pPr>
            <a:lvl7pPr lvl="6" rtl="0">
              <a:spcBef>
                <a:spcPts val="0"/>
              </a:spcBef>
              <a:spcAft>
                <a:spcPts val="0"/>
              </a:spcAft>
              <a:buSzPts val="6400"/>
              <a:buNone/>
              <a:defRPr sz="6400"/>
            </a:lvl7pPr>
            <a:lvl8pPr lvl="7" rtl="0">
              <a:spcBef>
                <a:spcPts val="0"/>
              </a:spcBef>
              <a:spcAft>
                <a:spcPts val="0"/>
              </a:spcAft>
              <a:buSzPts val="6400"/>
              <a:buNone/>
              <a:defRPr sz="6400"/>
            </a:lvl8pPr>
            <a:lvl9pPr lvl="8" rtl="0">
              <a:spcBef>
                <a:spcPts val="0"/>
              </a:spcBef>
              <a:spcAft>
                <a:spcPts val="0"/>
              </a:spcAft>
              <a:buSzPts val="6400"/>
              <a:buNone/>
              <a:defRPr sz="6400"/>
            </a:lvl9pPr>
          </a:lstStyle>
          <a:p/>
        </p:txBody>
      </p:sp>
      <p:sp>
        <p:nvSpPr>
          <p:cNvPr id="473" name="Google Shape;473;p16"/>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image with Caption">
  <p:cSld name="CAPTION_ONLY">
    <p:spTree>
      <p:nvGrpSpPr>
        <p:cNvPr id="474" name="Shape 474"/>
        <p:cNvGrpSpPr/>
        <p:nvPr/>
      </p:nvGrpSpPr>
      <p:grpSpPr>
        <a:xfrm>
          <a:off x="0" y="0"/>
          <a:ext cx="0" cy="0"/>
          <a:chOff x="0" y="0"/>
          <a:chExt cx="0" cy="0"/>
        </a:xfrm>
      </p:grpSpPr>
      <p:sp>
        <p:nvSpPr>
          <p:cNvPr id="475" name="Google Shape;475;p17"/>
          <p:cNvSpPr/>
          <p:nvPr>
            <p:ph idx="2" type="pic"/>
          </p:nvPr>
        </p:nvSpPr>
        <p:spPr>
          <a:xfrm>
            <a:off x="18750" y="0"/>
            <a:ext cx="12192000" cy="6858000"/>
          </a:xfrm>
          <a:prstGeom prst="rect">
            <a:avLst/>
          </a:prstGeom>
          <a:noFill/>
          <a:ln>
            <a:noFill/>
          </a:ln>
        </p:spPr>
      </p:sp>
      <p:sp>
        <p:nvSpPr>
          <p:cNvPr id="476" name="Google Shape;476;p17"/>
          <p:cNvSpPr txBox="1"/>
          <p:nvPr>
            <p:ph idx="1" type="body"/>
          </p:nvPr>
        </p:nvSpPr>
        <p:spPr>
          <a:xfrm>
            <a:off x="415600" y="4991107"/>
            <a:ext cx="7998300" cy="1456500"/>
          </a:xfrm>
          <a:prstGeom prst="rect">
            <a:avLst/>
          </a:prstGeom>
        </p:spPr>
        <p:txBody>
          <a:bodyPr anchorCtr="0" anchor="ctr" bIns="121900" lIns="121900" spcFirstLastPara="1" rIns="121900" wrap="square" tIns="121900">
            <a:normAutofit/>
          </a:bodyPr>
          <a:lstStyle>
            <a:lvl1pPr indent="-228600" lvl="0" marL="457200">
              <a:lnSpc>
                <a:spcPct val="100000"/>
              </a:lnSpc>
              <a:spcBef>
                <a:spcPts val="0"/>
              </a:spcBef>
              <a:spcAft>
                <a:spcPts val="0"/>
              </a:spcAft>
              <a:buSzPts val="2200"/>
              <a:buNone/>
              <a:defRPr sz="4900">
                <a:solidFill>
                  <a:schemeClr val="accent2"/>
                </a:solidFill>
                <a:latin typeface="Poppins ExtraBold"/>
                <a:ea typeface="Poppins ExtraBold"/>
                <a:cs typeface="Poppins ExtraBold"/>
                <a:sym typeface="Poppins ExtraBold"/>
              </a:defRPr>
            </a:lvl1pPr>
          </a:lstStyle>
          <a:p/>
        </p:txBody>
      </p:sp>
      <p:sp>
        <p:nvSpPr>
          <p:cNvPr id="477" name="Google Shape;477;p17"/>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478" name="Shape 478"/>
        <p:cNvGrpSpPr/>
        <p:nvPr/>
      </p:nvGrpSpPr>
      <p:grpSpPr>
        <a:xfrm>
          <a:off x="0" y="0"/>
          <a:ext cx="0" cy="0"/>
          <a:chOff x="0" y="0"/>
          <a:chExt cx="0" cy="0"/>
        </a:xfrm>
      </p:grpSpPr>
      <p:sp>
        <p:nvSpPr>
          <p:cNvPr id="479" name="Google Shape;479;p18"/>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480" name="Google Shape;480;p18"/>
          <p:cNvSpPr/>
          <p:nvPr/>
        </p:nvSpPr>
        <p:spPr>
          <a:xfrm flipH="1">
            <a:off x="11270114" y="232339"/>
            <a:ext cx="607123" cy="607123"/>
          </a:xfrm>
          <a:custGeom>
            <a:rect b="b" l="l" r="r" t="t"/>
            <a:pathLst>
              <a:path extrusionOk="0" h="447236" w="447236">
                <a:moveTo>
                  <a:pt x="0" y="223266"/>
                </a:moveTo>
                <a:lnTo>
                  <a:pt x="223983" y="0"/>
                </a:lnTo>
                <a:lnTo>
                  <a:pt x="447237" y="223971"/>
                </a:lnTo>
                <a:lnTo>
                  <a:pt x="223254" y="447237"/>
                </a:lnTo>
                <a:lnTo>
                  <a:pt x="0" y="223266"/>
                </a:lnTo>
                <a:close/>
              </a:path>
            </a:pathLst>
          </a:custGeom>
          <a:noFill/>
          <a:ln cap="flat" cmpd="sng" w="28575">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481" name="Google Shape;481;p18"/>
          <p:cNvSpPr/>
          <p:nvPr/>
        </p:nvSpPr>
        <p:spPr>
          <a:xfrm flipH="1">
            <a:off x="9890848" y="-461213"/>
            <a:ext cx="1181365" cy="1181368"/>
          </a:xfrm>
          <a:custGeom>
            <a:rect b="b" l="l" r="r" t="t"/>
            <a:pathLst>
              <a:path extrusionOk="0" h="1291113" w="1291109">
                <a:moveTo>
                  <a:pt x="0" y="645559"/>
                </a:moveTo>
                <a:cubicBezTo>
                  <a:pt x="0" y="289024"/>
                  <a:pt x="288996" y="0"/>
                  <a:pt x="645554" y="0"/>
                </a:cubicBezTo>
                <a:cubicBezTo>
                  <a:pt x="1002073" y="0"/>
                  <a:pt x="1291109" y="289024"/>
                  <a:pt x="1291109" y="645559"/>
                </a:cubicBezTo>
                <a:cubicBezTo>
                  <a:pt x="1291109" y="1002089"/>
                  <a:pt x="1002073" y="1291113"/>
                  <a:pt x="645554" y="1291113"/>
                </a:cubicBezTo>
                <a:cubicBezTo>
                  <a:pt x="288996" y="1291113"/>
                  <a:pt x="0" y="1002089"/>
                  <a:pt x="0" y="645559"/>
                </a:cubicBezTo>
                <a:close/>
              </a:path>
            </a:pathLst>
          </a:custGeom>
          <a:gradFill>
            <a:gsLst>
              <a:gs pos="0">
                <a:schemeClr val="accent5"/>
              </a:gs>
              <a:gs pos="100000">
                <a:schemeClr val="accent6"/>
              </a:gs>
            </a:gsLst>
            <a:lin ang="5400012"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a:p>
        </p:txBody>
      </p:sp>
      <p:sp>
        <p:nvSpPr>
          <p:cNvPr id="482" name="Google Shape;482;p18"/>
          <p:cNvSpPr/>
          <p:nvPr/>
        </p:nvSpPr>
        <p:spPr>
          <a:xfrm flipH="1">
            <a:off x="365415" y="5863369"/>
            <a:ext cx="1730086" cy="1730091"/>
          </a:xfrm>
          <a:custGeom>
            <a:rect b="b" l="l" r="r" t="t"/>
            <a:pathLst>
              <a:path extrusionOk="0" h="1291113" w="1291109">
                <a:moveTo>
                  <a:pt x="0" y="645559"/>
                </a:moveTo>
                <a:cubicBezTo>
                  <a:pt x="0" y="289024"/>
                  <a:pt x="288996" y="0"/>
                  <a:pt x="645554" y="0"/>
                </a:cubicBezTo>
                <a:cubicBezTo>
                  <a:pt x="1002073" y="0"/>
                  <a:pt x="1291109" y="289024"/>
                  <a:pt x="1291109" y="645559"/>
                </a:cubicBezTo>
                <a:cubicBezTo>
                  <a:pt x="1291109" y="1002089"/>
                  <a:pt x="1002073" y="1291113"/>
                  <a:pt x="645554" y="1291113"/>
                </a:cubicBezTo>
                <a:cubicBezTo>
                  <a:pt x="288996" y="1291113"/>
                  <a:pt x="0" y="1002089"/>
                  <a:pt x="0" y="645559"/>
                </a:cubicBezTo>
                <a:close/>
              </a:path>
            </a:pathLst>
          </a:custGeom>
          <a:gradFill>
            <a:gsLst>
              <a:gs pos="0">
                <a:schemeClr val="accent5"/>
              </a:gs>
              <a:gs pos="100000">
                <a:schemeClr val="accent6"/>
              </a:gs>
            </a:gsLst>
            <a:lin ang="5400012"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a:p>
        </p:txBody>
      </p:sp>
      <p:grpSp>
        <p:nvGrpSpPr>
          <p:cNvPr id="483" name="Google Shape;483;p18"/>
          <p:cNvGrpSpPr/>
          <p:nvPr/>
        </p:nvGrpSpPr>
        <p:grpSpPr>
          <a:xfrm flipH="1">
            <a:off x="11521659" y="4785465"/>
            <a:ext cx="770785" cy="561999"/>
            <a:chOff x="4468725" y="937901"/>
            <a:chExt cx="656322" cy="478541"/>
          </a:xfrm>
        </p:grpSpPr>
        <p:sp>
          <p:nvSpPr>
            <p:cNvPr id="484" name="Google Shape;484;p18"/>
            <p:cNvSpPr/>
            <p:nvPr/>
          </p:nvSpPr>
          <p:spPr>
            <a:xfrm>
              <a:off x="4469534" y="937901"/>
              <a:ext cx="655513" cy="397461"/>
            </a:xfrm>
            <a:custGeom>
              <a:rect b="b" l="l" r="r" t="t"/>
              <a:pathLst>
                <a:path extrusionOk="0" h="397461" w="655513">
                  <a:moveTo>
                    <a:pt x="446589" y="397461"/>
                  </a:moveTo>
                  <a:lnTo>
                    <a:pt x="59831" y="253036"/>
                  </a:lnTo>
                  <a:lnTo>
                    <a:pt x="0" y="152311"/>
                  </a:lnTo>
                  <a:lnTo>
                    <a:pt x="261347" y="0"/>
                  </a:lnTo>
                  <a:lnTo>
                    <a:pt x="655513" y="159184"/>
                  </a:lnTo>
                  <a:lnTo>
                    <a:pt x="446589" y="397461"/>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485" name="Google Shape;485;p18"/>
            <p:cNvSpPr/>
            <p:nvPr/>
          </p:nvSpPr>
          <p:spPr>
            <a:xfrm>
              <a:off x="4468725" y="1087913"/>
              <a:ext cx="468570" cy="328529"/>
            </a:xfrm>
            <a:custGeom>
              <a:rect b="b" l="l" r="r" t="t"/>
              <a:pathLst>
                <a:path extrusionOk="0" h="328529" w="468570">
                  <a:moveTo>
                    <a:pt x="69587" y="164066"/>
                  </a:moveTo>
                  <a:lnTo>
                    <a:pt x="0" y="0"/>
                  </a:lnTo>
                  <a:lnTo>
                    <a:pt x="468570" y="201929"/>
                  </a:lnTo>
                  <a:lnTo>
                    <a:pt x="427927" y="328530"/>
                  </a:lnTo>
                  <a:lnTo>
                    <a:pt x="69587" y="164066"/>
                  </a:ln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486" name="Google Shape;486;p18"/>
            <p:cNvSpPr/>
            <p:nvPr/>
          </p:nvSpPr>
          <p:spPr>
            <a:xfrm>
              <a:off x="4859530" y="1097086"/>
              <a:ext cx="265516" cy="319356"/>
            </a:xfrm>
            <a:custGeom>
              <a:rect b="b" l="l" r="r" t="t"/>
              <a:pathLst>
                <a:path extrusionOk="0" h="319356" w="265516">
                  <a:moveTo>
                    <a:pt x="0" y="158537"/>
                  </a:moveTo>
                  <a:lnTo>
                    <a:pt x="265517" y="0"/>
                  </a:lnTo>
                  <a:lnTo>
                    <a:pt x="253777" y="267958"/>
                  </a:lnTo>
                  <a:lnTo>
                    <a:pt x="37121" y="319357"/>
                  </a:lnTo>
                  <a:lnTo>
                    <a:pt x="0" y="158537"/>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grpSp>
        <p:nvGrpSpPr>
          <p:cNvPr id="487" name="Google Shape;487;p18"/>
          <p:cNvGrpSpPr/>
          <p:nvPr/>
        </p:nvGrpSpPr>
        <p:grpSpPr>
          <a:xfrm flipH="1">
            <a:off x="10315651" y="5347469"/>
            <a:ext cx="1976801" cy="1979513"/>
            <a:chOff x="4593392" y="1441589"/>
            <a:chExt cx="1683243" cy="1685552"/>
          </a:xfrm>
        </p:grpSpPr>
        <p:sp>
          <p:nvSpPr>
            <p:cNvPr id="488" name="Google Shape;488;p18"/>
            <p:cNvSpPr/>
            <p:nvPr/>
          </p:nvSpPr>
          <p:spPr>
            <a:xfrm>
              <a:off x="4643547" y="1545109"/>
              <a:ext cx="1633088" cy="1582032"/>
            </a:xfrm>
            <a:custGeom>
              <a:rect b="b" l="l" r="r" t="t"/>
              <a:pathLst>
                <a:path extrusionOk="0" h="1582032" w="1653760">
                  <a:moveTo>
                    <a:pt x="1278115" y="0"/>
                  </a:moveTo>
                  <a:cubicBezTo>
                    <a:pt x="1278115" y="0"/>
                    <a:pt x="1326166" y="722772"/>
                    <a:pt x="1062795" y="991155"/>
                  </a:cubicBezTo>
                  <a:cubicBezTo>
                    <a:pt x="803634" y="1255283"/>
                    <a:pt x="237544" y="1176365"/>
                    <a:pt x="0" y="1110874"/>
                  </a:cubicBezTo>
                  <a:cubicBezTo>
                    <a:pt x="19836" y="1171940"/>
                    <a:pt x="287417" y="1421932"/>
                    <a:pt x="332756" y="1466433"/>
                  </a:cubicBezTo>
                  <a:cubicBezTo>
                    <a:pt x="554027" y="1683550"/>
                    <a:pt x="1001911" y="1585906"/>
                    <a:pt x="1333169" y="1248341"/>
                  </a:cubicBezTo>
                  <a:cubicBezTo>
                    <a:pt x="1664387" y="910771"/>
                    <a:pt x="1753405" y="461017"/>
                    <a:pt x="1532135" y="243900"/>
                  </a:cubicBezTo>
                  <a:cubicBezTo>
                    <a:pt x="1522176" y="234103"/>
                    <a:pt x="1278115" y="0"/>
                    <a:pt x="1278115" y="0"/>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489" name="Google Shape;489;p18"/>
            <p:cNvSpPr/>
            <p:nvPr/>
          </p:nvSpPr>
          <p:spPr>
            <a:xfrm>
              <a:off x="4593392" y="1441589"/>
              <a:ext cx="1442681" cy="1453563"/>
            </a:xfrm>
            <a:custGeom>
              <a:rect b="b" l="l" r="r" t="t"/>
              <a:pathLst>
                <a:path extrusionOk="0" h="1453563" w="1442681">
                  <a:moveTo>
                    <a:pt x="994706" y="186"/>
                  </a:moveTo>
                  <a:cubicBezTo>
                    <a:pt x="780358" y="5452"/>
                    <a:pt x="527714" y="122670"/>
                    <a:pt x="320693" y="333650"/>
                  </a:cubicBezTo>
                  <a:cubicBezTo>
                    <a:pt x="-10525" y="671215"/>
                    <a:pt x="-99705" y="1120845"/>
                    <a:pt x="121606" y="1337962"/>
                  </a:cubicBezTo>
                  <a:cubicBezTo>
                    <a:pt x="342877" y="1555083"/>
                    <a:pt x="790761" y="1457438"/>
                    <a:pt x="1121979" y="1119869"/>
                  </a:cubicBezTo>
                  <a:cubicBezTo>
                    <a:pt x="1453196" y="782304"/>
                    <a:pt x="1542377" y="332675"/>
                    <a:pt x="1321106" y="115557"/>
                  </a:cubicBezTo>
                  <a:cubicBezTo>
                    <a:pt x="1238119" y="34137"/>
                    <a:pt x="1123315" y="-2976"/>
                    <a:pt x="994706" y="186"/>
                  </a:cubicBezTo>
                  <a:close/>
                  <a:moveTo>
                    <a:pt x="845573" y="399938"/>
                  </a:moveTo>
                  <a:cubicBezTo>
                    <a:pt x="903704" y="398509"/>
                    <a:pt x="955560" y="415256"/>
                    <a:pt x="993087" y="452058"/>
                  </a:cubicBezTo>
                  <a:cubicBezTo>
                    <a:pt x="1093075" y="550192"/>
                    <a:pt x="1052837" y="753501"/>
                    <a:pt x="903137" y="906079"/>
                  </a:cubicBezTo>
                  <a:cubicBezTo>
                    <a:pt x="753437" y="1058653"/>
                    <a:pt x="551031" y="1102762"/>
                    <a:pt x="451002" y="1004627"/>
                  </a:cubicBezTo>
                  <a:cubicBezTo>
                    <a:pt x="350973" y="906492"/>
                    <a:pt x="391252" y="703305"/>
                    <a:pt x="540951" y="550731"/>
                  </a:cubicBezTo>
                  <a:cubicBezTo>
                    <a:pt x="634503" y="455369"/>
                    <a:pt x="748701" y="402318"/>
                    <a:pt x="845573" y="399938"/>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490" name="Google Shape;490;p18"/>
            <p:cNvSpPr/>
            <p:nvPr/>
          </p:nvSpPr>
          <p:spPr>
            <a:xfrm>
              <a:off x="4986203" y="1827976"/>
              <a:ext cx="656440" cy="678044"/>
            </a:xfrm>
            <a:custGeom>
              <a:rect b="b" l="l" r="r" t="t"/>
              <a:pathLst>
                <a:path extrusionOk="0" h="656701" w="651553">
                  <a:moveTo>
                    <a:pt x="449336" y="84"/>
                  </a:moveTo>
                  <a:cubicBezTo>
                    <a:pt x="352424" y="2464"/>
                    <a:pt x="238267" y="55390"/>
                    <a:pt x="144714" y="150751"/>
                  </a:cubicBezTo>
                  <a:cubicBezTo>
                    <a:pt x="91400" y="205065"/>
                    <a:pt x="52336" y="265827"/>
                    <a:pt x="28169" y="325958"/>
                  </a:cubicBezTo>
                  <a:cubicBezTo>
                    <a:pt x="-15551" y="434735"/>
                    <a:pt x="-9641" y="541574"/>
                    <a:pt x="54765" y="604773"/>
                  </a:cubicBezTo>
                  <a:cubicBezTo>
                    <a:pt x="106662" y="655723"/>
                    <a:pt x="186289" y="667907"/>
                    <a:pt x="271704" y="646898"/>
                  </a:cubicBezTo>
                  <a:cubicBezTo>
                    <a:pt x="289759" y="567587"/>
                    <a:pt x="336150" y="482770"/>
                    <a:pt x="407964" y="409576"/>
                  </a:cubicBezTo>
                  <a:cubicBezTo>
                    <a:pt x="479899" y="336249"/>
                    <a:pt x="564019" y="288383"/>
                    <a:pt x="643120" y="268904"/>
                  </a:cubicBezTo>
                  <a:cubicBezTo>
                    <a:pt x="654819" y="217493"/>
                    <a:pt x="654495" y="168539"/>
                    <a:pt x="641217" y="126463"/>
                  </a:cubicBezTo>
                  <a:cubicBezTo>
                    <a:pt x="632311" y="98134"/>
                    <a:pt x="617900" y="72748"/>
                    <a:pt x="596930" y="52204"/>
                  </a:cubicBezTo>
                  <a:cubicBezTo>
                    <a:pt x="559445" y="15402"/>
                    <a:pt x="507467" y="-1345"/>
                    <a:pt x="449336" y="84"/>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sp>
        <p:nvSpPr>
          <p:cNvPr id="491" name="Google Shape;491;p18"/>
          <p:cNvSpPr/>
          <p:nvPr/>
        </p:nvSpPr>
        <p:spPr>
          <a:xfrm>
            <a:off x="323750" y="241352"/>
            <a:ext cx="607123" cy="607123"/>
          </a:xfrm>
          <a:custGeom>
            <a:rect b="b" l="l" r="r" t="t"/>
            <a:pathLst>
              <a:path extrusionOk="0" h="447236" w="447236">
                <a:moveTo>
                  <a:pt x="0" y="223266"/>
                </a:moveTo>
                <a:lnTo>
                  <a:pt x="223983" y="0"/>
                </a:lnTo>
                <a:lnTo>
                  <a:pt x="447237" y="223971"/>
                </a:lnTo>
                <a:lnTo>
                  <a:pt x="223254" y="447237"/>
                </a:lnTo>
                <a:lnTo>
                  <a:pt x="0" y="223266"/>
                </a:lnTo>
                <a:close/>
              </a:path>
            </a:pathLst>
          </a:custGeom>
          <a:noFill/>
          <a:ln cap="flat" cmpd="sng" w="28575">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492" name="Google Shape;492;p18"/>
          <p:cNvSpPr txBox="1"/>
          <p:nvPr>
            <p:ph idx="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493" name="Google Shape;493;p18"/>
          <p:cNvSpPr txBox="1"/>
          <p:nvPr>
            <p:ph hasCustomPrompt="1" type="title"/>
          </p:nvPr>
        </p:nvSpPr>
        <p:spPr>
          <a:xfrm>
            <a:off x="415650" y="1171723"/>
            <a:ext cx="11360700" cy="3368700"/>
          </a:xfrm>
          <a:prstGeom prst="rect">
            <a:avLst/>
          </a:prstGeom>
        </p:spPr>
        <p:txBody>
          <a:bodyPr anchorCtr="0" anchor="b" bIns="121900" lIns="121900" spcFirstLastPara="1" rIns="121900" wrap="square" tIns="121900">
            <a:normAutofit/>
          </a:bodyPr>
          <a:lstStyle>
            <a:lvl1pPr lvl="0" algn="ctr">
              <a:spcBef>
                <a:spcPts val="0"/>
              </a:spcBef>
              <a:spcAft>
                <a:spcPts val="0"/>
              </a:spcAft>
              <a:buClr>
                <a:schemeClr val="lt1"/>
              </a:buClr>
              <a:buSzPts val="16000"/>
              <a:buNone/>
              <a:defRPr sz="16000">
                <a:solidFill>
                  <a:schemeClr val="lt1"/>
                </a:solidFill>
              </a:defRPr>
            </a:lvl1pPr>
            <a:lvl2pPr lvl="1" algn="ctr">
              <a:spcBef>
                <a:spcPts val="0"/>
              </a:spcBef>
              <a:spcAft>
                <a:spcPts val="0"/>
              </a:spcAft>
              <a:buClr>
                <a:schemeClr val="lt1"/>
              </a:buClr>
              <a:buSzPts val="16000"/>
              <a:buNone/>
              <a:defRPr sz="16000">
                <a:solidFill>
                  <a:schemeClr val="lt1"/>
                </a:solidFill>
              </a:defRPr>
            </a:lvl2pPr>
            <a:lvl3pPr lvl="2" algn="ctr">
              <a:spcBef>
                <a:spcPts val="0"/>
              </a:spcBef>
              <a:spcAft>
                <a:spcPts val="0"/>
              </a:spcAft>
              <a:buClr>
                <a:schemeClr val="lt1"/>
              </a:buClr>
              <a:buSzPts val="16000"/>
              <a:buNone/>
              <a:defRPr sz="16000">
                <a:solidFill>
                  <a:schemeClr val="lt1"/>
                </a:solidFill>
              </a:defRPr>
            </a:lvl3pPr>
            <a:lvl4pPr lvl="3" algn="ctr">
              <a:spcBef>
                <a:spcPts val="0"/>
              </a:spcBef>
              <a:spcAft>
                <a:spcPts val="0"/>
              </a:spcAft>
              <a:buClr>
                <a:schemeClr val="lt1"/>
              </a:buClr>
              <a:buSzPts val="16000"/>
              <a:buNone/>
              <a:defRPr sz="16000">
                <a:solidFill>
                  <a:schemeClr val="lt1"/>
                </a:solidFill>
              </a:defRPr>
            </a:lvl4pPr>
            <a:lvl5pPr lvl="4" algn="ctr">
              <a:spcBef>
                <a:spcPts val="0"/>
              </a:spcBef>
              <a:spcAft>
                <a:spcPts val="0"/>
              </a:spcAft>
              <a:buClr>
                <a:schemeClr val="lt1"/>
              </a:buClr>
              <a:buSzPts val="16000"/>
              <a:buNone/>
              <a:defRPr sz="16000">
                <a:solidFill>
                  <a:schemeClr val="lt1"/>
                </a:solidFill>
              </a:defRPr>
            </a:lvl5pPr>
            <a:lvl6pPr lvl="5" algn="ctr">
              <a:spcBef>
                <a:spcPts val="0"/>
              </a:spcBef>
              <a:spcAft>
                <a:spcPts val="0"/>
              </a:spcAft>
              <a:buClr>
                <a:schemeClr val="lt1"/>
              </a:buClr>
              <a:buSzPts val="16000"/>
              <a:buNone/>
              <a:defRPr sz="16000">
                <a:solidFill>
                  <a:schemeClr val="lt1"/>
                </a:solidFill>
              </a:defRPr>
            </a:lvl6pPr>
            <a:lvl7pPr lvl="6" algn="ctr">
              <a:spcBef>
                <a:spcPts val="0"/>
              </a:spcBef>
              <a:spcAft>
                <a:spcPts val="0"/>
              </a:spcAft>
              <a:buClr>
                <a:schemeClr val="lt1"/>
              </a:buClr>
              <a:buSzPts val="16000"/>
              <a:buNone/>
              <a:defRPr sz="16000">
                <a:solidFill>
                  <a:schemeClr val="lt1"/>
                </a:solidFill>
              </a:defRPr>
            </a:lvl7pPr>
            <a:lvl8pPr lvl="7" algn="ctr">
              <a:spcBef>
                <a:spcPts val="0"/>
              </a:spcBef>
              <a:spcAft>
                <a:spcPts val="0"/>
              </a:spcAft>
              <a:buClr>
                <a:schemeClr val="lt1"/>
              </a:buClr>
              <a:buSzPts val="16000"/>
              <a:buNone/>
              <a:defRPr sz="16000">
                <a:solidFill>
                  <a:schemeClr val="lt1"/>
                </a:solidFill>
              </a:defRPr>
            </a:lvl8pPr>
            <a:lvl9pPr lvl="8" algn="ctr">
              <a:spcBef>
                <a:spcPts val="0"/>
              </a:spcBef>
              <a:spcAft>
                <a:spcPts val="0"/>
              </a:spcAft>
              <a:buClr>
                <a:schemeClr val="lt1"/>
              </a:buClr>
              <a:buSzPts val="16000"/>
              <a:buNone/>
              <a:defRPr sz="16000">
                <a:solidFill>
                  <a:schemeClr val="lt1"/>
                </a:solidFill>
              </a:defRPr>
            </a:lvl9pPr>
          </a:lstStyle>
          <a:p>
            <a:r>
              <a:t>xx%</a:t>
            </a:r>
          </a:p>
        </p:txBody>
      </p:sp>
      <p:sp>
        <p:nvSpPr>
          <p:cNvPr id="494" name="Google Shape;494;p18"/>
          <p:cNvSpPr txBox="1"/>
          <p:nvPr>
            <p:ph idx="1" type="body"/>
          </p:nvPr>
        </p:nvSpPr>
        <p:spPr>
          <a:xfrm>
            <a:off x="415650" y="4681867"/>
            <a:ext cx="11360700" cy="1004400"/>
          </a:xfrm>
          <a:prstGeom prst="rect">
            <a:avLst/>
          </a:prstGeom>
        </p:spPr>
        <p:txBody>
          <a:bodyPr anchorCtr="0" anchor="t" bIns="121900" lIns="121900" spcFirstLastPara="1" rIns="121900" wrap="square" tIns="121900">
            <a:normAutofit/>
          </a:bodyPr>
          <a:lstStyle>
            <a:lvl1pPr indent="-368300" lvl="0" marL="457200" algn="ctr">
              <a:spcBef>
                <a:spcPts val="0"/>
              </a:spcBef>
              <a:spcAft>
                <a:spcPts val="0"/>
              </a:spcAft>
              <a:buClr>
                <a:schemeClr val="lt1"/>
              </a:buClr>
              <a:buSzPts val="2200"/>
              <a:buChar char="●"/>
              <a:defRPr>
                <a:solidFill>
                  <a:schemeClr val="lt1"/>
                </a:solidFill>
              </a:defRPr>
            </a:lvl1pPr>
            <a:lvl2pPr indent="-368300" lvl="1" marL="914400" algn="ctr">
              <a:spcBef>
                <a:spcPts val="0"/>
              </a:spcBef>
              <a:spcAft>
                <a:spcPts val="0"/>
              </a:spcAft>
              <a:buClr>
                <a:schemeClr val="lt1"/>
              </a:buClr>
              <a:buSzPts val="2200"/>
              <a:buChar char="○"/>
              <a:defRPr>
                <a:solidFill>
                  <a:schemeClr val="lt1"/>
                </a:solidFill>
              </a:defRPr>
            </a:lvl2pPr>
            <a:lvl3pPr indent="-368300" lvl="2" marL="1371600" algn="ctr">
              <a:spcBef>
                <a:spcPts val="0"/>
              </a:spcBef>
              <a:spcAft>
                <a:spcPts val="0"/>
              </a:spcAft>
              <a:buClr>
                <a:schemeClr val="lt1"/>
              </a:buClr>
              <a:buSzPts val="2200"/>
              <a:buChar char="■"/>
              <a:defRPr>
                <a:solidFill>
                  <a:schemeClr val="lt1"/>
                </a:solidFill>
              </a:defRPr>
            </a:lvl3pPr>
            <a:lvl4pPr indent="-368300" lvl="3" marL="1828800" algn="ctr">
              <a:spcBef>
                <a:spcPts val="0"/>
              </a:spcBef>
              <a:spcAft>
                <a:spcPts val="0"/>
              </a:spcAft>
              <a:buClr>
                <a:schemeClr val="lt1"/>
              </a:buClr>
              <a:buSzPts val="2200"/>
              <a:buChar char="●"/>
              <a:defRPr>
                <a:solidFill>
                  <a:schemeClr val="lt1"/>
                </a:solidFill>
              </a:defRPr>
            </a:lvl4pPr>
            <a:lvl5pPr indent="-368300" lvl="4" marL="2286000" algn="ctr">
              <a:spcBef>
                <a:spcPts val="0"/>
              </a:spcBef>
              <a:spcAft>
                <a:spcPts val="0"/>
              </a:spcAft>
              <a:buClr>
                <a:schemeClr val="lt1"/>
              </a:buClr>
              <a:buSzPts val="2200"/>
              <a:buChar char="○"/>
              <a:defRPr>
                <a:solidFill>
                  <a:schemeClr val="lt1"/>
                </a:solidFill>
              </a:defRPr>
            </a:lvl5pPr>
            <a:lvl6pPr indent="-368300" lvl="5" marL="2743200" algn="ctr">
              <a:spcBef>
                <a:spcPts val="0"/>
              </a:spcBef>
              <a:spcAft>
                <a:spcPts val="0"/>
              </a:spcAft>
              <a:buClr>
                <a:schemeClr val="lt1"/>
              </a:buClr>
              <a:buSzPts val="2200"/>
              <a:buChar char="■"/>
              <a:defRPr>
                <a:solidFill>
                  <a:schemeClr val="lt1"/>
                </a:solidFill>
              </a:defRPr>
            </a:lvl6pPr>
            <a:lvl7pPr indent="-368300" lvl="6" marL="3200400" algn="ctr">
              <a:spcBef>
                <a:spcPts val="0"/>
              </a:spcBef>
              <a:spcAft>
                <a:spcPts val="0"/>
              </a:spcAft>
              <a:buClr>
                <a:schemeClr val="lt1"/>
              </a:buClr>
              <a:buSzPts val="2200"/>
              <a:buChar char="●"/>
              <a:defRPr>
                <a:solidFill>
                  <a:schemeClr val="lt1"/>
                </a:solidFill>
              </a:defRPr>
            </a:lvl7pPr>
            <a:lvl8pPr indent="-368300" lvl="7" marL="3657600" algn="ctr">
              <a:spcBef>
                <a:spcPts val="0"/>
              </a:spcBef>
              <a:spcAft>
                <a:spcPts val="0"/>
              </a:spcAft>
              <a:buClr>
                <a:schemeClr val="lt1"/>
              </a:buClr>
              <a:buSzPts val="2200"/>
              <a:buChar char="○"/>
              <a:defRPr>
                <a:solidFill>
                  <a:schemeClr val="lt1"/>
                </a:solidFill>
              </a:defRPr>
            </a:lvl8pPr>
            <a:lvl9pPr indent="-368300" lvl="8" marL="4114800" algn="ctr">
              <a:spcBef>
                <a:spcPts val="0"/>
              </a:spcBef>
              <a:spcAft>
                <a:spcPts val="0"/>
              </a:spcAft>
              <a:buClr>
                <a:schemeClr val="lt1"/>
              </a:buClr>
              <a:buSzPts val="2200"/>
              <a:buChar char="■"/>
              <a:defRPr>
                <a:solidFill>
                  <a:schemeClr val="lt1"/>
                </a:solidFill>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95" name="Shape 495"/>
        <p:cNvGrpSpPr/>
        <p:nvPr/>
      </p:nvGrpSpPr>
      <p:grpSpPr>
        <a:xfrm>
          <a:off x="0" y="0"/>
          <a:ext cx="0" cy="0"/>
          <a:chOff x="0" y="0"/>
          <a:chExt cx="0" cy="0"/>
        </a:xfrm>
      </p:grpSpPr>
      <p:sp>
        <p:nvSpPr>
          <p:cNvPr id="496" name="Google Shape;496;p19"/>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Z SlidesMania - Do not remove">
  <p:cSld name="BLANK_1">
    <p:spTree>
      <p:nvGrpSpPr>
        <p:cNvPr id="497" name="Shape 497"/>
        <p:cNvGrpSpPr/>
        <p:nvPr/>
      </p:nvGrpSpPr>
      <p:grpSpPr>
        <a:xfrm>
          <a:off x="0" y="0"/>
          <a:ext cx="0" cy="0"/>
          <a:chOff x="0" y="0"/>
          <a:chExt cx="0" cy="0"/>
        </a:xfrm>
      </p:grpSpPr>
      <p:sp>
        <p:nvSpPr>
          <p:cNvPr id="498" name="Google Shape;498;p20"/>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grpSp>
        <p:nvGrpSpPr>
          <p:cNvPr id="499" name="Google Shape;499;p20"/>
          <p:cNvGrpSpPr/>
          <p:nvPr/>
        </p:nvGrpSpPr>
        <p:grpSpPr>
          <a:xfrm>
            <a:off x="0" y="0"/>
            <a:ext cx="12192000" cy="6858000"/>
            <a:chOff x="0" y="0"/>
            <a:chExt cx="12192000" cy="6858000"/>
          </a:xfrm>
        </p:grpSpPr>
        <p:sp>
          <p:nvSpPr>
            <p:cNvPr id="500" name="Google Shape;500;p20"/>
            <p:cNvSpPr/>
            <p:nvPr/>
          </p:nvSpPr>
          <p:spPr>
            <a:xfrm>
              <a:off x="0" y="0"/>
              <a:ext cx="12192000" cy="68580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20"/>
            <p:cNvSpPr txBox="1"/>
            <p:nvPr/>
          </p:nvSpPr>
          <p:spPr>
            <a:xfrm>
              <a:off x="463500" y="2858044"/>
              <a:ext cx="8956500" cy="38307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 sz="3600">
                  <a:solidFill>
                    <a:srgbClr val="3F3F3F"/>
                  </a:solidFill>
                  <a:latin typeface="Poppins"/>
                  <a:ea typeface="Poppins"/>
                  <a:cs typeface="Poppins"/>
                  <a:sym typeface="Poppins"/>
                </a:rPr>
                <a:t>Free </a:t>
              </a:r>
              <a:r>
                <a:rPr lang="en" sz="3600">
                  <a:solidFill>
                    <a:srgbClr val="3F3F3F"/>
                  </a:solidFill>
                  <a:latin typeface="Poppins"/>
                  <a:ea typeface="Poppins"/>
                  <a:cs typeface="Poppins"/>
                  <a:sym typeface="Poppins"/>
                </a:rPr>
                <a:t>themes and templates for </a:t>
              </a:r>
              <a:r>
                <a:rPr b="1" lang="en" sz="3600">
                  <a:solidFill>
                    <a:srgbClr val="3F3F3F"/>
                  </a:solidFill>
                  <a:latin typeface="Poppins"/>
                  <a:ea typeface="Poppins"/>
                  <a:cs typeface="Poppins"/>
                  <a:sym typeface="Poppins"/>
                </a:rPr>
                <a:t>Google Slides</a:t>
              </a:r>
              <a:r>
                <a:rPr lang="en" sz="3600">
                  <a:solidFill>
                    <a:srgbClr val="3F3F3F"/>
                  </a:solidFill>
                  <a:latin typeface="Poppins"/>
                  <a:ea typeface="Poppins"/>
                  <a:cs typeface="Poppins"/>
                  <a:sym typeface="Poppins"/>
                </a:rPr>
                <a:t> or </a:t>
              </a:r>
              <a:r>
                <a:rPr b="1" lang="en" sz="3600">
                  <a:solidFill>
                    <a:srgbClr val="3F3F3F"/>
                  </a:solidFill>
                  <a:latin typeface="Poppins"/>
                  <a:ea typeface="Poppins"/>
                  <a:cs typeface="Poppins"/>
                  <a:sym typeface="Poppins"/>
                </a:rPr>
                <a:t>PowerPoint</a:t>
              </a:r>
              <a:endParaRPr b="1" sz="3600">
                <a:solidFill>
                  <a:srgbClr val="3F3F3F"/>
                </a:solidFill>
                <a:latin typeface="Poppins"/>
                <a:ea typeface="Poppins"/>
                <a:cs typeface="Poppins"/>
                <a:sym typeface="Poppins"/>
              </a:endParaRPr>
            </a:p>
            <a:p>
              <a:pPr indent="0" lvl="0" marL="0" marR="0" rtl="0" algn="l">
                <a:spcBef>
                  <a:spcPts val="0"/>
                </a:spcBef>
                <a:spcAft>
                  <a:spcPts val="0"/>
                </a:spcAft>
                <a:buNone/>
              </a:pPr>
              <a:r>
                <a:t/>
              </a:r>
              <a:endParaRPr b="1" sz="3600">
                <a:solidFill>
                  <a:srgbClr val="3F3F3F"/>
                </a:solidFill>
                <a:latin typeface="Poppins"/>
                <a:ea typeface="Poppins"/>
                <a:cs typeface="Poppins"/>
                <a:sym typeface="Poppins"/>
              </a:endParaRPr>
            </a:p>
            <a:p>
              <a:pPr indent="0" lvl="0" marL="0" marR="0" rtl="0" algn="l">
                <a:spcBef>
                  <a:spcPts val="0"/>
                </a:spcBef>
                <a:spcAft>
                  <a:spcPts val="0"/>
                </a:spcAft>
                <a:buNone/>
              </a:pPr>
              <a:r>
                <a:t/>
              </a:r>
              <a:endParaRPr b="1" sz="3600">
                <a:solidFill>
                  <a:srgbClr val="3F3F3F"/>
                </a:solidFill>
                <a:latin typeface="Poppins"/>
                <a:ea typeface="Poppins"/>
                <a:cs typeface="Poppins"/>
                <a:sym typeface="Poppins"/>
              </a:endParaRPr>
            </a:p>
            <a:p>
              <a:pPr indent="0" lvl="0" marL="0" marR="0" rtl="0" algn="l">
                <a:spcBef>
                  <a:spcPts val="0"/>
                </a:spcBef>
                <a:spcAft>
                  <a:spcPts val="0"/>
                </a:spcAft>
                <a:buNone/>
              </a:pPr>
              <a:r>
                <a:rPr b="1" lang="en" sz="3000">
                  <a:solidFill>
                    <a:srgbClr val="FFCB25"/>
                  </a:solidFill>
                  <a:latin typeface="Poppins"/>
                  <a:ea typeface="Poppins"/>
                  <a:cs typeface="Poppins"/>
                  <a:sym typeface="Poppins"/>
                </a:rPr>
                <a:t>NOT to be sold as is or modified!</a:t>
              </a:r>
              <a:endParaRPr b="1" sz="3000">
                <a:solidFill>
                  <a:srgbClr val="FFCB25"/>
                </a:solidFill>
                <a:latin typeface="Poppins"/>
                <a:ea typeface="Poppins"/>
                <a:cs typeface="Poppins"/>
                <a:sym typeface="Poppins"/>
              </a:endParaRPr>
            </a:p>
            <a:p>
              <a:pPr indent="0" lvl="0" marL="0" rtl="0" algn="l">
                <a:spcBef>
                  <a:spcPts val="0"/>
                </a:spcBef>
                <a:spcAft>
                  <a:spcPts val="0"/>
                </a:spcAft>
                <a:buNone/>
              </a:pPr>
              <a:r>
                <a:rPr lang="en" sz="2700">
                  <a:solidFill>
                    <a:srgbClr val="3F3F3F"/>
                  </a:solidFill>
                  <a:latin typeface="Poppins"/>
                  <a:ea typeface="Poppins"/>
                  <a:cs typeface="Poppins"/>
                  <a:sym typeface="Poppins"/>
                </a:rPr>
                <a:t>Read </a:t>
              </a:r>
              <a:r>
                <a:rPr lang="en" sz="2700" u="sng">
                  <a:solidFill>
                    <a:srgbClr val="3F3F3F"/>
                  </a:solidFill>
                  <a:latin typeface="Poppins"/>
                  <a:ea typeface="Poppins"/>
                  <a:cs typeface="Poppins"/>
                  <a:sym typeface="Poppins"/>
                  <a:hlinkClick r:id="rId2">
                    <a:extLst>
                      <a:ext uri="{A12FA001-AC4F-418D-AE19-62706E023703}">
                        <ahyp:hlinkClr val="tx"/>
                      </a:ext>
                    </a:extLst>
                  </a:hlinkClick>
                </a:rPr>
                <a:t>FAQ</a:t>
              </a:r>
              <a:r>
                <a:rPr b="1" lang="en" sz="4400">
                  <a:solidFill>
                    <a:srgbClr val="FFCB25"/>
                  </a:solidFill>
                  <a:latin typeface="Poppins"/>
                  <a:ea typeface="Poppins"/>
                  <a:cs typeface="Poppins"/>
                  <a:sym typeface="Poppins"/>
                </a:rPr>
                <a:t> </a:t>
              </a:r>
              <a:r>
                <a:rPr lang="en" sz="2700">
                  <a:solidFill>
                    <a:srgbClr val="3F3F3F"/>
                  </a:solidFill>
                  <a:latin typeface="Poppins"/>
                  <a:ea typeface="Poppins"/>
                  <a:cs typeface="Poppins"/>
                  <a:sym typeface="Poppins"/>
                </a:rPr>
                <a:t>on slidesmania.com</a:t>
              </a:r>
              <a:endParaRPr sz="2700">
                <a:solidFill>
                  <a:srgbClr val="3F3F3F"/>
                </a:solidFill>
                <a:latin typeface="Poppins"/>
                <a:ea typeface="Poppins"/>
                <a:cs typeface="Poppins"/>
                <a:sym typeface="Poppins"/>
              </a:endParaRPr>
            </a:p>
            <a:p>
              <a:pPr indent="0" lvl="0" marL="0" rtl="0" algn="l">
                <a:spcBef>
                  <a:spcPts val="0"/>
                </a:spcBef>
                <a:spcAft>
                  <a:spcPts val="0"/>
                </a:spcAft>
                <a:buNone/>
              </a:pPr>
              <a:r>
                <a:rPr lang="en" sz="2000">
                  <a:solidFill>
                    <a:srgbClr val="3F3F3F"/>
                  </a:solidFill>
                  <a:latin typeface="Poppins"/>
                  <a:ea typeface="Poppins"/>
                  <a:cs typeface="Poppins"/>
                  <a:sym typeface="Poppins"/>
                </a:rPr>
                <a:t>Do not remove the slidesmania.com text on the sides.</a:t>
              </a:r>
              <a:endParaRPr sz="2000">
                <a:solidFill>
                  <a:srgbClr val="3F3F3F"/>
                </a:solidFill>
                <a:latin typeface="Poppins"/>
                <a:ea typeface="Poppins"/>
                <a:cs typeface="Poppins"/>
                <a:sym typeface="Poppins"/>
              </a:endParaRPr>
            </a:p>
          </p:txBody>
        </p:sp>
        <p:cxnSp>
          <p:nvCxnSpPr>
            <p:cNvPr id="502" name="Google Shape;502;p20"/>
            <p:cNvCxnSpPr/>
            <p:nvPr/>
          </p:nvCxnSpPr>
          <p:spPr>
            <a:xfrm>
              <a:off x="10423367" y="5688858"/>
              <a:ext cx="1495200" cy="12900"/>
            </a:xfrm>
            <a:prstGeom prst="straightConnector1">
              <a:avLst/>
            </a:prstGeom>
            <a:noFill/>
            <a:ln cap="flat" cmpd="sng" w="38100">
              <a:solidFill>
                <a:srgbClr val="FFCB25"/>
              </a:solidFill>
              <a:prstDash val="solid"/>
              <a:round/>
              <a:headEnd len="med" w="med" type="none"/>
              <a:tailEnd len="med" w="med" type="none"/>
            </a:ln>
          </p:spPr>
        </p:cxnSp>
        <p:pic>
          <p:nvPicPr>
            <p:cNvPr id="503" name="Google Shape;503;p20">
              <a:hlinkClick r:id="rId3"/>
            </p:cNvPr>
            <p:cNvPicPr preferRelativeResize="0"/>
            <p:nvPr/>
          </p:nvPicPr>
          <p:blipFill>
            <a:blip r:embed="rId4">
              <a:alphaModFix/>
            </a:blip>
            <a:stretch>
              <a:fillRect/>
            </a:stretch>
          </p:blipFill>
          <p:spPr>
            <a:xfrm>
              <a:off x="8982558" y="5912306"/>
              <a:ext cx="713232" cy="637863"/>
            </a:xfrm>
            <a:prstGeom prst="rect">
              <a:avLst/>
            </a:prstGeom>
            <a:noFill/>
            <a:ln>
              <a:noFill/>
            </a:ln>
          </p:spPr>
        </p:pic>
        <p:pic>
          <p:nvPicPr>
            <p:cNvPr id="504" name="Google Shape;504;p20">
              <a:hlinkClick r:id="rId5"/>
            </p:cNvPr>
            <p:cNvPicPr preferRelativeResize="0"/>
            <p:nvPr/>
          </p:nvPicPr>
          <p:blipFill>
            <a:blip r:embed="rId6">
              <a:alphaModFix/>
            </a:blip>
            <a:stretch>
              <a:fillRect/>
            </a:stretch>
          </p:blipFill>
          <p:spPr>
            <a:xfrm>
              <a:off x="9764428" y="5916798"/>
              <a:ext cx="708660" cy="628879"/>
            </a:xfrm>
            <a:prstGeom prst="rect">
              <a:avLst/>
            </a:prstGeom>
            <a:noFill/>
            <a:ln>
              <a:noFill/>
            </a:ln>
          </p:spPr>
        </p:pic>
        <p:pic>
          <p:nvPicPr>
            <p:cNvPr id="505" name="Google Shape;505;p20">
              <a:hlinkClick r:id="rId7"/>
            </p:cNvPr>
            <p:cNvPicPr preferRelativeResize="0"/>
            <p:nvPr/>
          </p:nvPicPr>
          <p:blipFill>
            <a:blip r:embed="rId8">
              <a:alphaModFix/>
            </a:blip>
            <a:stretch>
              <a:fillRect/>
            </a:stretch>
          </p:blipFill>
          <p:spPr>
            <a:xfrm>
              <a:off x="10541715" y="5905569"/>
              <a:ext cx="612648" cy="624387"/>
            </a:xfrm>
            <a:prstGeom prst="rect">
              <a:avLst/>
            </a:prstGeom>
            <a:noFill/>
            <a:ln>
              <a:noFill/>
            </a:ln>
          </p:spPr>
        </p:pic>
        <p:pic>
          <p:nvPicPr>
            <p:cNvPr id="506" name="Google Shape;506;p20">
              <a:hlinkClick r:id="rId9"/>
            </p:cNvPr>
            <p:cNvPicPr preferRelativeResize="0"/>
            <p:nvPr/>
          </p:nvPicPr>
          <p:blipFill>
            <a:blip r:embed="rId10">
              <a:alphaModFix/>
            </a:blip>
            <a:stretch>
              <a:fillRect/>
            </a:stretch>
          </p:blipFill>
          <p:spPr>
            <a:xfrm>
              <a:off x="11219049" y="5916799"/>
              <a:ext cx="699516" cy="601927"/>
            </a:xfrm>
            <a:prstGeom prst="rect">
              <a:avLst/>
            </a:prstGeom>
            <a:noFill/>
            <a:ln>
              <a:noFill/>
            </a:ln>
          </p:spPr>
        </p:pic>
        <p:sp>
          <p:nvSpPr>
            <p:cNvPr id="507" name="Google Shape;507;p20"/>
            <p:cNvSpPr txBox="1"/>
            <p:nvPr/>
          </p:nvSpPr>
          <p:spPr>
            <a:xfrm>
              <a:off x="7072500" y="4813375"/>
              <a:ext cx="4915500" cy="10011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b="1" lang="en" sz="2400">
                  <a:solidFill>
                    <a:srgbClr val="252525"/>
                  </a:solidFill>
                  <a:latin typeface="Homemade Apple"/>
                  <a:ea typeface="Homemade Apple"/>
                  <a:cs typeface="Homemade Apple"/>
                  <a:sym typeface="Homemade Apple"/>
                </a:rPr>
                <a:t>Sharing is caring!</a:t>
              </a:r>
              <a:endParaRPr b="1" sz="2400">
                <a:solidFill>
                  <a:srgbClr val="252525"/>
                </a:solidFill>
                <a:latin typeface="Homemade Apple"/>
                <a:ea typeface="Homemade Apple"/>
                <a:cs typeface="Homemade Apple"/>
                <a:sym typeface="Homemade Apple"/>
              </a:endParaRPr>
            </a:p>
          </p:txBody>
        </p:sp>
      </p:grpSp>
      <p:pic>
        <p:nvPicPr>
          <p:cNvPr id="508" name="Google Shape;508;p20"/>
          <p:cNvPicPr preferRelativeResize="0"/>
          <p:nvPr/>
        </p:nvPicPr>
        <p:blipFill rotWithShape="1">
          <a:blip r:embed="rId11">
            <a:alphaModFix/>
          </a:blip>
          <a:srcRect b="20906" l="0" r="0" t="16256"/>
          <a:stretch/>
        </p:blipFill>
        <p:spPr>
          <a:xfrm>
            <a:off x="125075" y="493725"/>
            <a:ext cx="8239800" cy="2071125"/>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3" name="Shape 63"/>
        <p:cNvGrpSpPr/>
        <p:nvPr/>
      </p:nvGrpSpPr>
      <p:grpSpPr>
        <a:xfrm>
          <a:off x="0" y="0"/>
          <a:ext cx="0" cy="0"/>
          <a:chOff x="0" y="0"/>
          <a:chExt cx="0" cy="0"/>
        </a:xfrm>
      </p:grpSpPr>
      <p:grpSp>
        <p:nvGrpSpPr>
          <p:cNvPr id="64" name="Google Shape;64;p3"/>
          <p:cNvGrpSpPr/>
          <p:nvPr/>
        </p:nvGrpSpPr>
        <p:grpSpPr>
          <a:xfrm flipH="1">
            <a:off x="9698297" y="237744"/>
            <a:ext cx="2245810" cy="2245752"/>
            <a:chOff x="4616075" y="1332525"/>
            <a:chExt cx="1915566" cy="1881022"/>
          </a:xfrm>
        </p:grpSpPr>
        <p:sp>
          <p:nvSpPr>
            <p:cNvPr id="65" name="Google Shape;65;p3"/>
            <p:cNvSpPr/>
            <p:nvPr/>
          </p:nvSpPr>
          <p:spPr>
            <a:xfrm>
              <a:off x="4616077" y="1332525"/>
              <a:ext cx="1912253" cy="4048"/>
            </a:xfrm>
            <a:custGeom>
              <a:rect b="b" l="l" r="r" t="t"/>
              <a:pathLst>
                <a:path extrusionOk="0" h="4048" w="1912253">
                  <a:moveTo>
                    <a:pt x="0" y="0"/>
                  </a:moveTo>
                  <a:lnTo>
                    <a:pt x="1912253" y="0"/>
                  </a:lnTo>
                </a:path>
              </a:pathLst>
            </a:custGeom>
            <a:noFill/>
            <a:ln cap="rnd" cmpd="sng" w="2857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66" name="Google Shape;66;p3"/>
            <p:cNvSpPr/>
            <p:nvPr/>
          </p:nvSpPr>
          <p:spPr>
            <a:xfrm>
              <a:off x="4616077" y="1645356"/>
              <a:ext cx="1912253" cy="4048"/>
            </a:xfrm>
            <a:custGeom>
              <a:rect b="b" l="l" r="r" t="t"/>
              <a:pathLst>
                <a:path extrusionOk="0" h="4048" w="1912253">
                  <a:moveTo>
                    <a:pt x="0" y="0"/>
                  </a:moveTo>
                  <a:lnTo>
                    <a:pt x="1912253" y="0"/>
                  </a:lnTo>
                </a:path>
              </a:pathLst>
            </a:custGeom>
            <a:noFill/>
            <a:ln cap="rnd" cmpd="sng" w="2857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67" name="Google Shape;67;p3"/>
            <p:cNvSpPr/>
            <p:nvPr/>
          </p:nvSpPr>
          <p:spPr>
            <a:xfrm>
              <a:off x="4616077" y="1958183"/>
              <a:ext cx="1912253" cy="4048"/>
            </a:xfrm>
            <a:custGeom>
              <a:rect b="b" l="l" r="r" t="t"/>
              <a:pathLst>
                <a:path extrusionOk="0" h="4048" w="1912253">
                  <a:moveTo>
                    <a:pt x="0" y="0"/>
                  </a:moveTo>
                  <a:lnTo>
                    <a:pt x="1912253" y="0"/>
                  </a:lnTo>
                </a:path>
              </a:pathLst>
            </a:custGeom>
            <a:noFill/>
            <a:ln cap="rnd" cmpd="sng" w="2857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68" name="Google Shape;68;p3"/>
            <p:cNvSpPr/>
            <p:nvPr/>
          </p:nvSpPr>
          <p:spPr>
            <a:xfrm>
              <a:off x="4616077" y="2271014"/>
              <a:ext cx="1912253" cy="4048"/>
            </a:xfrm>
            <a:custGeom>
              <a:rect b="b" l="l" r="r" t="t"/>
              <a:pathLst>
                <a:path extrusionOk="0" h="4048" w="1912253">
                  <a:moveTo>
                    <a:pt x="0" y="0"/>
                  </a:moveTo>
                  <a:lnTo>
                    <a:pt x="1912253" y="0"/>
                  </a:lnTo>
                </a:path>
              </a:pathLst>
            </a:custGeom>
            <a:noFill/>
            <a:ln cap="rnd" cmpd="sng" w="2857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69" name="Google Shape;69;p3"/>
            <p:cNvSpPr/>
            <p:nvPr/>
          </p:nvSpPr>
          <p:spPr>
            <a:xfrm>
              <a:off x="4616077" y="2583841"/>
              <a:ext cx="1912253" cy="4048"/>
            </a:xfrm>
            <a:custGeom>
              <a:rect b="b" l="l" r="r" t="t"/>
              <a:pathLst>
                <a:path extrusionOk="0" h="4048" w="1912253">
                  <a:moveTo>
                    <a:pt x="0" y="0"/>
                  </a:moveTo>
                  <a:lnTo>
                    <a:pt x="1912253" y="0"/>
                  </a:lnTo>
                </a:path>
              </a:pathLst>
            </a:custGeom>
            <a:noFill/>
            <a:ln cap="rnd" cmpd="sng" w="2857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70" name="Google Shape;70;p3"/>
            <p:cNvSpPr/>
            <p:nvPr/>
          </p:nvSpPr>
          <p:spPr>
            <a:xfrm>
              <a:off x="4616077" y="2896672"/>
              <a:ext cx="1912253" cy="4048"/>
            </a:xfrm>
            <a:custGeom>
              <a:rect b="b" l="l" r="r" t="t"/>
              <a:pathLst>
                <a:path extrusionOk="0" h="4048" w="1912253">
                  <a:moveTo>
                    <a:pt x="0" y="0"/>
                  </a:moveTo>
                  <a:lnTo>
                    <a:pt x="1912253" y="0"/>
                  </a:lnTo>
                </a:path>
              </a:pathLst>
            </a:custGeom>
            <a:noFill/>
            <a:ln cap="rnd" cmpd="sng" w="2857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71" name="Google Shape;71;p3"/>
            <p:cNvSpPr/>
            <p:nvPr/>
          </p:nvSpPr>
          <p:spPr>
            <a:xfrm>
              <a:off x="4616077" y="3209499"/>
              <a:ext cx="1912253" cy="4048"/>
            </a:xfrm>
            <a:custGeom>
              <a:rect b="b" l="l" r="r" t="t"/>
              <a:pathLst>
                <a:path extrusionOk="0" h="4048" w="1912253">
                  <a:moveTo>
                    <a:pt x="0" y="0"/>
                  </a:moveTo>
                  <a:lnTo>
                    <a:pt x="1912253" y="0"/>
                  </a:lnTo>
                </a:path>
              </a:pathLst>
            </a:custGeom>
            <a:noFill/>
            <a:ln cap="rnd" cmpd="sng" w="2857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72" name="Google Shape;72;p3"/>
            <p:cNvSpPr/>
            <p:nvPr/>
          </p:nvSpPr>
          <p:spPr>
            <a:xfrm>
              <a:off x="4616075" y="1332525"/>
              <a:ext cx="4048" cy="1876973"/>
            </a:xfrm>
            <a:custGeom>
              <a:rect b="b" l="l" r="r" t="t"/>
              <a:pathLst>
                <a:path extrusionOk="0" h="1876973" w="4048">
                  <a:moveTo>
                    <a:pt x="0" y="1876974"/>
                  </a:moveTo>
                  <a:lnTo>
                    <a:pt x="0" y="0"/>
                  </a:lnTo>
                </a:path>
              </a:pathLst>
            </a:custGeom>
            <a:noFill/>
            <a:ln cap="rnd" cmpd="sng" w="2857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73" name="Google Shape;73;p3"/>
            <p:cNvSpPr/>
            <p:nvPr/>
          </p:nvSpPr>
          <p:spPr>
            <a:xfrm>
              <a:off x="4941627" y="1332525"/>
              <a:ext cx="4048" cy="1876973"/>
            </a:xfrm>
            <a:custGeom>
              <a:rect b="b" l="l" r="r" t="t"/>
              <a:pathLst>
                <a:path extrusionOk="0" h="1876973" w="4048">
                  <a:moveTo>
                    <a:pt x="0" y="1876974"/>
                  </a:moveTo>
                  <a:lnTo>
                    <a:pt x="0" y="0"/>
                  </a:lnTo>
                </a:path>
              </a:pathLst>
            </a:custGeom>
            <a:noFill/>
            <a:ln cap="rnd" cmpd="sng" w="2857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74" name="Google Shape;74;p3"/>
            <p:cNvSpPr/>
            <p:nvPr/>
          </p:nvSpPr>
          <p:spPr>
            <a:xfrm>
              <a:off x="5256733" y="1332525"/>
              <a:ext cx="4048" cy="1876973"/>
            </a:xfrm>
            <a:custGeom>
              <a:rect b="b" l="l" r="r" t="t"/>
              <a:pathLst>
                <a:path extrusionOk="0" h="1876973" w="4048">
                  <a:moveTo>
                    <a:pt x="0" y="1876974"/>
                  </a:moveTo>
                  <a:lnTo>
                    <a:pt x="0" y="0"/>
                  </a:lnTo>
                </a:path>
              </a:pathLst>
            </a:custGeom>
            <a:noFill/>
            <a:ln cap="rnd" cmpd="sng" w="2857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75" name="Google Shape;75;p3"/>
            <p:cNvSpPr/>
            <p:nvPr/>
          </p:nvSpPr>
          <p:spPr>
            <a:xfrm>
              <a:off x="5571839" y="1332525"/>
              <a:ext cx="4048" cy="1876973"/>
            </a:xfrm>
            <a:custGeom>
              <a:rect b="b" l="l" r="r" t="t"/>
              <a:pathLst>
                <a:path extrusionOk="0" h="1876973" w="4048">
                  <a:moveTo>
                    <a:pt x="0" y="1876974"/>
                  </a:moveTo>
                  <a:lnTo>
                    <a:pt x="0" y="0"/>
                  </a:lnTo>
                </a:path>
              </a:pathLst>
            </a:custGeom>
            <a:noFill/>
            <a:ln cap="rnd" cmpd="sng" w="2857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76" name="Google Shape;76;p3"/>
            <p:cNvSpPr/>
            <p:nvPr/>
          </p:nvSpPr>
          <p:spPr>
            <a:xfrm>
              <a:off x="5886945" y="1332525"/>
              <a:ext cx="4048" cy="1876973"/>
            </a:xfrm>
            <a:custGeom>
              <a:rect b="b" l="l" r="r" t="t"/>
              <a:pathLst>
                <a:path extrusionOk="0" h="1876973" w="4048">
                  <a:moveTo>
                    <a:pt x="0" y="1876974"/>
                  </a:moveTo>
                  <a:lnTo>
                    <a:pt x="0" y="0"/>
                  </a:lnTo>
                </a:path>
              </a:pathLst>
            </a:custGeom>
            <a:noFill/>
            <a:ln cap="rnd" cmpd="sng" w="2857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77" name="Google Shape;77;p3"/>
            <p:cNvSpPr/>
            <p:nvPr/>
          </p:nvSpPr>
          <p:spPr>
            <a:xfrm>
              <a:off x="6202051" y="1332525"/>
              <a:ext cx="4048" cy="1876973"/>
            </a:xfrm>
            <a:custGeom>
              <a:rect b="b" l="l" r="r" t="t"/>
              <a:pathLst>
                <a:path extrusionOk="0" h="1876973" w="4048">
                  <a:moveTo>
                    <a:pt x="0" y="1876974"/>
                  </a:moveTo>
                  <a:lnTo>
                    <a:pt x="0" y="0"/>
                  </a:lnTo>
                </a:path>
              </a:pathLst>
            </a:custGeom>
            <a:noFill/>
            <a:ln cap="rnd" cmpd="sng" w="2857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78" name="Google Shape;78;p3"/>
            <p:cNvSpPr/>
            <p:nvPr/>
          </p:nvSpPr>
          <p:spPr>
            <a:xfrm>
              <a:off x="6527594" y="1332525"/>
              <a:ext cx="4048" cy="1876973"/>
            </a:xfrm>
            <a:custGeom>
              <a:rect b="b" l="l" r="r" t="t"/>
              <a:pathLst>
                <a:path extrusionOk="0" h="1876973" w="4048">
                  <a:moveTo>
                    <a:pt x="0" y="1876974"/>
                  </a:moveTo>
                  <a:lnTo>
                    <a:pt x="0" y="0"/>
                  </a:lnTo>
                </a:path>
              </a:pathLst>
            </a:custGeom>
            <a:noFill/>
            <a:ln cap="rnd" cmpd="sng" w="2857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sp>
        <p:nvSpPr>
          <p:cNvPr id="79" name="Google Shape;79;p3"/>
          <p:cNvSpPr/>
          <p:nvPr/>
        </p:nvSpPr>
        <p:spPr>
          <a:xfrm flipH="1">
            <a:off x="10905909" y="5310937"/>
            <a:ext cx="2072230" cy="2072236"/>
          </a:xfrm>
          <a:custGeom>
            <a:rect b="b" l="l" r="r" t="t"/>
            <a:pathLst>
              <a:path extrusionOk="0" h="1291113" w="1291109">
                <a:moveTo>
                  <a:pt x="0" y="645559"/>
                </a:moveTo>
                <a:cubicBezTo>
                  <a:pt x="0" y="289024"/>
                  <a:pt x="288996" y="0"/>
                  <a:pt x="645554" y="0"/>
                </a:cubicBezTo>
                <a:cubicBezTo>
                  <a:pt x="1002073" y="0"/>
                  <a:pt x="1291109" y="289024"/>
                  <a:pt x="1291109" y="645559"/>
                </a:cubicBezTo>
                <a:cubicBezTo>
                  <a:pt x="1291109" y="1002089"/>
                  <a:pt x="1002073" y="1291113"/>
                  <a:pt x="645554" y="1291113"/>
                </a:cubicBezTo>
                <a:cubicBezTo>
                  <a:pt x="288996" y="1291113"/>
                  <a:pt x="0" y="1002089"/>
                  <a:pt x="0" y="645559"/>
                </a:cubicBezTo>
                <a:close/>
              </a:path>
            </a:pathLst>
          </a:custGeom>
          <a:gradFill>
            <a:gsLst>
              <a:gs pos="0">
                <a:schemeClr val="accent5"/>
              </a:gs>
              <a:gs pos="100000">
                <a:schemeClr val="accent6"/>
              </a:gs>
            </a:gsLst>
            <a:lin ang="5400012"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a:p>
        </p:txBody>
      </p:sp>
      <p:sp>
        <p:nvSpPr>
          <p:cNvPr id="80" name="Google Shape;80;p3"/>
          <p:cNvSpPr/>
          <p:nvPr/>
        </p:nvSpPr>
        <p:spPr>
          <a:xfrm flipH="1">
            <a:off x="10430470" y="-361799"/>
            <a:ext cx="1019976" cy="1019979"/>
          </a:xfrm>
          <a:custGeom>
            <a:rect b="b" l="l" r="r" t="t"/>
            <a:pathLst>
              <a:path extrusionOk="0" h="1291113" w="1291109">
                <a:moveTo>
                  <a:pt x="0" y="645559"/>
                </a:moveTo>
                <a:cubicBezTo>
                  <a:pt x="0" y="289024"/>
                  <a:pt x="288996" y="0"/>
                  <a:pt x="645554" y="0"/>
                </a:cubicBezTo>
                <a:cubicBezTo>
                  <a:pt x="1002073" y="0"/>
                  <a:pt x="1291109" y="289024"/>
                  <a:pt x="1291109" y="645559"/>
                </a:cubicBezTo>
                <a:cubicBezTo>
                  <a:pt x="1291109" y="1002089"/>
                  <a:pt x="1002073" y="1291113"/>
                  <a:pt x="645554" y="1291113"/>
                </a:cubicBezTo>
                <a:cubicBezTo>
                  <a:pt x="288996" y="1291113"/>
                  <a:pt x="0" y="1002089"/>
                  <a:pt x="0" y="645559"/>
                </a:cubicBezTo>
                <a:close/>
              </a:path>
            </a:pathLst>
          </a:custGeom>
          <a:gradFill>
            <a:gsLst>
              <a:gs pos="0">
                <a:schemeClr val="accent5"/>
              </a:gs>
              <a:gs pos="100000">
                <a:schemeClr val="accent6"/>
              </a:gs>
            </a:gsLst>
            <a:lin ang="5400012"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a:p>
        </p:txBody>
      </p:sp>
      <p:sp>
        <p:nvSpPr>
          <p:cNvPr id="81" name="Google Shape;81;p3"/>
          <p:cNvSpPr/>
          <p:nvPr/>
        </p:nvSpPr>
        <p:spPr>
          <a:xfrm flipH="1">
            <a:off x="-934826" y="2688137"/>
            <a:ext cx="1752680" cy="1752686"/>
          </a:xfrm>
          <a:custGeom>
            <a:rect b="b" l="l" r="r" t="t"/>
            <a:pathLst>
              <a:path extrusionOk="0" h="1291113" w="1291109">
                <a:moveTo>
                  <a:pt x="0" y="645559"/>
                </a:moveTo>
                <a:cubicBezTo>
                  <a:pt x="0" y="289024"/>
                  <a:pt x="288996" y="0"/>
                  <a:pt x="645554" y="0"/>
                </a:cubicBezTo>
                <a:cubicBezTo>
                  <a:pt x="1002073" y="0"/>
                  <a:pt x="1291109" y="289024"/>
                  <a:pt x="1291109" y="645559"/>
                </a:cubicBezTo>
                <a:cubicBezTo>
                  <a:pt x="1291109" y="1002089"/>
                  <a:pt x="1002073" y="1291113"/>
                  <a:pt x="645554" y="1291113"/>
                </a:cubicBezTo>
                <a:cubicBezTo>
                  <a:pt x="288996" y="1291113"/>
                  <a:pt x="0" y="1002089"/>
                  <a:pt x="0" y="645559"/>
                </a:cubicBezTo>
                <a:close/>
              </a:path>
            </a:pathLst>
          </a:custGeom>
          <a:gradFill>
            <a:gsLst>
              <a:gs pos="0">
                <a:schemeClr val="accent5"/>
              </a:gs>
              <a:gs pos="100000">
                <a:schemeClr val="accent6"/>
              </a:gs>
            </a:gsLst>
            <a:lin ang="5400012"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a:p>
        </p:txBody>
      </p:sp>
      <p:grpSp>
        <p:nvGrpSpPr>
          <p:cNvPr id="82" name="Google Shape;82;p3"/>
          <p:cNvGrpSpPr/>
          <p:nvPr/>
        </p:nvGrpSpPr>
        <p:grpSpPr>
          <a:xfrm flipH="1">
            <a:off x="11173259" y="950815"/>
            <a:ext cx="770785" cy="561999"/>
            <a:chOff x="4468725" y="937901"/>
            <a:chExt cx="656322" cy="478541"/>
          </a:xfrm>
        </p:grpSpPr>
        <p:sp>
          <p:nvSpPr>
            <p:cNvPr id="83" name="Google Shape;83;p3"/>
            <p:cNvSpPr/>
            <p:nvPr/>
          </p:nvSpPr>
          <p:spPr>
            <a:xfrm>
              <a:off x="4469534" y="937901"/>
              <a:ext cx="655513" cy="397461"/>
            </a:xfrm>
            <a:custGeom>
              <a:rect b="b" l="l" r="r" t="t"/>
              <a:pathLst>
                <a:path extrusionOk="0" h="397461" w="655513">
                  <a:moveTo>
                    <a:pt x="446589" y="397461"/>
                  </a:moveTo>
                  <a:lnTo>
                    <a:pt x="59831" y="253036"/>
                  </a:lnTo>
                  <a:lnTo>
                    <a:pt x="0" y="152311"/>
                  </a:lnTo>
                  <a:lnTo>
                    <a:pt x="261347" y="0"/>
                  </a:lnTo>
                  <a:lnTo>
                    <a:pt x="655513" y="159184"/>
                  </a:lnTo>
                  <a:lnTo>
                    <a:pt x="446589" y="397461"/>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84" name="Google Shape;84;p3"/>
            <p:cNvSpPr/>
            <p:nvPr/>
          </p:nvSpPr>
          <p:spPr>
            <a:xfrm>
              <a:off x="4468725" y="1087913"/>
              <a:ext cx="468570" cy="328529"/>
            </a:xfrm>
            <a:custGeom>
              <a:rect b="b" l="l" r="r" t="t"/>
              <a:pathLst>
                <a:path extrusionOk="0" h="328529" w="468570">
                  <a:moveTo>
                    <a:pt x="69587" y="164066"/>
                  </a:moveTo>
                  <a:lnTo>
                    <a:pt x="0" y="0"/>
                  </a:lnTo>
                  <a:lnTo>
                    <a:pt x="468570" y="201929"/>
                  </a:lnTo>
                  <a:lnTo>
                    <a:pt x="427927" y="328530"/>
                  </a:lnTo>
                  <a:lnTo>
                    <a:pt x="69587" y="164066"/>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85" name="Google Shape;85;p3"/>
            <p:cNvSpPr/>
            <p:nvPr/>
          </p:nvSpPr>
          <p:spPr>
            <a:xfrm>
              <a:off x="4859530" y="1097086"/>
              <a:ext cx="265516" cy="319356"/>
            </a:xfrm>
            <a:custGeom>
              <a:rect b="b" l="l" r="r" t="t"/>
              <a:pathLst>
                <a:path extrusionOk="0" h="319356" w="265516">
                  <a:moveTo>
                    <a:pt x="0" y="158537"/>
                  </a:moveTo>
                  <a:lnTo>
                    <a:pt x="265517" y="0"/>
                  </a:lnTo>
                  <a:lnTo>
                    <a:pt x="253777" y="267958"/>
                  </a:lnTo>
                  <a:lnTo>
                    <a:pt x="37121" y="319357"/>
                  </a:lnTo>
                  <a:lnTo>
                    <a:pt x="0" y="158537"/>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grpSp>
        <p:nvGrpSpPr>
          <p:cNvPr id="86" name="Google Shape;86;p3"/>
          <p:cNvGrpSpPr/>
          <p:nvPr/>
        </p:nvGrpSpPr>
        <p:grpSpPr>
          <a:xfrm>
            <a:off x="105078" y="3699685"/>
            <a:ext cx="712775" cy="873752"/>
            <a:chOff x="6197557" y="3002680"/>
            <a:chExt cx="524678" cy="643174"/>
          </a:xfrm>
        </p:grpSpPr>
        <p:sp>
          <p:nvSpPr>
            <p:cNvPr id="87" name="Google Shape;87;p3"/>
            <p:cNvSpPr/>
            <p:nvPr/>
          </p:nvSpPr>
          <p:spPr>
            <a:xfrm>
              <a:off x="6248807" y="3002680"/>
              <a:ext cx="473428" cy="502222"/>
            </a:xfrm>
            <a:custGeom>
              <a:rect b="b" l="l" r="r" t="t"/>
              <a:pathLst>
                <a:path extrusionOk="0" h="502222" w="473428">
                  <a:moveTo>
                    <a:pt x="0" y="0"/>
                  </a:moveTo>
                  <a:lnTo>
                    <a:pt x="105089" y="324348"/>
                  </a:lnTo>
                  <a:lnTo>
                    <a:pt x="335549" y="502223"/>
                  </a:lnTo>
                  <a:lnTo>
                    <a:pt x="473428" y="454204"/>
                  </a:lnTo>
                  <a:lnTo>
                    <a:pt x="253696" y="119517"/>
                  </a:lnTo>
                  <a:lnTo>
                    <a:pt x="0" y="0"/>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88" name="Google Shape;88;p3"/>
            <p:cNvSpPr/>
            <p:nvPr/>
          </p:nvSpPr>
          <p:spPr>
            <a:xfrm>
              <a:off x="6197557" y="3002680"/>
              <a:ext cx="156338" cy="531243"/>
            </a:xfrm>
            <a:custGeom>
              <a:rect b="b" l="l" r="r" t="t"/>
              <a:pathLst>
                <a:path extrusionOk="0" h="531243" w="156338">
                  <a:moveTo>
                    <a:pt x="0" y="230658"/>
                  </a:moveTo>
                  <a:lnTo>
                    <a:pt x="51249" y="0"/>
                  </a:lnTo>
                  <a:lnTo>
                    <a:pt x="156339" y="324348"/>
                  </a:lnTo>
                  <a:lnTo>
                    <a:pt x="133467" y="531244"/>
                  </a:lnTo>
                  <a:lnTo>
                    <a:pt x="0" y="230658"/>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89" name="Google Shape;89;p3"/>
            <p:cNvSpPr/>
            <p:nvPr/>
          </p:nvSpPr>
          <p:spPr>
            <a:xfrm>
              <a:off x="6312322" y="3195379"/>
              <a:ext cx="409913" cy="450475"/>
            </a:xfrm>
            <a:custGeom>
              <a:rect b="b" l="l" r="r" t="t"/>
              <a:pathLst>
                <a:path extrusionOk="0" h="450475" w="409913">
                  <a:moveTo>
                    <a:pt x="18702" y="338545"/>
                  </a:moveTo>
                  <a:lnTo>
                    <a:pt x="0" y="0"/>
                  </a:lnTo>
                  <a:lnTo>
                    <a:pt x="409913" y="261505"/>
                  </a:lnTo>
                  <a:lnTo>
                    <a:pt x="215968" y="450475"/>
                  </a:lnTo>
                  <a:lnTo>
                    <a:pt x="18702" y="338545"/>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grpSp>
        <p:nvGrpSpPr>
          <p:cNvPr id="90" name="Google Shape;90;p3"/>
          <p:cNvGrpSpPr/>
          <p:nvPr/>
        </p:nvGrpSpPr>
        <p:grpSpPr>
          <a:xfrm flipH="1">
            <a:off x="8759551" y="242069"/>
            <a:ext cx="1976801" cy="1979513"/>
            <a:chOff x="4593392" y="1441589"/>
            <a:chExt cx="1683243" cy="1685552"/>
          </a:xfrm>
        </p:grpSpPr>
        <p:sp>
          <p:nvSpPr>
            <p:cNvPr id="91" name="Google Shape;91;p3"/>
            <p:cNvSpPr/>
            <p:nvPr/>
          </p:nvSpPr>
          <p:spPr>
            <a:xfrm>
              <a:off x="4643547" y="1545109"/>
              <a:ext cx="1633088" cy="1582032"/>
            </a:xfrm>
            <a:custGeom>
              <a:rect b="b" l="l" r="r" t="t"/>
              <a:pathLst>
                <a:path extrusionOk="0" h="1582032" w="1653760">
                  <a:moveTo>
                    <a:pt x="1278115" y="0"/>
                  </a:moveTo>
                  <a:cubicBezTo>
                    <a:pt x="1278115" y="0"/>
                    <a:pt x="1326166" y="722772"/>
                    <a:pt x="1062795" y="991155"/>
                  </a:cubicBezTo>
                  <a:cubicBezTo>
                    <a:pt x="803634" y="1255283"/>
                    <a:pt x="237544" y="1176365"/>
                    <a:pt x="0" y="1110874"/>
                  </a:cubicBezTo>
                  <a:cubicBezTo>
                    <a:pt x="19836" y="1171940"/>
                    <a:pt x="287417" y="1421932"/>
                    <a:pt x="332756" y="1466433"/>
                  </a:cubicBezTo>
                  <a:cubicBezTo>
                    <a:pt x="554027" y="1683550"/>
                    <a:pt x="1001911" y="1585906"/>
                    <a:pt x="1333169" y="1248341"/>
                  </a:cubicBezTo>
                  <a:cubicBezTo>
                    <a:pt x="1664387" y="910771"/>
                    <a:pt x="1753405" y="461017"/>
                    <a:pt x="1532135" y="243900"/>
                  </a:cubicBezTo>
                  <a:cubicBezTo>
                    <a:pt x="1522176" y="234103"/>
                    <a:pt x="1278115" y="0"/>
                    <a:pt x="1278115" y="0"/>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92" name="Google Shape;92;p3"/>
            <p:cNvSpPr/>
            <p:nvPr/>
          </p:nvSpPr>
          <p:spPr>
            <a:xfrm>
              <a:off x="4593392" y="1441589"/>
              <a:ext cx="1442681" cy="1453563"/>
            </a:xfrm>
            <a:custGeom>
              <a:rect b="b" l="l" r="r" t="t"/>
              <a:pathLst>
                <a:path extrusionOk="0" h="1453563" w="1442681">
                  <a:moveTo>
                    <a:pt x="994706" y="186"/>
                  </a:moveTo>
                  <a:cubicBezTo>
                    <a:pt x="780358" y="5452"/>
                    <a:pt x="527714" y="122670"/>
                    <a:pt x="320693" y="333650"/>
                  </a:cubicBezTo>
                  <a:cubicBezTo>
                    <a:pt x="-10525" y="671215"/>
                    <a:pt x="-99705" y="1120845"/>
                    <a:pt x="121606" y="1337962"/>
                  </a:cubicBezTo>
                  <a:cubicBezTo>
                    <a:pt x="342877" y="1555083"/>
                    <a:pt x="790761" y="1457438"/>
                    <a:pt x="1121979" y="1119869"/>
                  </a:cubicBezTo>
                  <a:cubicBezTo>
                    <a:pt x="1453196" y="782304"/>
                    <a:pt x="1542377" y="332675"/>
                    <a:pt x="1321106" y="115557"/>
                  </a:cubicBezTo>
                  <a:cubicBezTo>
                    <a:pt x="1238119" y="34137"/>
                    <a:pt x="1123315" y="-2976"/>
                    <a:pt x="994706" y="186"/>
                  </a:cubicBezTo>
                  <a:close/>
                  <a:moveTo>
                    <a:pt x="845573" y="399938"/>
                  </a:moveTo>
                  <a:cubicBezTo>
                    <a:pt x="903704" y="398509"/>
                    <a:pt x="955560" y="415256"/>
                    <a:pt x="993087" y="452058"/>
                  </a:cubicBezTo>
                  <a:cubicBezTo>
                    <a:pt x="1093075" y="550192"/>
                    <a:pt x="1052837" y="753501"/>
                    <a:pt x="903137" y="906079"/>
                  </a:cubicBezTo>
                  <a:cubicBezTo>
                    <a:pt x="753437" y="1058653"/>
                    <a:pt x="551031" y="1102762"/>
                    <a:pt x="451002" y="1004627"/>
                  </a:cubicBezTo>
                  <a:cubicBezTo>
                    <a:pt x="350973" y="906492"/>
                    <a:pt x="391252" y="703305"/>
                    <a:pt x="540951" y="550731"/>
                  </a:cubicBezTo>
                  <a:cubicBezTo>
                    <a:pt x="634503" y="455369"/>
                    <a:pt x="748701" y="402318"/>
                    <a:pt x="845573" y="399938"/>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93" name="Google Shape;93;p3"/>
            <p:cNvSpPr/>
            <p:nvPr/>
          </p:nvSpPr>
          <p:spPr>
            <a:xfrm>
              <a:off x="4986203" y="1827976"/>
              <a:ext cx="656440" cy="678044"/>
            </a:xfrm>
            <a:custGeom>
              <a:rect b="b" l="l" r="r" t="t"/>
              <a:pathLst>
                <a:path extrusionOk="0" h="656701" w="651553">
                  <a:moveTo>
                    <a:pt x="449336" y="84"/>
                  </a:moveTo>
                  <a:cubicBezTo>
                    <a:pt x="352424" y="2464"/>
                    <a:pt x="238267" y="55390"/>
                    <a:pt x="144714" y="150751"/>
                  </a:cubicBezTo>
                  <a:cubicBezTo>
                    <a:pt x="91400" y="205065"/>
                    <a:pt x="52336" y="265827"/>
                    <a:pt x="28169" y="325958"/>
                  </a:cubicBezTo>
                  <a:cubicBezTo>
                    <a:pt x="-15551" y="434735"/>
                    <a:pt x="-9641" y="541574"/>
                    <a:pt x="54765" y="604773"/>
                  </a:cubicBezTo>
                  <a:cubicBezTo>
                    <a:pt x="106662" y="655723"/>
                    <a:pt x="186289" y="667907"/>
                    <a:pt x="271704" y="646898"/>
                  </a:cubicBezTo>
                  <a:cubicBezTo>
                    <a:pt x="289759" y="567587"/>
                    <a:pt x="336150" y="482770"/>
                    <a:pt x="407964" y="409576"/>
                  </a:cubicBezTo>
                  <a:cubicBezTo>
                    <a:pt x="479899" y="336249"/>
                    <a:pt x="564019" y="288383"/>
                    <a:pt x="643120" y="268904"/>
                  </a:cubicBezTo>
                  <a:cubicBezTo>
                    <a:pt x="654819" y="217493"/>
                    <a:pt x="654495" y="168539"/>
                    <a:pt x="641217" y="126463"/>
                  </a:cubicBezTo>
                  <a:cubicBezTo>
                    <a:pt x="632311" y="98134"/>
                    <a:pt x="617900" y="72748"/>
                    <a:pt x="596930" y="52204"/>
                  </a:cubicBezTo>
                  <a:cubicBezTo>
                    <a:pt x="559445" y="15402"/>
                    <a:pt x="507467" y="-1345"/>
                    <a:pt x="449336" y="84"/>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sp>
        <p:nvSpPr>
          <p:cNvPr id="94" name="Google Shape;94;p3"/>
          <p:cNvSpPr/>
          <p:nvPr/>
        </p:nvSpPr>
        <p:spPr>
          <a:xfrm flipH="1">
            <a:off x="152404" y="3069621"/>
            <a:ext cx="359399" cy="359389"/>
          </a:xfrm>
          <a:custGeom>
            <a:rect b="b" l="l" r="r" t="t"/>
            <a:pathLst>
              <a:path extrusionOk="0" h="264743" w="264751">
                <a:moveTo>
                  <a:pt x="0" y="132163"/>
                </a:moveTo>
                <a:lnTo>
                  <a:pt x="132580" y="0"/>
                </a:lnTo>
                <a:lnTo>
                  <a:pt x="264752" y="132580"/>
                </a:lnTo>
                <a:lnTo>
                  <a:pt x="132176" y="264743"/>
                </a:lnTo>
                <a:lnTo>
                  <a:pt x="0" y="132163"/>
                </a:lnTo>
                <a:close/>
              </a:path>
            </a:pathLst>
          </a:custGeom>
          <a:noFill/>
          <a:ln cap="flat" cmpd="sng" w="2857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95" name="Google Shape;95;p3"/>
          <p:cNvSpPr/>
          <p:nvPr/>
        </p:nvSpPr>
        <p:spPr>
          <a:xfrm>
            <a:off x="323750" y="241352"/>
            <a:ext cx="607123" cy="607123"/>
          </a:xfrm>
          <a:custGeom>
            <a:rect b="b" l="l" r="r" t="t"/>
            <a:pathLst>
              <a:path extrusionOk="0" h="447236" w="447236">
                <a:moveTo>
                  <a:pt x="0" y="223266"/>
                </a:moveTo>
                <a:lnTo>
                  <a:pt x="223983" y="0"/>
                </a:lnTo>
                <a:lnTo>
                  <a:pt x="447237" y="223971"/>
                </a:lnTo>
                <a:lnTo>
                  <a:pt x="223254" y="447237"/>
                </a:lnTo>
                <a:lnTo>
                  <a:pt x="0" y="223266"/>
                </a:lnTo>
                <a:close/>
              </a:path>
            </a:pathLst>
          </a:custGeom>
          <a:noFill/>
          <a:ln cap="flat" cmpd="sng" w="2857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96" name="Google Shape;96;p3"/>
          <p:cNvSpPr/>
          <p:nvPr/>
        </p:nvSpPr>
        <p:spPr>
          <a:xfrm>
            <a:off x="9951335" y="5808861"/>
            <a:ext cx="607123" cy="607123"/>
          </a:xfrm>
          <a:custGeom>
            <a:rect b="b" l="l" r="r" t="t"/>
            <a:pathLst>
              <a:path extrusionOk="0" h="447236" w="447236">
                <a:moveTo>
                  <a:pt x="0" y="223266"/>
                </a:moveTo>
                <a:lnTo>
                  <a:pt x="223983" y="0"/>
                </a:lnTo>
                <a:lnTo>
                  <a:pt x="447237" y="223971"/>
                </a:lnTo>
                <a:lnTo>
                  <a:pt x="223254" y="447237"/>
                </a:lnTo>
                <a:lnTo>
                  <a:pt x="0" y="223266"/>
                </a:lnTo>
                <a:close/>
              </a:path>
            </a:pathLst>
          </a:custGeom>
          <a:noFill/>
          <a:ln cap="flat" cmpd="sng" w="2857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97" name="Google Shape;97;p3"/>
          <p:cNvSpPr txBox="1"/>
          <p:nvPr>
            <p:ph type="title"/>
          </p:nvPr>
        </p:nvSpPr>
        <p:spPr>
          <a:xfrm>
            <a:off x="1614900" y="2944525"/>
            <a:ext cx="8962200" cy="1032900"/>
          </a:xfrm>
          <a:prstGeom prst="rect">
            <a:avLst/>
          </a:prstGeom>
        </p:spPr>
        <p:txBody>
          <a:bodyPr anchorCtr="0" anchor="ctr" bIns="121900" lIns="121900" spcFirstLastPara="1" rIns="121900" wrap="square" tIns="121900">
            <a:normAutofit/>
          </a:bodyPr>
          <a:lstStyle>
            <a:lvl1pPr lvl="0">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98" name="Google Shape;98;p3"/>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99" name="Google Shape;99;p3"/>
          <p:cNvSpPr txBox="1"/>
          <p:nvPr>
            <p:ph idx="1" type="body"/>
          </p:nvPr>
        </p:nvSpPr>
        <p:spPr>
          <a:xfrm>
            <a:off x="1614900" y="3977575"/>
            <a:ext cx="8962200" cy="1934700"/>
          </a:xfrm>
          <a:prstGeom prst="rect">
            <a:avLst/>
          </a:prstGeom>
        </p:spPr>
        <p:txBody>
          <a:bodyPr anchorCtr="0" anchor="t" bIns="121900" lIns="121900" spcFirstLastPara="1" rIns="121900" wrap="square" tIns="121900">
            <a:normAutofit/>
          </a:bodyPr>
          <a:lstStyle>
            <a:lvl1pPr indent="-368300" lvl="0" marL="457200" rtl="0">
              <a:spcBef>
                <a:spcPts val="0"/>
              </a:spcBef>
              <a:spcAft>
                <a:spcPts val="0"/>
              </a:spcAft>
              <a:buSzPts val="2200"/>
              <a:buChar char="●"/>
              <a:defRPr/>
            </a:lvl1pPr>
            <a:lvl2pPr indent="-368300" lvl="1" marL="914400" rtl="0">
              <a:spcBef>
                <a:spcPts val="0"/>
              </a:spcBef>
              <a:spcAft>
                <a:spcPts val="0"/>
              </a:spcAft>
              <a:buSzPts val="2200"/>
              <a:buChar char="○"/>
              <a:defRPr/>
            </a:lvl2pPr>
            <a:lvl3pPr indent="-368300" lvl="2" marL="1371600" rtl="0">
              <a:spcBef>
                <a:spcPts val="0"/>
              </a:spcBef>
              <a:spcAft>
                <a:spcPts val="0"/>
              </a:spcAft>
              <a:buSzPts val="2200"/>
              <a:buChar char="■"/>
              <a:defRPr/>
            </a:lvl3pPr>
            <a:lvl4pPr indent="-368300" lvl="3" marL="1828800" rtl="0">
              <a:spcBef>
                <a:spcPts val="0"/>
              </a:spcBef>
              <a:spcAft>
                <a:spcPts val="0"/>
              </a:spcAft>
              <a:buSzPts val="2200"/>
              <a:buChar char="●"/>
              <a:defRPr/>
            </a:lvl4pPr>
            <a:lvl5pPr indent="-368300" lvl="4" marL="2286000" rtl="0">
              <a:spcBef>
                <a:spcPts val="0"/>
              </a:spcBef>
              <a:spcAft>
                <a:spcPts val="0"/>
              </a:spcAft>
              <a:buSzPts val="2200"/>
              <a:buChar char="○"/>
              <a:defRPr/>
            </a:lvl5pPr>
            <a:lvl6pPr indent="-368300" lvl="5" marL="2743200" rtl="0">
              <a:spcBef>
                <a:spcPts val="0"/>
              </a:spcBef>
              <a:spcAft>
                <a:spcPts val="0"/>
              </a:spcAft>
              <a:buSzPts val="2200"/>
              <a:buChar char="■"/>
              <a:defRPr/>
            </a:lvl6pPr>
            <a:lvl7pPr indent="-368300" lvl="6" marL="3200400" rtl="0">
              <a:spcBef>
                <a:spcPts val="0"/>
              </a:spcBef>
              <a:spcAft>
                <a:spcPts val="0"/>
              </a:spcAft>
              <a:buSzPts val="2200"/>
              <a:buChar char="●"/>
              <a:defRPr/>
            </a:lvl7pPr>
            <a:lvl8pPr indent="-368300" lvl="7" marL="3657600" rtl="0">
              <a:spcBef>
                <a:spcPts val="0"/>
              </a:spcBef>
              <a:spcAft>
                <a:spcPts val="0"/>
              </a:spcAft>
              <a:buSzPts val="2200"/>
              <a:buChar char="○"/>
              <a:defRPr/>
            </a:lvl8pPr>
            <a:lvl9pPr indent="-368300" lvl="8" marL="4114800" rtl="0">
              <a:spcBef>
                <a:spcPts val="0"/>
              </a:spcBef>
              <a:spcAft>
                <a:spcPts val="0"/>
              </a:spcAft>
              <a:buSzPts val="2200"/>
              <a:buChar char="■"/>
              <a:defRPr/>
            </a:lvl9pPr>
          </a:lstStyle>
          <a:p/>
        </p:txBody>
      </p:sp>
      <p:sp>
        <p:nvSpPr>
          <p:cNvPr id="100" name="Google Shape;100;p3"/>
          <p:cNvSpPr/>
          <p:nvPr/>
        </p:nvSpPr>
        <p:spPr>
          <a:xfrm flipH="1">
            <a:off x="8291816" y="1404964"/>
            <a:ext cx="607123" cy="607123"/>
          </a:xfrm>
          <a:custGeom>
            <a:rect b="b" l="l" r="r" t="t"/>
            <a:pathLst>
              <a:path extrusionOk="0" h="447236" w="447236">
                <a:moveTo>
                  <a:pt x="0" y="223266"/>
                </a:moveTo>
                <a:lnTo>
                  <a:pt x="223983" y="0"/>
                </a:lnTo>
                <a:lnTo>
                  <a:pt x="447237" y="223971"/>
                </a:lnTo>
                <a:lnTo>
                  <a:pt x="223254" y="447237"/>
                </a:lnTo>
                <a:lnTo>
                  <a:pt x="0" y="223266"/>
                </a:lnTo>
                <a:close/>
              </a:path>
            </a:pathLst>
          </a:custGeom>
          <a:noFill/>
          <a:ln cap="flat" cmpd="sng" w="2857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01" name="Shape 101"/>
        <p:cNvGrpSpPr/>
        <p:nvPr/>
      </p:nvGrpSpPr>
      <p:grpSpPr>
        <a:xfrm>
          <a:off x="0" y="0"/>
          <a:ext cx="0" cy="0"/>
          <a:chOff x="0" y="0"/>
          <a:chExt cx="0" cy="0"/>
        </a:xfrm>
      </p:grpSpPr>
      <p:sp>
        <p:nvSpPr>
          <p:cNvPr id="102" name="Google Shape;102;p4"/>
          <p:cNvSpPr txBox="1"/>
          <p:nvPr>
            <p:ph type="title"/>
          </p:nvPr>
        </p:nvSpPr>
        <p:spPr>
          <a:xfrm>
            <a:off x="1373700" y="1020577"/>
            <a:ext cx="9444600" cy="887400"/>
          </a:xfrm>
          <a:prstGeom prst="rect">
            <a:avLst/>
          </a:prstGeom>
        </p:spPr>
        <p:txBody>
          <a:bodyPr anchorCtr="0" anchor="t" bIns="121900" lIns="121900" spcFirstLastPara="1" rIns="121900" wrap="square" tIns="121900">
            <a:normAutofit/>
          </a:bodyPr>
          <a:lstStyle>
            <a:lvl1pPr lvl="0">
              <a:spcBef>
                <a:spcPts val="0"/>
              </a:spcBef>
              <a:spcAft>
                <a:spcPts val="0"/>
              </a:spcAft>
              <a:buSzPts val="4500"/>
              <a:buNone/>
              <a:defRPr/>
            </a:lvl1pPr>
            <a:lvl2pPr lvl="1">
              <a:spcBef>
                <a:spcPts val="0"/>
              </a:spcBef>
              <a:spcAft>
                <a:spcPts val="0"/>
              </a:spcAft>
              <a:buSzPts val="4500"/>
              <a:buNone/>
              <a:defRPr/>
            </a:lvl2pPr>
            <a:lvl3pPr lvl="2">
              <a:spcBef>
                <a:spcPts val="0"/>
              </a:spcBef>
              <a:spcAft>
                <a:spcPts val="0"/>
              </a:spcAft>
              <a:buSzPts val="4500"/>
              <a:buNone/>
              <a:defRPr/>
            </a:lvl3pPr>
            <a:lvl4pPr lvl="3">
              <a:spcBef>
                <a:spcPts val="0"/>
              </a:spcBef>
              <a:spcAft>
                <a:spcPts val="0"/>
              </a:spcAft>
              <a:buSzPts val="4500"/>
              <a:buNone/>
              <a:defRPr/>
            </a:lvl4pPr>
            <a:lvl5pPr lvl="4">
              <a:spcBef>
                <a:spcPts val="0"/>
              </a:spcBef>
              <a:spcAft>
                <a:spcPts val="0"/>
              </a:spcAft>
              <a:buSzPts val="4500"/>
              <a:buNone/>
              <a:defRPr/>
            </a:lvl5pPr>
            <a:lvl6pPr lvl="5">
              <a:spcBef>
                <a:spcPts val="0"/>
              </a:spcBef>
              <a:spcAft>
                <a:spcPts val="0"/>
              </a:spcAft>
              <a:buSzPts val="4500"/>
              <a:buNone/>
              <a:defRPr/>
            </a:lvl6pPr>
            <a:lvl7pPr lvl="6">
              <a:spcBef>
                <a:spcPts val="0"/>
              </a:spcBef>
              <a:spcAft>
                <a:spcPts val="0"/>
              </a:spcAft>
              <a:buSzPts val="4500"/>
              <a:buNone/>
              <a:defRPr/>
            </a:lvl7pPr>
            <a:lvl8pPr lvl="7">
              <a:spcBef>
                <a:spcPts val="0"/>
              </a:spcBef>
              <a:spcAft>
                <a:spcPts val="0"/>
              </a:spcAft>
              <a:buSzPts val="4500"/>
              <a:buNone/>
              <a:defRPr/>
            </a:lvl8pPr>
            <a:lvl9pPr lvl="8">
              <a:spcBef>
                <a:spcPts val="0"/>
              </a:spcBef>
              <a:spcAft>
                <a:spcPts val="0"/>
              </a:spcAft>
              <a:buSzPts val="4500"/>
              <a:buNone/>
              <a:defRPr/>
            </a:lvl9pPr>
          </a:lstStyle>
          <a:p/>
        </p:txBody>
      </p:sp>
      <p:sp>
        <p:nvSpPr>
          <p:cNvPr id="103" name="Google Shape;103;p4"/>
          <p:cNvSpPr txBox="1"/>
          <p:nvPr>
            <p:ph idx="1" type="body"/>
          </p:nvPr>
        </p:nvSpPr>
        <p:spPr>
          <a:xfrm>
            <a:off x="1373700" y="2192426"/>
            <a:ext cx="9444600" cy="3541500"/>
          </a:xfrm>
          <a:prstGeom prst="rect">
            <a:avLst/>
          </a:prstGeom>
        </p:spPr>
        <p:txBody>
          <a:bodyPr anchorCtr="0" anchor="t" bIns="121900" lIns="121900" spcFirstLastPara="1" rIns="121900" wrap="square" tIns="121900">
            <a:normAutofit/>
          </a:bodyPr>
          <a:lstStyle>
            <a:lvl1pPr indent="-368300" lvl="0" marL="457200">
              <a:spcBef>
                <a:spcPts val="0"/>
              </a:spcBef>
              <a:spcAft>
                <a:spcPts val="0"/>
              </a:spcAft>
              <a:buSzPts val="2200"/>
              <a:buChar char="●"/>
              <a:defRPr/>
            </a:lvl1pPr>
            <a:lvl2pPr indent="-368300" lvl="1" marL="914400">
              <a:spcBef>
                <a:spcPts val="0"/>
              </a:spcBef>
              <a:spcAft>
                <a:spcPts val="0"/>
              </a:spcAft>
              <a:buSzPts val="2200"/>
              <a:buChar char="○"/>
              <a:defRPr/>
            </a:lvl2pPr>
            <a:lvl3pPr indent="-368300" lvl="2" marL="1371600">
              <a:spcBef>
                <a:spcPts val="0"/>
              </a:spcBef>
              <a:spcAft>
                <a:spcPts val="0"/>
              </a:spcAft>
              <a:buSzPts val="2200"/>
              <a:buChar char="■"/>
              <a:defRPr/>
            </a:lvl3pPr>
            <a:lvl4pPr indent="-368300" lvl="3" marL="1828800">
              <a:spcBef>
                <a:spcPts val="0"/>
              </a:spcBef>
              <a:spcAft>
                <a:spcPts val="0"/>
              </a:spcAft>
              <a:buSzPts val="2200"/>
              <a:buChar char="●"/>
              <a:defRPr/>
            </a:lvl4pPr>
            <a:lvl5pPr indent="-368300" lvl="4" marL="2286000">
              <a:spcBef>
                <a:spcPts val="0"/>
              </a:spcBef>
              <a:spcAft>
                <a:spcPts val="0"/>
              </a:spcAft>
              <a:buSzPts val="2200"/>
              <a:buChar char="○"/>
              <a:defRPr/>
            </a:lvl5pPr>
            <a:lvl6pPr indent="-368300" lvl="5" marL="2743200">
              <a:spcBef>
                <a:spcPts val="0"/>
              </a:spcBef>
              <a:spcAft>
                <a:spcPts val="0"/>
              </a:spcAft>
              <a:buSzPts val="2200"/>
              <a:buChar char="■"/>
              <a:defRPr/>
            </a:lvl6pPr>
            <a:lvl7pPr indent="-368300" lvl="6" marL="3200400">
              <a:spcBef>
                <a:spcPts val="0"/>
              </a:spcBef>
              <a:spcAft>
                <a:spcPts val="0"/>
              </a:spcAft>
              <a:buSzPts val="2200"/>
              <a:buChar char="●"/>
              <a:defRPr/>
            </a:lvl7pPr>
            <a:lvl8pPr indent="-368300" lvl="7" marL="3657600">
              <a:spcBef>
                <a:spcPts val="0"/>
              </a:spcBef>
              <a:spcAft>
                <a:spcPts val="0"/>
              </a:spcAft>
              <a:buSzPts val="2200"/>
              <a:buChar char="○"/>
              <a:defRPr/>
            </a:lvl8pPr>
            <a:lvl9pPr indent="-368300" lvl="8" marL="4114800">
              <a:spcBef>
                <a:spcPts val="0"/>
              </a:spcBef>
              <a:spcAft>
                <a:spcPts val="0"/>
              </a:spcAft>
              <a:buSzPts val="2200"/>
              <a:buChar char="■"/>
              <a:defRPr/>
            </a:lvl9pPr>
          </a:lstStyle>
          <a:p/>
        </p:txBody>
      </p:sp>
      <p:sp>
        <p:nvSpPr>
          <p:cNvPr id="104" name="Google Shape;104;p4"/>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05" name="Google Shape;105;p4"/>
          <p:cNvSpPr/>
          <p:nvPr/>
        </p:nvSpPr>
        <p:spPr>
          <a:xfrm flipH="1">
            <a:off x="11270114" y="232339"/>
            <a:ext cx="607123" cy="607123"/>
          </a:xfrm>
          <a:custGeom>
            <a:rect b="b" l="l" r="r" t="t"/>
            <a:pathLst>
              <a:path extrusionOk="0" h="447236" w="447236">
                <a:moveTo>
                  <a:pt x="0" y="223266"/>
                </a:moveTo>
                <a:lnTo>
                  <a:pt x="223983" y="0"/>
                </a:lnTo>
                <a:lnTo>
                  <a:pt x="447237" y="223971"/>
                </a:lnTo>
                <a:lnTo>
                  <a:pt x="223254" y="447237"/>
                </a:lnTo>
                <a:lnTo>
                  <a:pt x="0" y="223266"/>
                </a:lnTo>
                <a:close/>
              </a:path>
            </a:pathLst>
          </a:custGeom>
          <a:noFill/>
          <a:ln cap="flat" cmpd="sng" w="2857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06" name="Google Shape;106;p4"/>
          <p:cNvSpPr/>
          <p:nvPr/>
        </p:nvSpPr>
        <p:spPr>
          <a:xfrm flipH="1">
            <a:off x="9890848" y="-461213"/>
            <a:ext cx="1181365" cy="1181368"/>
          </a:xfrm>
          <a:custGeom>
            <a:rect b="b" l="l" r="r" t="t"/>
            <a:pathLst>
              <a:path extrusionOk="0" h="1291113" w="1291109">
                <a:moveTo>
                  <a:pt x="0" y="645559"/>
                </a:moveTo>
                <a:cubicBezTo>
                  <a:pt x="0" y="289024"/>
                  <a:pt x="288996" y="0"/>
                  <a:pt x="645554" y="0"/>
                </a:cubicBezTo>
                <a:cubicBezTo>
                  <a:pt x="1002073" y="0"/>
                  <a:pt x="1291109" y="289024"/>
                  <a:pt x="1291109" y="645559"/>
                </a:cubicBezTo>
                <a:cubicBezTo>
                  <a:pt x="1291109" y="1002089"/>
                  <a:pt x="1002073" y="1291113"/>
                  <a:pt x="645554" y="1291113"/>
                </a:cubicBezTo>
                <a:cubicBezTo>
                  <a:pt x="288996" y="1291113"/>
                  <a:pt x="0" y="1002089"/>
                  <a:pt x="0" y="645559"/>
                </a:cubicBezTo>
                <a:close/>
              </a:path>
            </a:pathLst>
          </a:custGeom>
          <a:gradFill>
            <a:gsLst>
              <a:gs pos="0">
                <a:schemeClr val="accent5"/>
              </a:gs>
              <a:gs pos="100000">
                <a:schemeClr val="accent6"/>
              </a:gs>
            </a:gsLst>
            <a:lin ang="5400012"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a:p>
        </p:txBody>
      </p:sp>
      <p:sp>
        <p:nvSpPr>
          <p:cNvPr id="107" name="Google Shape;107;p4"/>
          <p:cNvSpPr/>
          <p:nvPr/>
        </p:nvSpPr>
        <p:spPr>
          <a:xfrm flipH="1">
            <a:off x="365415" y="5863369"/>
            <a:ext cx="1730086" cy="1730091"/>
          </a:xfrm>
          <a:custGeom>
            <a:rect b="b" l="l" r="r" t="t"/>
            <a:pathLst>
              <a:path extrusionOk="0" h="1291113" w="1291109">
                <a:moveTo>
                  <a:pt x="0" y="645559"/>
                </a:moveTo>
                <a:cubicBezTo>
                  <a:pt x="0" y="289024"/>
                  <a:pt x="288996" y="0"/>
                  <a:pt x="645554" y="0"/>
                </a:cubicBezTo>
                <a:cubicBezTo>
                  <a:pt x="1002073" y="0"/>
                  <a:pt x="1291109" y="289024"/>
                  <a:pt x="1291109" y="645559"/>
                </a:cubicBezTo>
                <a:cubicBezTo>
                  <a:pt x="1291109" y="1002089"/>
                  <a:pt x="1002073" y="1291113"/>
                  <a:pt x="645554" y="1291113"/>
                </a:cubicBezTo>
                <a:cubicBezTo>
                  <a:pt x="288996" y="1291113"/>
                  <a:pt x="0" y="1002089"/>
                  <a:pt x="0" y="645559"/>
                </a:cubicBezTo>
                <a:close/>
              </a:path>
            </a:pathLst>
          </a:custGeom>
          <a:gradFill>
            <a:gsLst>
              <a:gs pos="0">
                <a:schemeClr val="accent5"/>
              </a:gs>
              <a:gs pos="100000">
                <a:schemeClr val="accent6"/>
              </a:gs>
            </a:gsLst>
            <a:lin ang="5400012"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a:p>
        </p:txBody>
      </p:sp>
      <p:grpSp>
        <p:nvGrpSpPr>
          <p:cNvPr id="108" name="Google Shape;108;p4"/>
          <p:cNvGrpSpPr/>
          <p:nvPr/>
        </p:nvGrpSpPr>
        <p:grpSpPr>
          <a:xfrm flipH="1">
            <a:off x="11521659" y="4785465"/>
            <a:ext cx="770785" cy="561999"/>
            <a:chOff x="4468725" y="937901"/>
            <a:chExt cx="656322" cy="478541"/>
          </a:xfrm>
        </p:grpSpPr>
        <p:sp>
          <p:nvSpPr>
            <p:cNvPr id="109" name="Google Shape;109;p4"/>
            <p:cNvSpPr/>
            <p:nvPr/>
          </p:nvSpPr>
          <p:spPr>
            <a:xfrm>
              <a:off x="4469534" y="937901"/>
              <a:ext cx="655513" cy="397461"/>
            </a:xfrm>
            <a:custGeom>
              <a:rect b="b" l="l" r="r" t="t"/>
              <a:pathLst>
                <a:path extrusionOk="0" h="397461" w="655513">
                  <a:moveTo>
                    <a:pt x="446589" y="397461"/>
                  </a:moveTo>
                  <a:lnTo>
                    <a:pt x="59831" y="253036"/>
                  </a:lnTo>
                  <a:lnTo>
                    <a:pt x="0" y="152311"/>
                  </a:lnTo>
                  <a:lnTo>
                    <a:pt x="261347" y="0"/>
                  </a:lnTo>
                  <a:lnTo>
                    <a:pt x="655513" y="159184"/>
                  </a:lnTo>
                  <a:lnTo>
                    <a:pt x="446589" y="397461"/>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10" name="Google Shape;110;p4"/>
            <p:cNvSpPr/>
            <p:nvPr/>
          </p:nvSpPr>
          <p:spPr>
            <a:xfrm>
              <a:off x="4468725" y="1087913"/>
              <a:ext cx="468570" cy="328529"/>
            </a:xfrm>
            <a:custGeom>
              <a:rect b="b" l="l" r="r" t="t"/>
              <a:pathLst>
                <a:path extrusionOk="0" h="328529" w="468570">
                  <a:moveTo>
                    <a:pt x="69587" y="164066"/>
                  </a:moveTo>
                  <a:lnTo>
                    <a:pt x="0" y="0"/>
                  </a:lnTo>
                  <a:lnTo>
                    <a:pt x="468570" y="201929"/>
                  </a:lnTo>
                  <a:lnTo>
                    <a:pt x="427927" y="328530"/>
                  </a:lnTo>
                  <a:lnTo>
                    <a:pt x="69587" y="164066"/>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11" name="Google Shape;111;p4"/>
            <p:cNvSpPr/>
            <p:nvPr/>
          </p:nvSpPr>
          <p:spPr>
            <a:xfrm>
              <a:off x="4859530" y="1097086"/>
              <a:ext cx="265516" cy="319356"/>
            </a:xfrm>
            <a:custGeom>
              <a:rect b="b" l="l" r="r" t="t"/>
              <a:pathLst>
                <a:path extrusionOk="0" h="319356" w="265516">
                  <a:moveTo>
                    <a:pt x="0" y="158537"/>
                  </a:moveTo>
                  <a:lnTo>
                    <a:pt x="265517" y="0"/>
                  </a:lnTo>
                  <a:lnTo>
                    <a:pt x="253777" y="267958"/>
                  </a:lnTo>
                  <a:lnTo>
                    <a:pt x="37121" y="319357"/>
                  </a:lnTo>
                  <a:lnTo>
                    <a:pt x="0" y="158537"/>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grpSp>
        <p:nvGrpSpPr>
          <p:cNvPr id="112" name="Google Shape;112;p4"/>
          <p:cNvGrpSpPr/>
          <p:nvPr/>
        </p:nvGrpSpPr>
        <p:grpSpPr>
          <a:xfrm flipH="1">
            <a:off x="10315651" y="5347469"/>
            <a:ext cx="1976801" cy="1979513"/>
            <a:chOff x="4593392" y="1441589"/>
            <a:chExt cx="1683243" cy="1685552"/>
          </a:xfrm>
        </p:grpSpPr>
        <p:sp>
          <p:nvSpPr>
            <p:cNvPr id="113" name="Google Shape;113;p4"/>
            <p:cNvSpPr/>
            <p:nvPr/>
          </p:nvSpPr>
          <p:spPr>
            <a:xfrm>
              <a:off x="4643547" y="1545109"/>
              <a:ext cx="1633088" cy="1582032"/>
            </a:xfrm>
            <a:custGeom>
              <a:rect b="b" l="l" r="r" t="t"/>
              <a:pathLst>
                <a:path extrusionOk="0" h="1582032" w="1653760">
                  <a:moveTo>
                    <a:pt x="1278115" y="0"/>
                  </a:moveTo>
                  <a:cubicBezTo>
                    <a:pt x="1278115" y="0"/>
                    <a:pt x="1326166" y="722772"/>
                    <a:pt x="1062795" y="991155"/>
                  </a:cubicBezTo>
                  <a:cubicBezTo>
                    <a:pt x="803634" y="1255283"/>
                    <a:pt x="237544" y="1176365"/>
                    <a:pt x="0" y="1110874"/>
                  </a:cubicBezTo>
                  <a:cubicBezTo>
                    <a:pt x="19836" y="1171940"/>
                    <a:pt x="287417" y="1421932"/>
                    <a:pt x="332756" y="1466433"/>
                  </a:cubicBezTo>
                  <a:cubicBezTo>
                    <a:pt x="554027" y="1683550"/>
                    <a:pt x="1001911" y="1585906"/>
                    <a:pt x="1333169" y="1248341"/>
                  </a:cubicBezTo>
                  <a:cubicBezTo>
                    <a:pt x="1664387" y="910771"/>
                    <a:pt x="1753405" y="461017"/>
                    <a:pt x="1532135" y="243900"/>
                  </a:cubicBezTo>
                  <a:cubicBezTo>
                    <a:pt x="1522176" y="234103"/>
                    <a:pt x="1278115" y="0"/>
                    <a:pt x="1278115" y="0"/>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14" name="Google Shape;114;p4"/>
            <p:cNvSpPr/>
            <p:nvPr/>
          </p:nvSpPr>
          <p:spPr>
            <a:xfrm>
              <a:off x="4593392" y="1441589"/>
              <a:ext cx="1442681" cy="1453563"/>
            </a:xfrm>
            <a:custGeom>
              <a:rect b="b" l="l" r="r" t="t"/>
              <a:pathLst>
                <a:path extrusionOk="0" h="1453563" w="1442681">
                  <a:moveTo>
                    <a:pt x="994706" y="186"/>
                  </a:moveTo>
                  <a:cubicBezTo>
                    <a:pt x="780358" y="5452"/>
                    <a:pt x="527714" y="122670"/>
                    <a:pt x="320693" y="333650"/>
                  </a:cubicBezTo>
                  <a:cubicBezTo>
                    <a:pt x="-10525" y="671215"/>
                    <a:pt x="-99705" y="1120845"/>
                    <a:pt x="121606" y="1337962"/>
                  </a:cubicBezTo>
                  <a:cubicBezTo>
                    <a:pt x="342877" y="1555083"/>
                    <a:pt x="790761" y="1457438"/>
                    <a:pt x="1121979" y="1119869"/>
                  </a:cubicBezTo>
                  <a:cubicBezTo>
                    <a:pt x="1453196" y="782304"/>
                    <a:pt x="1542377" y="332675"/>
                    <a:pt x="1321106" y="115557"/>
                  </a:cubicBezTo>
                  <a:cubicBezTo>
                    <a:pt x="1238119" y="34137"/>
                    <a:pt x="1123315" y="-2976"/>
                    <a:pt x="994706" y="186"/>
                  </a:cubicBezTo>
                  <a:close/>
                  <a:moveTo>
                    <a:pt x="845573" y="399938"/>
                  </a:moveTo>
                  <a:cubicBezTo>
                    <a:pt x="903704" y="398509"/>
                    <a:pt x="955560" y="415256"/>
                    <a:pt x="993087" y="452058"/>
                  </a:cubicBezTo>
                  <a:cubicBezTo>
                    <a:pt x="1093075" y="550192"/>
                    <a:pt x="1052837" y="753501"/>
                    <a:pt x="903137" y="906079"/>
                  </a:cubicBezTo>
                  <a:cubicBezTo>
                    <a:pt x="753437" y="1058653"/>
                    <a:pt x="551031" y="1102762"/>
                    <a:pt x="451002" y="1004627"/>
                  </a:cubicBezTo>
                  <a:cubicBezTo>
                    <a:pt x="350973" y="906492"/>
                    <a:pt x="391252" y="703305"/>
                    <a:pt x="540951" y="550731"/>
                  </a:cubicBezTo>
                  <a:cubicBezTo>
                    <a:pt x="634503" y="455369"/>
                    <a:pt x="748701" y="402318"/>
                    <a:pt x="845573" y="399938"/>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15" name="Google Shape;115;p4"/>
            <p:cNvSpPr/>
            <p:nvPr/>
          </p:nvSpPr>
          <p:spPr>
            <a:xfrm>
              <a:off x="4986203" y="1827976"/>
              <a:ext cx="656440" cy="678044"/>
            </a:xfrm>
            <a:custGeom>
              <a:rect b="b" l="l" r="r" t="t"/>
              <a:pathLst>
                <a:path extrusionOk="0" h="656701" w="651553">
                  <a:moveTo>
                    <a:pt x="449336" y="84"/>
                  </a:moveTo>
                  <a:cubicBezTo>
                    <a:pt x="352424" y="2464"/>
                    <a:pt x="238267" y="55390"/>
                    <a:pt x="144714" y="150751"/>
                  </a:cubicBezTo>
                  <a:cubicBezTo>
                    <a:pt x="91400" y="205065"/>
                    <a:pt x="52336" y="265827"/>
                    <a:pt x="28169" y="325958"/>
                  </a:cubicBezTo>
                  <a:cubicBezTo>
                    <a:pt x="-15551" y="434735"/>
                    <a:pt x="-9641" y="541574"/>
                    <a:pt x="54765" y="604773"/>
                  </a:cubicBezTo>
                  <a:cubicBezTo>
                    <a:pt x="106662" y="655723"/>
                    <a:pt x="186289" y="667907"/>
                    <a:pt x="271704" y="646898"/>
                  </a:cubicBezTo>
                  <a:cubicBezTo>
                    <a:pt x="289759" y="567587"/>
                    <a:pt x="336150" y="482770"/>
                    <a:pt x="407964" y="409576"/>
                  </a:cubicBezTo>
                  <a:cubicBezTo>
                    <a:pt x="479899" y="336249"/>
                    <a:pt x="564019" y="288383"/>
                    <a:pt x="643120" y="268904"/>
                  </a:cubicBezTo>
                  <a:cubicBezTo>
                    <a:pt x="654819" y="217493"/>
                    <a:pt x="654495" y="168539"/>
                    <a:pt x="641217" y="126463"/>
                  </a:cubicBezTo>
                  <a:cubicBezTo>
                    <a:pt x="632311" y="98134"/>
                    <a:pt x="617900" y="72748"/>
                    <a:pt x="596930" y="52204"/>
                  </a:cubicBezTo>
                  <a:cubicBezTo>
                    <a:pt x="559445" y="15402"/>
                    <a:pt x="507467" y="-1345"/>
                    <a:pt x="449336" y="84"/>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sp>
        <p:nvSpPr>
          <p:cNvPr id="116" name="Google Shape;116;p4"/>
          <p:cNvSpPr/>
          <p:nvPr/>
        </p:nvSpPr>
        <p:spPr>
          <a:xfrm>
            <a:off x="323750" y="241352"/>
            <a:ext cx="607123" cy="607123"/>
          </a:xfrm>
          <a:custGeom>
            <a:rect b="b" l="l" r="r" t="t"/>
            <a:pathLst>
              <a:path extrusionOk="0" h="447236" w="447236">
                <a:moveTo>
                  <a:pt x="0" y="223266"/>
                </a:moveTo>
                <a:lnTo>
                  <a:pt x="223983" y="0"/>
                </a:lnTo>
                <a:lnTo>
                  <a:pt x="447237" y="223971"/>
                </a:lnTo>
                <a:lnTo>
                  <a:pt x="223254" y="447237"/>
                </a:lnTo>
                <a:lnTo>
                  <a:pt x="0" y="223266"/>
                </a:lnTo>
                <a:close/>
              </a:path>
            </a:pathLst>
          </a:custGeom>
          <a:noFill/>
          <a:ln cap="flat" cmpd="sng" w="2857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ix boxes">
  <p:cSld name="CUSTOM">
    <p:spTree>
      <p:nvGrpSpPr>
        <p:cNvPr id="117" name="Shape 117"/>
        <p:cNvGrpSpPr/>
        <p:nvPr/>
      </p:nvGrpSpPr>
      <p:grpSpPr>
        <a:xfrm>
          <a:off x="0" y="0"/>
          <a:ext cx="0" cy="0"/>
          <a:chOff x="0" y="0"/>
          <a:chExt cx="0" cy="0"/>
        </a:xfrm>
      </p:grpSpPr>
      <p:sp>
        <p:nvSpPr>
          <p:cNvPr id="118" name="Google Shape;118;p5"/>
          <p:cNvSpPr txBox="1"/>
          <p:nvPr>
            <p:ph type="title"/>
          </p:nvPr>
        </p:nvSpPr>
        <p:spPr>
          <a:xfrm>
            <a:off x="4677525" y="593375"/>
            <a:ext cx="6894000" cy="763500"/>
          </a:xfrm>
          <a:prstGeom prst="rect">
            <a:avLst/>
          </a:prstGeom>
        </p:spPr>
        <p:txBody>
          <a:bodyPr anchorCtr="0" anchor="t" bIns="121900" lIns="121900" spcFirstLastPara="1" rIns="121900" wrap="square" tIns="121900">
            <a:normAutofit/>
          </a:bodyPr>
          <a:lstStyle>
            <a:lvl1pPr lvl="0">
              <a:spcBef>
                <a:spcPts val="0"/>
              </a:spcBef>
              <a:spcAft>
                <a:spcPts val="0"/>
              </a:spcAft>
              <a:buSzPts val="4500"/>
              <a:buNone/>
              <a:defRPr/>
            </a:lvl1pPr>
            <a:lvl2pPr lvl="1">
              <a:spcBef>
                <a:spcPts val="0"/>
              </a:spcBef>
              <a:spcAft>
                <a:spcPts val="0"/>
              </a:spcAft>
              <a:buSzPts val="4500"/>
              <a:buNone/>
              <a:defRPr/>
            </a:lvl2pPr>
            <a:lvl3pPr lvl="2">
              <a:spcBef>
                <a:spcPts val="0"/>
              </a:spcBef>
              <a:spcAft>
                <a:spcPts val="0"/>
              </a:spcAft>
              <a:buSzPts val="4500"/>
              <a:buNone/>
              <a:defRPr/>
            </a:lvl3pPr>
            <a:lvl4pPr lvl="3">
              <a:spcBef>
                <a:spcPts val="0"/>
              </a:spcBef>
              <a:spcAft>
                <a:spcPts val="0"/>
              </a:spcAft>
              <a:buSzPts val="4500"/>
              <a:buNone/>
              <a:defRPr/>
            </a:lvl4pPr>
            <a:lvl5pPr lvl="4">
              <a:spcBef>
                <a:spcPts val="0"/>
              </a:spcBef>
              <a:spcAft>
                <a:spcPts val="0"/>
              </a:spcAft>
              <a:buSzPts val="4500"/>
              <a:buNone/>
              <a:defRPr/>
            </a:lvl5pPr>
            <a:lvl6pPr lvl="5">
              <a:spcBef>
                <a:spcPts val="0"/>
              </a:spcBef>
              <a:spcAft>
                <a:spcPts val="0"/>
              </a:spcAft>
              <a:buSzPts val="4500"/>
              <a:buNone/>
              <a:defRPr/>
            </a:lvl6pPr>
            <a:lvl7pPr lvl="6">
              <a:spcBef>
                <a:spcPts val="0"/>
              </a:spcBef>
              <a:spcAft>
                <a:spcPts val="0"/>
              </a:spcAft>
              <a:buSzPts val="4500"/>
              <a:buNone/>
              <a:defRPr/>
            </a:lvl7pPr>
            <a:lvl8pPr lvl="7">
              <a:spcBef>
                <a:spcPts val="0"/>
              </a:spcBef>
              <a:spcAft>
                <a:spcPts val="0"/>
              </a:spcAft>
              <a:buSzPts val="4500"/>
              <a:buNone/>
              <a:defRPr/>
            </a:lvl8pPr>
            <a:lvl9pPr lvl="8">
              <a:spcBef>
                <a:spcPts val="0"/>
              </a:spcBef>
              <a:spcAft>
                <a:spcPts val="0"/>
              </a:spcAft>
              <a:buSzPts val="4500"/>
              <a:buNone/>
              <a:defRPr/>
            </a:lvl9pPr>
          </a:lstStyle>
          <a:p/>
        </p:txBody>
      </p:sp>
      <p:sp>
        <p:nvSpPr>
          <p:cNvPr id="119" name="Google Shape;119;p5"/>
          <p:cNvSpPr txBox="1"/>
          <p:nvPr>
            <p:ph idx="1" type="subTitle"/>
          </p:nvPr>
        </p:nvSpPr>
        <p:spPr>
          <a:xfrm>
            <a:off x="5487527" y="1719450"/>
            <a:ext cx="6084000" cy="310800"/>
          </a:xfrm>
          <a:prstGeom prst="rect">
            <a:avLst/>
          </a:prstGeom>
        </p:spPr>
        <p:txBody>
          <a:bodyPr anchorCtr="0" anchor="t" bIns="121900" lIns="121900" spcFirstLastPara="1" rIns="121900" wrap="square" tIns="121900">
            <a:normAutofit/>
          </a:bodyPr>
          <a:lstStyle>
            <a:lvl1pPr lvl="0" rtl="0">
              <a:lnSpc>
                <a:spcPct val="80000"/>
              </a:lnSpc>
              <a:spcBef>
                <a:spcPts val="0"/>
              </a:spcBef>
              <a:spcAft>
                <a:spcPts val="0"/>
              </a:spcAft>
              <a:buSzPts val="1800"/>
              <a:buNone/>
              <a:defRPr b="1" sz="1800">
                <a:latin typeface="Poppins"/>
                <a:ea typeface="Poppins"/>
                <a:cs typeface="Poppins"/>
                <a:sym typeface="Poppins"/>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120" name="Google Shape;120;p5"/>
          <p:cNvSpPr txBox="1"/>
          <p:nvPr>
            <p:ph idx="2" type="body"/>
          </p:nvPr>
        </p:nvSpPr>
        <p:spPr>
          <a:xfrm>
            <a:off x="5487527" y="2030097"/>
            <a:ext cx="6084000" cy="446700"/>
          </a:xfrm>
          <a:prstGeom prst="rect">
            <a:avLst/>
          </a:prstGeom>
        </p:spPr>
        <p:txBody>
          <a:bodyPr anchorCtr="0" anchor="t" bIns="121900" lIns="121900" spcFirstLastPara="1" rIns="121900" wrap="square" tIns="121900">
            <a:normAutofit/>
          </a:bodyPr>
          <a:lstStyle>
            <a:lvl1pPr indent="-323850" lvl="0" marL="457200" rtl="0">
              <a:spcBef>
                <a:spcPts val="0"/>
              </a:spcBef>
              <a:spcAft>
                <a:spcPts val="0"/>
              </a:spcAft>
              <a:buSzPts val="1500"/>
              <a:buChar char="●"/>
              <a:defRPr sz="1500"/>
            </a:lvl1pPr>
            <a:lvl2pPr indent="-323850" lvl="1" marL="914400" rtl="0">
              <a:spcBef>
                <a:spcPts val="0"/>
              </a:spcBef>
              <a:spcAft>
                <a:spcPts val="0"/>
              </a:spcAft>
              <a:buSzPts val="1500"/>
              <a:buChar char="○"/>
              <a:defRPr sz="1500"/>
            </a:lvl2pPr>
            <a:lvl3pPr indent="-323850" lvl="2" marL="1371600" rtl="0">
              <a:spcBef>
                <a:spcPts val="0"/>
              </a:spcBef>
              <a:spcAft>
                <a:spcPts val="0"/>
              </a:spcAft>
              <a:buSzPts val="1500"/>
              <a:buChar char="■"/>
              <a:defRPr sz="1500"/>
            </a:lvl3pPr>
            <a:lvl4pPr indent="-323850" lvl="3" marL="1828800" rtl="0">
              <a:spcBef>
                <a:spcPts val="0"/>
              </a:spcBef>
              <a:spcAft>
                <a:spcPts val="0"/>
              </a:spcAft>
              <a:buSzPts val="1500"/>
              <a:buChar char="●"/>
              <a:defRPr sz="1500"/>
            </a:lvl4pPr>
            <a:lvl5pPr indent="-323850" lvl="4" marL="2286000" rtl="0">
              <a:spcBef>
                <a:spcPts val="0"/>
              </a:spcBef>
              <a:spcAft>
                <a:spcPts val="0"/>
              </a:spcAft>
              <a:buSzPts val="1500"/>
              <a:buChar char="○"/>
              <a:defRPr sz="1500"/>
            </a:lvl5pPr>
            <a:lvl6pPr indent="-323850" lvl="5" marL="2743200" rtl="0">
              <a:spcBef>
                <a:spcPts val="0"/>
              </a:spcBef>
              <a:spcAft>
                <a:spcPts val="0"/>
              </a:spcAft>
              <a:buSzPts val="1500"/>
              <a:buChar char="■"/>
              <a:defRPr sz="1500"/>
            </a:lvl6pPr>
            <a:lvl7pPr indent="-323850" lvl="6" marL="3200400" rtl="0">
              <a:spcBef>
                <a:spcPts val="0"/>
              </a:spcBef>
              <a:spcAft>
                <a:spcPts val="0"/>
              </a:spcAft>
              <a:buSzPts val="1500"/>
              <a:buChar char="●"/>
              <a:defRPr sz="1500"/>
            </a:lvl7pPr>
            <a:lvl8pPr indent="-323850" lvl="7" marL="3657600" rtl="0">
              <a:spcBef>
                <a:spcPts val="0"/>
              </a:spcBef>
              <a:spcAft>
                <a:spcPts val="0"/>
              </a:spcAft>
              <a:buSzPts val="1500"/>
              <a:buChar char="○"/>
              <a:defRPr sz="1500"/>
            </a:lvl8pPr>
            <a:lvl9pPr indent="-323850" lvl="8" marL="4114800" rtl="0">
              <a:spcBef>
                <a:spcPts val="0"/>
              </a:spcBef>
              <a:spcAft>
                <a:spcPts val="0"/>
              </a:spcAft>
              <a:buSzPts val="1500"/>
              <a:buChar char="■"/>
              <a:defRPr sz="1500"/>
            </a:lvl9pPr>
          </a:lstStyle>
          <a:p/>
        </p:txBody>
      </p:sp>
      <p:sp>
        <p:nvSpPr>
          <p:cNvPr id="121" name="Google Shape;121;p5"/>
          <p:cNvSpPr txBox="1"/>
          <p:nvPr>
            <p:ph idx="3" type="subTitle"/>
          </p:nvPr>
        </p:nvSpPr>
        <p:spPr>
          <a:xfrm>
            <a:off x="5487527" y="2477085"/>
            <a:ext cx="6084000" cy="310800"/>
          </a:xfrm>
          <a:prstGeom prst="rect">
            <a:avLst/>
          </a:prstGeom>
        </p:spPr>
        <p:txBody>
          <a:bodyPr anchorCtr="0" anchor="t" bIns="121900" lIns="121900" spcFirstLastPara="1" rIns="121900" wrap="square" tIns="121900">
            <a:normAutofit/>
          </a:bodyPr>
          <a:lstStyle>
            <a:lvl1pPr lvl="0" rtl="0">
              <a:lnSpc>
                <a:spcPct val="80000"/>
              </a:lnSpc>
              <a:spcBef>
                <a:spcPts val="0"/>
              </a:spcBef>
              <a:spcAft>
                <a:spcPts val="0"/>
              </a:spcAft>
              <a:buSzPts val="1800"/>
              <a:buNone/>
              <a:defRPr b="1" sz="1800">
                <a:latin typeface="Poppins"/>
                <a:ea typeface="Poppins"/>
                <a:cs typeface="Poppins"/>
                <a:sym typeface="Poppins"/>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122" name="Google Shape;122;p5"/>
          <p:cNvSpPr txBox="1"/>
          <p:nvPr>
            <p:ph idx="4" type="body"/>
          </p:nvPr>
        </p:nvSpPr>
        <p:spPr>
          <a:xfrm>
            <a:off x="5487527" y="2787733"/>
            <a:ext cx="6084000" cy="446700"/>
          </a:xfrm>
          <a:prstGeom prst="rect">
            <a:avLst/>
          </a:prstGeom>
        </p:spPr>
        <p:txBody>
          <a:bodyPr anchorCtr="0" anchor="t" bIns="121900" lIns="121900" spcFirstLastPara="1" rIns="121900" wrap="square" tIns="121900">
            <a:normAutofit/>
          </a:bodyPr>
          <a:lstStyle>
            <a:lvl1pPr indent="-323850" lvl="0" marL="457200" rtl="0">
              <a:spcBef>
                <a:spcPts val="0"/>
              </a:spcBef>
              <a:spcAft>
                <a:spcPts val="0"/>
              </a:spcAft>
              <a:buSzPts val="1500"/>
              <a:buChar char="●"/>
              <a:defRPr sz="1500"/>
            </a:lvl1pPr>
            <a:lvl2pPr indent="-323850" lvl="1" marL="914400" rtl="0">
              <a:spcBef>
                <a:spcPts val="0"/>
              </a:spcBef>
              <a:spcAft>
                <a:spcPts val="0"/>
              </a:spcAft>
              <a:buSzPts val="1500"/>
              <a:buChar char="○"/>
              <a:defRPr sz="1500"/>
            </a:lvl2pPr>
            <a:lvl3pPr indent="-323850" lvl="2" marL="1371600" rtl="0">
              <a:spcBef>
                <a:spcPts val="0"/>
              </a:spcBef>
              <a:spcAft>
                <a:spcPts val="0"/>
              </a:spcAft>
              <a:buSzPts val="1500"/>
              <a:buChar char="■"/>
              <a:defRPr sz="1500"/>
            </a:lvl3pPr>
            <a:lvl4pPr indent="-323850" lvl="3" marL="1828800" rtl="0">
              <a:spcBef>
                <a:spcPts val="0"/>
              </a:spcBef>
              <a:spcAft>
                <a:spcPts val="0"/>
              </a:spcAft>
              <a:buSzPts val="1500"/>
              <a:buChar char="●"/>
              <a:defRPr sz="1500"/>
            </a:lvl4pPr>
            <a:lvl5pPr indent="-323850" lvl="4" marL="2286000" rtl="0">
              <a:spcBef>
                <a:spcPts val="0"/>
              </a:spcBef>
              <a:spcAft>
                <a:spcPts val="0"/>
              </a:spcAft>
              <a:buSzPts val="1500"/>
              <a:buChar char="○"/>
              <a:defRPr sz="1500"/>
            </a:lvl5pPr>
            <a:lvl6pPr indent="-323850" lvl="5" marL="2743200" rtl="0">
              <a:spcBef>
                <a:spcPts val="0"/>
              </a:spcBef>
              <a:spcAft>
                <a:spcPts val="0"/>
              </a:spcAft>
              <a:buSzPts val="1500"/>
              <a:buChar char="■"/>
              <a:defRPr sz="1500"/>
            </a:lvl6pPr>
            <a:lvl7pPr indent="-323850" lvl="6" marL="3200400" rtl="0">
              <a:spcBef>
                <a:spcPts val="0"/>
              </a:spcBef>
              <a:spcAft>
                <a:spcPts val="0"/>
              </a:spcAft>
              <a:buSzPts val="1500"/>
              <a:buChar char="●"/>
              <a:defRPr sz="1500"/>
            </a:lvl7pPr>
            <a:lvl8pPr indent="-323850" lvl="7" marL="3657600" rtl="0">
              <a:spcBef>
                <a:spcPts val="0"/>
              </a:spcBef>
              <a:spcAft>
                <a:spcPts val="0"/>
              </a:spcAft>
              <a:buSzPts val="1500"/>
              <a:buChar char="○"/>
              <a:defRPr sz="1500"/>
            </a:lvl8pPr>
            <a:lvl9pPr indent="-323850" lvl="8" marL="4114800" rtl="0">
              <a:spcBef>
                <a:spcPts val="0"/>
              </a:spcBef>
              <a:spcAft>
                <a:spcPts val="0"/>
              </a:spcAft>
              <a:buSzPts val="1500"/>
              <a:buChar char="■"/>
              <a:defRPr sz="1500"/>
            </a:lvl9pPr>
          </a:lstStyle>
          <a:p/>
        </p:txBody>
      </p:sp>
      <p:sp>
        <p:nvSpPr>
          <p:cNvPr id="123" name="Google Shape;123;p5"/>
          <p:cNvSpPr txBox="1"/>
          <p:nvPr>
            <p:ph idx="5" type="subTitle"/>
          </p:nvPr>
        </p:nvSpPr>
        <p:spPr>
          <a:xfrm>
            <a:off x="5487527" y="3234721"/>
            <a:ext cx="6084000" cy="310800"/>
          </a:xfrm>
          <a:prstGeom prst="rect">
            <a:avLst/>
          </a:prstGeom>
        </p:spPr>
        <p:txBody>
          <a:bodyPr anchorCtr="0" anchor="t" bIns="121900" lIns="121900" spcFirstLastPara="1" rIns="121900" wrap="square" tIns="121900">
            <a:normAutofit/>
          </a:bodyPr>
          <a:lstStyle>
            <a:lvl1pPr lvl="0" rtl="0">
              <a:lnSpc>
                <a:spcPct val="80000"/>
              </a:lnSpc>
              <a:spcBef>
                <a:spcPts val="0"/>
              </a:spcBef>
              <a:spcAft>
                <a:spcPts val="0"/>
              </a:spcAft>
              <a:buSzPts val="1800"/>
              <a:buNone/>
              <a:defRPr b="1" sz="1800">
                <a:latin typeface="Poppins"/>
                <a:ea typeface="Poppins"/>
                <a:cs typeface="Poppins"/>
                <a:sym typeface="Poppins"/>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124" name="Google Shape;124;p5"/>
          <p:cNvSpPr txBox="1"/>
          <p:nvPr>
            <p:ph idx="6" type="body"/>
          </p:nvPr>
        </p:nvSpPr>
        <p:spPr>
          <a:xfrm>
            <a:off x="5487527" y="3545368"/>
            <a:ext cx="6084000" cy="446700"/>
          </a:xfrm>
          <a:prstGeom prst="rect">
            <a:avLst/>
          </a:prstGeom>
        </p:spPr>
        <p:txBody>
          <a:bodyPr anchorCtr="0" anchor="t" bIns="121900" lIns="121900" spcFirstLastPara="1" rIns="121900" wrap="square" tIns="121900">
            <a:normAutofit/>
          </a:bodyPr>
          <a:lstStyle>
            <a:lvl1pPr indent="-323850" lvl="0" marL="457200" rtl="0">
              <a:spcBef>
                <a:spcPts val="0"/>
              </a:spcBef>
              <a:spcAft>
                <a:spcPts val="0"/>
              </a:spcAft>
              <a:buSzPts val="1500"/>
              <a:buChar char="●"/>
              <a:defRPr sz="1500"/>
            </a:lvl1pPr>
            <a:lvl2pPr indent="-323850" lvl="1" marL="914400" rtl="0">
              <a:spcBef>
                <a:spcPts val="0"/>
              </a:spcBef>
              <a:spcAft>
                <a:spcPts val="0"/>
              </a:spcAft>
              <a:buSzPts val="1500"/>
              <a:buChar char="○"/>
              <a:defRPr sz="1500"/>
            </a:lvl2pPr>
            <a:lvl3pPr indent="-323850" lvl="2" marL="1371600" rtl="0">
              <a:spcBef>
                <a:spcPts val="0"/>
              </a:spcBef>
              <a:spcAft>
                <a:spcPts val="0"/>
              </a:spcAft>
              <a:buSzPts val="1500"/>
              <a:buChar char="■"/>
              <a:defRPr sz="1500"/>
            </a:lvl3pPr>
            <a:lvl4pPr indent="-323850" lvl="3" marL="1828800" rtl="0">
              <a:spcBef>
                <a:spcPts val="0"/>
              </a:spcBef>
              <a:spcAft>
                <a:spcPts val="0"/>
              </a:spcAft>
              <a:buSzPts val="1500"/>
              <a:buChar char="●"/>
              <a:defRPr sz="1500"/>
            </a:lvl4pPr>
            <a:lvl5pPr indent="-323850" lvl="4" marL="2286000" rtl="0">
              <a:spcBef>
                <a:spcPts val="0"/>
              </a:spcBef>
              <a:spcAft>
                <a:spcPts val="0"/>
              </a:spcAft>
              <a:buSzPts val="1500"/>
              <a:buChar char="○"/>
              <a:defRPr sz="1500"/>
            </a:lvl5pPr>
            <a:lvl6pPr indent="-323850" lvl="5" marL="2743200" rtl="0">
              <a:spcBef>
                <a:spcPts val="0"/>
              </a:spcBef>
              <a:spcAft>
                <a:spcPts val="0"/>
              </a:spcAft>
              <a:buSzPts val="1500"/>
              <a:buChar char="■"/>
              <a:defRPr sz="1500"/>
            </a:lvl6pPr>
            <a:lvl7pPr indent="-323850" lvl="6" marL="3200400" rtl="0">
              <a:spcBef>
                <a:spcPts val="0"/>
              </a:spcBef>
              <a:spcAft>
                <a:spcPts val="0"/>
              </a:spcAft>
              <a:buSzPts val="1500"/>
              <a:buChar char="●"/>
              <a:defRPr sz="1500"/>
            </a:lvl7pPr>
            <a:lvl8pPr indent="-323850" lvl="7" marL="3657600" rtl="0">
              <a:spcBef>
                <a:spcPts val="0"/>
              </a:spcBef>
              <a:spcAft>
                <a:spcPts val="0"/>
              </a:spcAft>
              <a:buSzPts val="1500"/>
              <a:buChar char="○"/>
              <a:defRPr sz="1500"/>
            </a:lvl8pPr>
            <a:lvl9pPr indent="-323850" lvl="8" marL="4114800" rtl="0">
              <a:spcBef>
                <a:spcPts val="0"/>
              </a:spcBef>
              <a:spcAft>
                <a:spcPts val="0"/>
              </a:spcAft>
              <a:buSzPts val="1500"/>
              <a:buChar char="■"/>
              <a:defRPr sz="1500"/>
            </a:lvl9pPr>
          </a:lstStyle>
          <a:p/>
        </p:txBody>
      </p:sp>
      <p:sp>
        <p:nvSpPr>
          <p:cNvPr id="125" name="Google Shape;125;p5"/>
          <p:cNvSpPr txBox="1"/>
          <p:nvPr>
            <p:ph idx="7" type="subTitle"/>
          </p:nvPr>
        </p:nvSpPr>
        <p:spPr>
          <a:xfrm>
            <a:off x="5487527" y="3992356"/>
            <a:ext cx="6084000" cy="310800"/>
          </a:xfrm>
          <a:prstGeom prst="rect">
            <a:avLst/>
          </a:prstGeom>
        </p:spPr>
        <p:txBody>
          <a:bodyPr anchorCtr="0" anchor="t" bIns="121900" lIns="121900" spcFirstLastPara="1" rIns="121900" wrap="square" tIns="121900">
            <a:normAutofit/>
          </a:bodyPr>
          <a:lstStyle>
            <a:lvl1pPr lvl="0" rtl="0">
              <a:lnSpc>
                <a:spcPct val="80000"/>
              </a:lnSpc>
              <a:spcBef>
                <a:spcPts val="0"/>
              </a:spcBef>
              <a:spcAft>
                <a:spcPts val="0"/>
              </a:spcAft>
              <a:buSzPts val="1800"/>
              <a:buNone/>
              <a:defRPr b="1" sz="1800">
                <a:latin typeface="Poppins"/>
                <a:ea typeface="Poppins"/>
                <a:cs typeface="Poppins"/>
                <a:sym typeface="Poppins"/>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126" name="Google Shape;126;p5"/>
          <p:cNvSpPr txBox="1"/>
          <p:nvPr>
            <p:ph idx="8" type="body"/>
          </p:nvPr>
        </p:nvSpPr>
        <p:spPr>
          <a:xfrm>
            <a:off x="5487527" y="4303004"/>
            <a:ext cx="6084000" cy="446700"/>
          </a:xfrm>
          <a:prstGeom prst="rect">
            <a:avLst/>
          </a:prstGeom>
        </p:spPr>
        <p:txBody>
          <a:bodyPr anchorCtr="0" anchor="t" bIns="121900" lIns="121900" spcFirstLastPara="1" rIns="121900" wrap="square" tIns="121900">
            <a:normAutofit/>
          </a:bodyPr>
          <a:lstStyle>
            <a:lvl1pPr indent="-323850" lvl="0" marL="457200" rtl="0">
              <a:spcBef>
                <a:spcPts val="0"/>
              </a:spcBef>
              <a:spcAft>
                <a:spcPts val="0"/>
              </a:spcAft>
              <a:buSzPts val="1500"/>
              <a:buChar char="●"/>
              <a:defRPr sz="1500"/>
            </a:lvl1pPr>
            <a:lvl2pPr indent="-323850" lvl="1" marL="914400" rtl="0">
              <a:spcBef>
                <a:spcPts val="0"/>
              </a:spcBef>
              <a:spcAft>
                <a:spcPts val="0"/>
              </a:spcAft>
              <a:buSzPts val="1500"/>
              <a:buChar char="○"/>
              <a:defRPr sz="1500"/>
            </a:lvl2pPr>
            <a:lvl3pPr indent="-323850" lvl="2" marL="1371600" rtl="0">
              <a:spcBef>
                <a:spcPts val="0"/>
              </a:spcBef>
              <a:spcAft>
                <a:spcPts val="0"/>
              </a:spcAft>
              <a:buSzPts val="1500"/>
              <a:buChar char="■"/>
              <a:defRPr sz="1500"/>
            </a:lvl3pPr>
            <a:lvl4pPr indent="-323850" lvl="3" marL="1828800" rtl="0">
              <a:spcBef>
                <a:spcPts val="0"/>
              </a:spcBef>
              <a:spcAft>
                <a:spcPts val="0"/>
              </a:spcAft>
              <a:buSzPts val="1500"/>
              <a:buChar char="●"/>
              <a:defRPr sz="1500"/>
            </a:lvl4pPr>
            <a:lvl5pPr indent="-323850" lvl="4" marL="2286000" rtl="0">
              <a:spcBef>
                <a:spcPts val="0"/>
              </a:spcBef>
              <a:spcAft>
                <a:spcPts val="0"/>
              </a:spcAft>
              <a:buSzPts val="1500"/>
              <a:buChar char="○"/>
              <a:defRPr sz="1500"/>
            </a:lvl5pPr>
            <a:lvl6pPr indent="-323850" lvl="5" marL="2743200" rtl="0">
              <a:spcBef>
                <a:spcPts val="0"/>
              </a:spcBef>
              <a:spcAft>
                <a:spcPts val="0"/>
              </a:spcAft>
              <a:buSzPts val="1500"/>
              <a:buChar char="■"/>
              <a:defRPr sz="1500"/>
            </a:lvl6pPr>
            <a:lvl7pPr indent="-323850" lvl="6" marL="3200400" rtl="0">
              <a:spcBef>
                <a:spcPts val="0"/>
              </a:spcBef>
              <a:spcAft>
                <a:spcPts val="0"/>
              </a:spcAft>
              <a:buSzPts val="1500"/>
              <a:buChar char="●"/>
              <a:defRPr sz="1500"/>
            </a:lvl7pPr>
            <a:lvl8pPr indent="-323850" lvl="7" marL="3657600" rtl="0">
              <a:spcBef>
                <a:spcPts val="0"/>
              </a:spcBef>
              <a:spcAft>
                <a:spcPts val="0"/>
              </a:spcAft>
              <a:buSzPts val="1500"/>
              <a:buChar char="○"/>
              <a:defRPr sz="1500"/>
            </a:lvl8pPr>
            <a:lvl9pPr indent="-323850" lvl="8" marL="4114800" rtl="0">
              <a:spcBef>
                <a:spcPts val="0"/>
              </a:spcBef>
              <a:spcAft>
                <a:spcPts val="0"/>
              </a:spcAft>
              <a:buSzPts val="1500"/>
              <a:buChar char="■"/>
              <a:defRPr sz="1500"/>
            </a:lvl9pPr>
          </a:lstStyle>
          <a:p/>
        </p:txBody>
      </p:sp>
      <p:sp>
        <p:nvSpPr>
          <p:cNvPr id="127" name="Google Shape;127;p5"/>
          <p:cNvSpPr txBox="1"/>
          <p:nvPr>
            <p:ph idx="9" type="subTitle"/>
          </p:nvPr>
        </p:nvSpPr>
        <p:spPr>
          <a:xfrm>
            <a:off x="5487527" y="4749992"/>
            <a:ext cx="6084000" cy="310800"/>
          </a:xfrm>
          <a:prstGeom prst="rect">
            <a:avLst/>
          </a:prstGeom>
        </p:spPr>
        <p:txBody>
          <a:bodyPr anchorCtr="0" anchor="t" bIns="121900" lIns="121900" spcFirstLastPara="1" rIns="121900" wrap="square" tIns="121900">
            <a:normAutofit/>
          </a:bodyPr>
          <a:lstStyle>
            <a:lvl1pPr lvl="0" rtl="0">
              <a:lnSpc>
                <a:spcPct val="80000"/>
              </a:lnSpc>
              <a:spcBef>
                <a:spcPts val="0"/>
              </a:spcBef>
              <a:spcAft>
                <a:spcPts val="0"/>
              </a:spcAft>
              <a:buSzPts val="1800"/>
              <a:buNone/>
              <a:defRPr b="1" sz="1800">
                <a:latin typeface="Poppins"/>
                <a:ea typeface="Poppins"/>
                <a:cs typeface="Poppins"/>
                <a:sym typeface="Poppins"/>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128" name="Google Shape;128;p5"/>
          <p:cNvSpPr txBox="1"/>
          <p:nvPr>
            <p:ph idx="13" type="body"/>
          </p:nvPr>
        </p:nvSpPr>
        <p:spPr>
          <a:xfrm>
            <a:off x="5487527" y="5060639"/>
            <a:ext cx="6084000" cy="446700"/>
          </a:xfrm>
          <a:prstGeom prst="rect">
            <a:avLst/>
          </a:prstGeom>
        </p:spPr>
        <p:txBody>
          <a:bodyPr anchorCtr="0" anchor="t" bIns="121900" lIns="121900" spcFirstLastPara="1" rIns="121900" wrap="square" tIns="121900">
            <a:normAutofit/>
          </a:bodyPr>
          <a:lstStyle>
            <a:lvl1pPr indent="-323850" lvl="0" marL="457200" rtl="0">
              <a:spcBef>
                <a:spcPts val="0"/>
              </a:spcBef>
              <a:spcAft>
                <a:spcPts val="0"/>
              </a:spcAft>
              <a:buSzPts val="1500"/>
              <a:buChar char="●"/>
              <a:defRPr sz="1500"/>
            </a:lvl1pPr>
            <a:lvl2pPr indent="-323850" lvl="1" marL="914400" rtl="0">
              <a:spcBef>
                <a:spcPts val="0"/>
              </a:spcBef>
              <a:spcAft>
                <a:spcPts val="0"/>
              </a:spcAft>
              <a:buSzPts val="1500"/>
              <a:buChar char="○"/>
              <a:defRPr sz="1500"/>
            </a:lvl2pPr>
            <a:lvl3pPr indent="-323850" lvl="2" marL="1371600" rtl="0">
              <a:spcBef>
                <a:spcPts val="0"/>
              </a:spcBef>
              <a:spcAft>
                <a:spcPts val="0"/>
              </a:spcAft>
              <a:buSzPts val="1500"/>
              <a:buChar char="■"/>
              <a:defRPr sz="1500"/>
            </a:lvl3pPr>
            <a:lvl4pPr indent="-323850" lvl="3" marL="1828800" rtl="0">
              <a:spcBef>
                <a:spcPts val="0"/>
              </a:spcBef>
              <a:spcAft>
                <a:spcPts val="0"/>
              </a:spcAft>
              <a:buSzPts val="1500"/>
              <a:buChar char="●"/>
              <a:defRPr sz="1500"/>
            </a:lvl4pPr>
            <a:lvl5pPr indent="-323850" lvl="4" marL="2286000" rtl="0">
              <a:spcBef>
                <a:spcPts val="0"/>
              </a:spcBef>
              <a:spcAft>
                <a:spcPts val="0"/>
              </a:spcAft>
              <a:buSzPts val="1500"/>
              <a:buChar char="○"/>
              <a:defRPr sz="1500"/>
            </a:lvl5pPr>
            <a:lvl6pPr indent="-323850" lvl="5" marL="2743200" rtl="0">
              <a:spcBef>
                <a:spcPts val="0"/>
              </a:spcBef>
              <a:spcAft>
                <a:spcPts val="0"/>
              </a:spcAft>
              <a:buSzPts val="1500"/>
              <a:buChar char="■"/>
              <a:defRPr sz="1500"/>
            </a:lvl6pPr>
            <a:lvl7pPr indent="-323850" lvl="6" marL="3200400" rtl="0">
              <a:spcBef>
                <a:spcPts val="0"/>
              </a:spcBef>
              <a:spcAft>
                <a:spcPts val="0"/>
              </a:spcAft>
              <a:buSzPts val="1500"/>
              <a:buChar char="●"/>
              <a:defRPr sz="1500"/>
            </a:lvl7pPr>
            <a:lvl8pPr indent="-323850" lvl="7" marL="3657600" rtl="0">
              <a:spcBef>
                <a:spcPts val="0"/>
              </a:spcBef>
              <a:spcAft>
                <a:spcPts val="0"/>
              </a:spcAft>
              <a:buSzPts val="1500"/>
              <a:buChar char="○"/>
              <a:defRPr sz="1500"/>
            </a:lvl8pPr>
            <a:lvl9pPr indent="-323850" lvl="8" marL="4114800" rtl="0">
              <a:spcBef>
                <a:spcPts val="0"/>
              </a:spcBef>
              <a:spcAft>
                <a:spcPts val="0"/>
              </a:spcAft>
              <a:buSzPts val="1500"/>
              <a:buChar char="■"/>
              <a:defRPr sz="1500"/>
            </a:lvl9pPr>
          </a:lstStyle>
          <a:p/>
        </p:txBody>
      </p:sp>
      <p:sp>
        <p:nvSpPr>
          <p:cNvPr id="129" name="Google Shape;129;p5"/>
          <p:cNvSpPr txBox="1"/>
          <p:nvPr>
            <p:ph idx="14" type="subTitle"/>
          </p:nvPr>
        </p:nvSpPr>
        <p:spPr>
          <a:xfrm>
            <a:off x="5487527" y="5507628"/>
            <a:ext cx="6084000" cy="310800"/>
          </a:xfrm>
          <a:prstGeom prst="rect">
            <a:avLst/>
          </a:prstGeom>
        </p:spPr>
        <p:txBody>
          <a:bodyPr anchorCtr="0" anchor="t" bIns="121900" lIns="121900" spcFirstLastPara="1" rIns="121900" wrap="square" tIns="121900">
            <a:normAutofit/>
          </a:bodyPr>
          <a:lstStyle>
            <a:lvl1pPr lvl="0" rtl="0">
              <a:lnSpc>
                <a:spcPct val="80000"/>
              </a:lnSpc>
              <a:spcBef>
                <a:spcPts val="0"/>
              </a:spcBef>
              <a:spcAft>
                <a:spcPts val="0"/>
              </a:spcAft>
              <a:buSzPts val="1800"/>
              <a:buNone/>
              <a:defRPr b="1" sz="1800">
                <a:latin typeface="Poppins"/>
                <a:ea typeface="Poppins"/>
                <a:cs typeface="Poppins"/>
                <a:sym typeface="Poppins"/>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130" name="Google Shape;130;p5"/>
          <p:cNvSpPr txBox="1"/>
          <p:nvPr>
            <p:ph idx="15" type="body"/>
          </p:nvPr>
        </p:nvSpPr>
        <p:spPr>
          <a:xfrm>
            <a:off x="5487527" y="5818275"/>
            <a:ext cx="6084000" cy="446700"/>
          </a:xfrm>
          <a:prstGeom prst="rect">
            <a:avLst/>
          </a:prstGeom>
        </p:spPr>
        <p:txBody>
          <a:bodyPr anchorCtr="0" anchor="t" bIns="121900" lIns="121900" spcFirstLastPara="1" rIns="121900" wrap="square" tIns="121900">
            <a:normAutofit/>
          </a:bodyPr>
          <a:lstStyle>
            <a:lvl1pPr indent="-323850" lvl="0" marL="457200" rtl="0">
              <a:spcBef>
                <a:spcPts val="0"/>
              </a:spcBef>
              <a:spcAft>
                <a:spcPts val="0"/>
              </a:spcAft>
              <a:buSzPts val="1500"/>
              <a:buChar char="●"/>
              <a:defRPr sz="1500"/>
            </a:lvl1pPr>
            <a:lvl2pPr indent="-323850" lvl="1" marL="914400" rtl="0">
              <a:spcBef>
                <a:spcPts val="0"/>
              </a:spcBef>
              <a:spcAft>
                <a:spcPts val="0"/>
              </a:spcAft>
              <a:buSzPts val="1500"/>
              <a:buChar char="○"/>
              <a:defRPr sz="1500"/>
            </a:lvl2pPr>
            <a:lvl3pPr indent="-323850" lvl="2" marL="1371600" rtl="0">
              <a:spcBef>
                <a:spcPts val="0"/>
              </a:spcBef>
              <a:spcAft>
                <a:spcPts val="0"/>
              </a:spcAft>
              <a:buSzPts val="1500"/>
              <a:buChar char="■"/>
              <a:defRPr sz="1500"/>
            </a:lvl3pPr>
            <a:lvl4pPr indent="-323850" lvl="3" marL="1828800" rtl="0">
              <a:spcBef>
                <a:spcPts val="0"/>
              </a:spcBef>
              <a:spcAft>
                <a:spcPts val="0"/>
              </a:spcAft>
              <a:buSzPts val="1500"/>
              <a:buChar char="●"/>
              <a:defRPr sz="1500"/>
            </a:lvl4pPr>
            <a:lvl5pPr indent="-323850" lvl="4" marL="2286000" rtl="0">
              <a:spcBef>
                <a:spcPts val="0"/>
              </a:spcBef>
              <a:spcAft>
                <a:spcPts val="0"/>
              </a:spcAft>
              <a:buSzPts val="1500"/>
              <a:buChar char="○"/>
              <a:defRPr sz="1500"/>
            </a:lvl5pPr>
            <a:lvl6pPr indent="-323850" lvl="5" marL="2743200" rtl="0">
              <a:spcBef>
                <a:spcPts val="0"/>
              </a:spcBef>
              <a:spcAft>
                <a:spcPts val="0"/>
              </a:spcAft>
              <a:buSzPts val="1500"/>
              <a:buChar char="■"/>
              <a:defRPr sz="1500"/>
            </a:lvl6pPr>
            <a:lvl7pPr indent="-323850" lvl="6" marL="3200400" rtl="0">
              <a:spcBef>
                <a:spcPts val="0"/>
              </a:spcBef>
              <a:spcAft>
                <a:spcPts val="0"/>
              </a:spcAft>
              <a:buSzPts val="1500"/>
              <a:buChar char="●"/>
              <a:defRPr sz="1500"/>
            </a:lvl7pPr>
            <a:lvl8pPr indent="-323850" lvl="7" marL="3657600" rtl="0">
              <a:spcBef>
                <a:spcPts val="0"/>
              </a:spcBef>
              <a:spcAft>
                <a:spcPts val="0"/>
              </a:spcAft>
              <a:buSzPts val="1500"/>
              <a:buChar char="○"/>
              <a:defRPr sz="1500"/>
            </a:lvl8pPr>
            <a:lvl9pPr indent="-323850" lvl="8" marL="4114800" rtl="0">
              <a:spcBef>
                <a:spcPts val="0"/>
              </a:spcBef>
              <a:spcAft>
                <a:spcPts val="0"/>
              </a:spcAft>
              <a:buSzPts val="1500"/>
              <a:buChar char="■"/>
              <a:defRPr sz="1500"/>
            </a:lvl9pPr>
          </a:lstStyle>
          <a:p/>
        </p:txBody>
      </p:sp>
      <p:sp>
        <p:nvSpPr>
          <p:cNvPr id="131" name="Google Shape;131;p5"/>
          <p:cNvSpPr/>
          <p:nvPr/>
        </p:nvSpPr>
        <p:spPr>
          <a:xfrm flipH="1">
            <a:off x="2411300" y="5481692"/>
            <a:ext cx="1110354" cy="1110357"/>
          </a:xfrm>
          <a:custGeom>
            <a:rect b="b" l="l" r="r" t="t"/>
            <a:pathLst>
              <a:path extrusionOk="0" h="1291113" w="1291109">
                <a:moveTo>
                  <a:pt x="0" y="645559"/>
                </a:moveTo>
                <a:cubicBezTo>
                  <a:pt x="0" y="289024"/>
                  <a:pt x="288996" y="0"/>
                  <a:pt x="645554" y="0"/>
                </a:cubicBezTo>
                <a:cubicBezTo>
                  <a:pt x="1002073" y="0"/>
                  <a:pt x="1291109" y="289024"/>
                  <a:pt x="1291109" y="645559"/>
                </a:cubicBezTo>
                <a:cubicBezTo>
                  <a:pt x="1291109" y="1002089"/>
                  <a:pt x="1002073" y="1291113"/>
                  <a:pt x="645554" y="1291113"/>
                </a:cubicBezTo>
                <a:cubicBezTo>
                  <a:pt x="288996" y="1291113"/>
                  <a:pt x="0" y="1002089"/>
                  <a:pt x="0" y="645559"/>
                </a:cubicBezTo>
                <a:close/>
              </a:path>
            </a:pathLst>
          </a:custGeom>
          <a:gradFill>
            <a:gsLst>
              <a:gs pos="0">
                <a:schemeClr val="accent5"/>
              </a:gs>
              <a:gs pos="100000">
                <a:schemeClr val="accent6"/>
              </a:gs>
            </a:gsLst>
            <a:lin ang="5400012"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a:p>
        </p:txBody>
      </p:sp>
      <p:sp>
        <p:nvSpPr>
          <p:cNvPr id="132" name="Google Shape;132;p5"/>
          <p:cNvSpPr/>
          <p:nvPr/>
        </p:nvSpPr>
        <p:spPr>
          <a:xfrm flipH="1">
            <a:off x="1978611" y="692712"/>
            <a:ext cx="1752680" cy="1752686"/>
          </a:xfrm>
          <a:custGeom>
            <a:rect b="b" l="l" r="r" t="t"/>
            <a:pathLst>
              <a:path extrusionOk="0" h="1291113" w="1291109">
                <a:moveTo>
                  <a:pt x="0" y="645559"/>
                </a:moveTo>
                <a:cubicBezTo>
                  <a:pt x="0" y="289024"/>
                  <a:pt x="288996" y="0"/>
                  <a:pt x="645554" y="0"/>
                </a:cubicBezTo>
                <a:cubicBezTo>
                  <a:pt x="1002073" y="0"/>
                  <a:pt x="1291109" y="289024"/>
                  <a:pt x="1291109" y="645559"/>
                </a:cubicBezTo>
                <a:cubicBezTo>
                  <a:pt x="1291109" y="1002089"/>
                  <a:pt x="1002073" y="1291113"/>
                  <a:pt x="645554" y="1291113"/>
                </a:cubicBezTo>
                <a:cubicBezTo>
                  <a:pt x="288996" y="1291113"/>
                  <a:pt x="0" y="1002089"/>
                  <a:pt x="0" y="645559"/>
                </a:cubicBezTo>
                <a:close/>
              </a:path>
            </a:pathLst>
          </a:custGeom>
          <a:gradFill>
            <a:gsLst>
              <a:gs pos="0">
                <a:schemeClr val="accent5"/>
              </a:gs>
              <a:gs pos="100000">
                <a:schemeClr val="accent6"/>
              </a:gs>
            </a:gsLst>
            <a:lin ang="5400012"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a:p>
        </p:txBody>
      </p:sp>
      <p:grpSp>
        <p:nvGrpSpPr>
          <p:cNvPr id="133" name="Google Shape;133;p5"/>
          <p:cNvGrpSpPr/>
          <p:nvPr/>
        </p:nvGrpSpPr>
        <p:grpSpPr>
          <a:xfrm flipH="1">
            <a:off x="644395" y="2270085"/>
            <a:ext cx="2597891" cy="2597879"/>
            <a:chOff x="4616075" y="1332525"/>
            <a:chExt cx="1915566" cy="1881022"/>
          </a:xfrm>
        </p:grpSpPr>
        <p:sp>
          <p:nvSpPr>
            <p:cNvPr id="134" name="Google Shape;134;p5"/>
            <p:cNvSpPr/>
            <p:nvPr/>
          </p:nvSpPr>
          <p:spPr>
            <a:xfrm>
              <a:off x="4616077" y="1332525"/>
              <a:ext cx="1912253" cy="4048"/>
            </a:xfrm>
            <a:custGeom>
              <a:rect b="b" l="l" r="r" t="t"/>
              <a:pathLst>
                <a:path extrusionOk="0" h="4048" w="1912253">
                  <a:moveTo>
                    <a:pt x="0" y="0"/>
                  </a:moveTo>
                  <a:lnTo>
                    <a:pt x="1912253" y="0"/>
                  </a:lnTo>
                </a:path>
              </a:pathLst>
            </a:custGeom>
            <a:noFill/>
            <a:ln cap="rnd" cmpd="sng" w="2857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35" name="Google Shape;135;p5"/>
            <p:cNvSpPr/>
            <p:nvPr/>
          </p:nvSpPr>
          <p:spPr>
            <a:xfrm>
              <a:off x="4616077" y="1645356"/>
              <a:ext cx="1912253" cy="4048"/>
            </a:xfrm>
            <a:custGeom>
              <a:rect b="b" l="l" r="r" t="t"/>
              <a:pathLst>
                <a:path extrusionOk="0" h="4048" w="1912253">
                  <a:moveTo>
                    <a:pt x="0" y="0"/>
                  </a:moveTo>
                  <a:lnTo>
                    <a:pt x="1912253" y="0"/>
                  </a:lnTo>
                </a:path>
              </a:pathLst>
            </a:custGeom>
            <a:noFill/>
            <a:ln cap="rnd" cmpd="sng" w="2857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36" name="Google Shape;136;p5"/>
            <p:cNvSpPr/>
            <p:nvPr/>
          </p:nvSpPr>
          <p:spPr>
            <a:xfrm>
              <a:off x="4616077" y="1958183"/>
              <a:ext cx="1912253" cy="4048"/>
            </a:xfrm>
            <a:custGeom>
              <a:rect b="b" l="l" r="r" t="t"/>
              <a:pathLst>
                <a:path extrusionOk="0" h="4048" w="1912253">
                  <a:moveTo>
                    <a:pt x="0" y="0"/>
                  </a:moveTo>
                  <a:lnTo>
                    <a:pt x="1912253" y="0"/>
                  </a:lnTo>
                </a:path>
              </a:pathLst>
            </a:custGeom>
            <a:noFill/>
            <a:ln cap="rnd" cmpd="sng" w="2857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37" name="Google Shape;137;p5"/>
            <p:cNvSpPr/>
            <p:nvPr/>
          </p:nvSpPr>
          <p:spPr>
            <a:xfrm>
              <a:off x="4616077" y="2271014"/>
              <a:ext cx="1912253" cy="4048"/>
            </a:xfrm>
            <a:custGeom>
              <a:rect b="b" l="l" r="r" t="t"/>
              <a:pathLst>
                <a:path extrusionOk="0" h="4048" w="1912253">
                  <a:moveTo>
                    <a:pt x="0" y="0"/>
                  </a:moveTo>
                  <a:lnTo>
                    <a:pt x="1912253" y="0"/>
                  </a:lnTo>
                </a:path>
              </a:pathLst>
            </a:custGeom>
            <a:noFill/>
            <a:ln cap="rnd" cmpd="sng" w="2857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38" name="Google Shape;138;p5"/>
            <p:cNvSpPr/>
            <p:nvPr/>
          </p:nvSpPr>
          <p:spPr>
            <a:xfrm>
              <a:off x="4616077" y="2583841"/>
              <a:ext cx="1912253" cy="4048"/>
            </a:xfrm>
            <a:custGeom>
              <a:rect b="b" l="l" r="r" t="t"/>
              <a:pathLst>
                <a:path extrusionOk="0" h="4048" w="1912253">
                  <a:moveTo>
                    <a:pt x="0" y="0"/>
                  </a:moveTo>
                  <a:lnTo>
                    <a:pt x="1912253" y="0"/>
                  </a:lnTo>
                </a:path>
              </a:pathLst>
            </a:custGeom>
            <a:noFill/>
            <a:ln cap="rnd" cmpd="sng" w="2857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39" name="Google Shape;139;p5"/>
            <p:cNvSpPr/>
            <p:nvPr/>
          </p:nvSpPr>
          <p:spPr>
            <a:xfrm>
              <a:off x="4616077" y="2896672"/>
              <a:ext cx="1912253" cy="4048"/>
            </a:xfrm>
            <a:custGeom>
              <a:rect b="b" l="l" r="r" t="t"/>
              <a:pathLst>
                <a:path extrusionOk="0" h="4048" w="1912253">
                  <a:moveTo>
                    <a:pt x="0" y="0"/>
                  </a:moveTo>
                  <a:lnTo>
                    <a:pt x="1912253" y="0"/>
                  </a:lnTo>
                </a:path>
              </a:pathLst>
            </a:custGeom>
            <a:noFill/>
            <a:ln cap="rnd" cmpd="sng" w="2857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40" name="Google Shape;140;p5"/>
            <p:cNvSpPr/>
            <p:nvPr/>
          </p:nvSpPr>
          <p:spPr>
            <a:xfrm>
              <a:off x="4616077" y="3209499"/>
              <a:ext cx="1912253" cy="4048"/>
            </a:xfrm>
            <a:custGeom>
              <a:rect b="b" l="l" r="r" t="t"/>
              <a:pathLst>
                <a:path extrusionOk="0" h="4048" w="1912253">
                  <a:moveTo>
                    <a:pt x="0" y="0"/>
                  </a:moveTo>
                  <a:lnTo>
                    <a:pt x="1912253" y="0"/>
                  </a:lnTo>
                </a:path>
              </a:pathLst>
            </a:custGeom>
            <a:noFill/>
            <a:ln cap="rnd" cmpd="sng" w="2857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41" name="Google Shape;141;p5"/>
            <p:cNvSpPr/>
            <p:nvPr/>
          </p:nvSpPr>
          <p:spPr>
            <a:xfrm>
              <a:off x="4616075" y="1332525"/>
              <a:ext cx="4048" cy="1876973"/>
            </a:xfrm>
            <a:custGeom>
              <a:rect b="b" l="l" r="r" t="t"/>
              <a:pathLst>
                <a:path extrusionOk="0" h="1876973" w="4048">
                  <a:moveTo>
                    <a:pt x="0" y="1876974"/>
                  </a:moveTo>
                  <a:lnTo>
                    <a:pt x="0" y="0"/>
                  </a:lnTo>
                </a:path>
              </a:pathLst>
            </a:custGeom>
            <a:noFill/>
            <a:ln cap="rnd" cmpd="sng" w="2857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42" name="Google Shape;142;p5"/>
            <p:cNvSpPr/>
            <p:nvPr/>
          </p:nvSpPr>
          <p:spPr>
            <a:xfrm>
              <a:off x="4941627" y="1332525"/>
              <a:ext cx="4048" cy="1876973"/>
            </a:xfrm>
            <a:custGeom>
              <a:rect b="b" l="l" r="r" t="t"/>
              <a:pathLst>
                <a:path extrusionOk="0" h="1876973" w="4048">
                  <a:moveTo>
                    <a:pt x="0" y="1876974"/>
                  </a:moveTo>
                  <a:lnTo>
                    <a:pt x="0" y="0"/>
                  </a:lnTo>
                </a:path>
              </a:pathLst>
            </a:custGeom>
            <a:noFill/>
            <a:ln cap="rnd" cmpd="sng" w="2857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43" name="Google Shape;143;p5"/>
            <p:cNvSpPr/>
            <p:nvPr/>
          </p:nvSpPr>
          <p:spPr>
            <a:xfrm>
              <a:off x="5256733" y="1332525"/>
              <a:ext cx="4048" cy="1876973"/>
            </a:xfrm>
            <a:custGeom>
              <a:rect b="b" l="l" r="r" t="t"/>
              <a:pathLst>
                <a:path extrusionOk="0" h="1876973" w="4048">
                  <a:moveTo>
                    <a:pt x="0" y="1876974"/>
                  </a:moveTo>
                  <a:lnTo>
                    <a:pt x="0" y="0"/>
                  </a:lnTo>
                </a:path>
              </a:pathLst>
            </a:custGeom>
            <a:noFill/>
            <a:ln cap="rnd" cmpd="sng" w="2857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44" name="Google Shape;144;p5"/>
            <p:cNvSpPr/>
            <p:nvPr/>
          </p:nvSpPr>
          <p:spPr>
            <a:xfrm>
              <a:off x="5571839" y="1332525"/>
              <a:ext cx="4048" cy="1876973"/>
            </a:xfrm>
            <a:custGeom>
              <a:rect b="b" l="l" r="r" t="t"/>
              <a:pathLst>
                <a:path extrusionOk="0" h="1876973" w="4048">
                  <a:moveTo>
                    <a:pt x="0" y="1876974"/>
                  </a:moveTo>
                  <a:lnTo>
                    <a:pt x="0" y="0"/>
                  </a:lnTo>
                </a:path>
              </a:pathLst>
            </a:custGeom>
            <a:noFill/>
            <a:ln cap="rnd" cmpd="sng" w="2857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45" name="Google Shape;145;p5"/>
            <p:cNvSpPr/>
            <p:nvPr/>
          </p:nvSpPr>
          <p:spPr>
            <a:xfrm>
              <a:off x="5886945" y="1332525"/>
              <a:ext cx="4048" cy="1876973"/>
            </a:xfrm>
            <a:custGeom>
              <a:rect b="b" l="l" r="r" t="t"/>
              <a:pathLst>
                <a:path extrusionOk="0" h="1876973" w="4048">
                  <a:moveTo>
                    <a:pt x="0" y="1876974"/>
                  </a:moveTo>
                  <a:lnTo>
                    <a:pt x="0" y="0"/>
                  </a:lnTo>
                </a:path>
              </a:pathLst>
            </a:custGeom>
            <a:noFill/>
            <a:ln cap="rnd" cmpd="sng" w="2857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46" name="Google Shape;146;p5"/>
            <p:cNvSpPr/>
            <p:nvPr/>
          </p:nvSpPr>
          <p:spPr>
            <a:xfrm>
              <a:off x="6202051" y="1332525"/>
              <a:ext cx="4048" cy="1876973"/>
            </a:xfrm>
            <a:custGeom>
              <a:rect b="b" l="l" r="r" t="t"/>
              <a:pathLst>
                <a:path extrusionOk="0" h="1876973" w="4048">
                  <a:moveTo>
                    <a:pt x="0" y="1876974"/>
                  </a:moveTo>
                  <a:lnTo>
                    <a:pt x="0" y="0"/>
                  </a:lnTo>
                </a:path>
              </a:pathLst>
            </a:custGeom>
            <a:noFill/>
            <a:ln cap="rnd" cmpd="sng" w="2857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47" name="Google Shape;147;p5"/>
            <p:cNvSpPr/>
            <p:nvPr/>
          </p:nvSpPr>
          <p:spPr>
            <a:xfrm>
              <a:off x="6527594" y="1332525"/>
              <a:ext cx="4048" cy="1876973"/>
            </a:xfrm>
            <a:custGeom>
              <a:rect b="b" l="l" r="r" t="t"/>
              <a:pathLst>
                <a:path extrusionOk="0" h="1876973" w="4048">
                  <a:moveTo>
                    <a:pt x="0" y="1876974"/>
                  </a:moveTo>
                  <a:lnTo>
                    <a:pt x="0" y="0"/>
                  </a:lnTo>
                </a:path>
              </a:pathLst>
            </a:custGeom>
            <a:noFill/>
            <a:ln cap="rnd" cmpd="sng" w="2857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grpSp>
        <p:nvGrpSpPr>
          <p:cNvPr id="148" name="Google Shape;148;p5"/>
          <p:cNvGrpSpPr/>
          <p:nvPr/>
        </p:nvGrpSpPr>
        <p:grpSpPr>
          <a:xfrm flipH="1">
            <a:off x="2709708" y="2763895"/>
            <a:ext cx="891613" cy="650098"/>
            <a:chOff x="4468725" y="937901"/>
            <a:chExt cx="656322" cy="478541"/>
          </a:xfrm>
        </p:grpSpPr>
        <p:sp>
          <p:nvSpPr>
            <p:cNvPr id="149" name="Google Shape;149;p5"/>
            <p:cNvSpPr/>
            <p:nvPr/>
          </p:nvSpPr>
          <p:spPr>
            <a:xfrm>
              <a:off x="4469534" y="937901"/>
              <a:ext cx="655513" cy="397461"/>
            </a:xfrm>
            <a:custGeom>
              <a:rect b="b" l="l" r="r" t="t"/>
              <a:pathLst>
                <a:path extrusionOk="0" h="397461" w="655513">
                  <a:moveTo>
                    <a:pt x="446589" y="397461"/>
                  </a:moveTo>
                  <a:lnTo>
                    <a:pt x="59831" y="253036"/>
                  </a:lnTo>
                  <a:lnTo>
                    <a:pt x="0" y="152311"/>
                  </a:lnTo>
                  <a:lnTo>
                    <a:pt x="261347" y="0"/>
                  </a:lnTo>
                  <a:lnTo>
                    <a:pt x="655513" y="159184"/>
                  </a:lnTo>
                  <a:lnTo>
                    <a:pt x="446589" y="397461"/>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50" name="Google Shape;150;p5"/>
            <p:cNvSpPr/>
            <p:nvPr/>
          </p:nvSpPr>
          <p:spPr>
            <a:xfrm>
              <a:off x="4468725" y="1087913"/>
              <a:ext cx="468570" cy="328529"/>
            </a:xfrm>
            <a:custGeom>
              <a:rect b="b" l="l" r="r" t="t"/>
              <a:pathLst>
                <a:path extrusionOk="0" h="328529" w="468570">
                  <a:moveTo>
                    <a:pt x="69587" y="164066"/>
                  </a:moveTo>
                  <a:lnTo>
                    <a:pt x="0" y="0"/>
                  </a:lnTo>
                  <a:lnTo>
                    <a:pt x="468570" y="201929"/>
                  </a:lnTo>
                  <a:lnTo>
                    <a:pt x="427927" y="328530"/>
                  </a:lnTo>
                  <a:lnTo>
                    <a:pt x="69587" y="164066"/>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51" name="Google Shape;151;p5"/>
            <p:cNvSpPr/>
            <p:nvPr/>
          </p:nvSpPr>
          <p:spPr>
            <a:xfrm>
              <a:off x="4859530" y="1097086"/>
              <a:ext cx="265516" cy="319356"/>
            </a:xfrm>
            <a:custGeom>
              <a:rect b="b" l="l" r="r" t="t"/>
              <a:pathLst>
                <a:path extrusionOk="0" h="319356" w="265516">
                  <a:moveTo>
                    <a:pt x="0" y="158537"/>
                  </a:moveTo>
                  <a:lnTo>
                    <a:pt x="265517" y="0"/>
                  </a:lnTo>
                  <a:lnTo>
                    <a:pt x="253777" y="267958"/>
                  </a:lnTo>
                  <a:lnTo>
                    <a:pt x="37121" y="319357"/>
                  </a:lnTo>
                  <a:lnTo>
                    <a:pt x="0" y="158537"/>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grpSp>
        <p:nvGrpSpPr>
          <p:cNvPr id="152" name="Google Shape;152;p5"/>
          <p:cNvGrpSpPr/>
          <p:nvPr/>
        </p:nvGrpSpPr>
        <p:grpSpPr>
          <a:xfrm flipH="1">
            <a:off x="804128" y="5395135"/>
            <a:ext cx="712775" cy="873752"/>
            <a:chOff x="6197557" y="3002680"/>
            <a:chExt cx="524678" cy="643174"/>
          </a:xfrm>
        </p:grpSpPr>
        <p:sp>
          <p:nvSpPr>
            <p:cNvPr id="153" name="Google Shape;153;p5"/>
            <p:cNvSpPr/>
            <p:nvPr/>
          </p:nvSpPr>
          <p:spPr>
            <a:xfrm>
              <a:off x="6248807" y="3002680"/>
              <a:ext cx="473428" cy="502222"/>
            </a:xfrm>
            <a:custGeom>
              <a:rect b="b" l="l" r="r" t="t"/>
              <a:pathLst>
                <a:path extrusionOk="0" h="502222" w="473428">
                  <a:moveTo>
                    <a:pt x="0" y="0"/>
                  </a:moveTo>
                  <a:lnTo>
                    <a:pt x="105089" y="324348"/>
                  </a:lnTo>
                  <a:lnTo>
                    <a:pt x="335549" y="502223"/>
                  </a:lnTo>
                  <a:lnTo>
                    <a:pt x="473428" y="454204"/>
                  </a:lnTo>
                  <a:lnTo>
                    <a:pt x="253696" y="119517"/>
                  </a:lnTo>
                  <a:lnTo>
                    <a:pt x="0" y="0"/>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54" name="Google Shape;154;p5"/>
            <p:cNvSpPr/>
            <p:nvPr/>
          </p:nvSpPr>
          <p:spPr>
            <a:xfrm>
              <a:off x="6197557" y="3002680"/>
              <a:ext cx="156338" cy="531243"/>
            </a:xfrm>
            <a:custGeom>
              <a:rect b="b" l="l" r="r" t="t"/>
              <a:pathLst>
                <a:path extrusionOk="0" h="531243" w="156338">
                  <a:moveTo>
                    <a:pt x="0" y="230658"/>
                  </a:moveTo>
                  <a:lnTo>
                    <a:pt x="51249" y="0"/>
                  </a:lnTo>
                  <a:lnTo>
                    <a:pt x="156339" y="324348"/>
                  </a:lnTo>
                  <a:lnTo>
                    <a:pt x="133467" y="531244"/>
                  </a:lnTo>
                  <a:lnTo>
                    <a:pt x="0" y="230658"/>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55" name="Google Shape;155;p5"/>
            <p:cNvSpPr/>
            <p:nvPr/>
          </p:nvSpPr>
          <p:spPr>
            <a:xfrm>
              <a:off x="6312322" y="3195379"/>
              <a:ext cx="409913" cy="450475"/>
            </a:xfrm>
            <a:custGeom>
              <a:rect b="b" l="l" r="r" t="t"/>
              <a:pathLst>
                <a:path extrusionOk="0" h="450475" w="409913">
                  <a:moveTo>
                    <a:pt x="18702" y="338545"/>
                  </a:moveTo>
                  <a:lnTo>
                    <a:pt x="0" y="0"/>
                  </a:lnTo>
                  <a:lnTo>
                    <a:pt x="409913" y="261505"/>
                  </a:lnTo>
                  <a:lnTo>
                    <a:pt x="215968" y="450475"/>
                  </a:lnTo>
                  <a:lnTo>
                    <a:pt x="18702" y="338545"/>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grpSp>
        <p:nvGrpSpPr>
          <p:cNvPr id="156" name="Google Shape;156;p5"/>
          <p:cNvGrpSpPr/>
          <p:nvPr/>
        </p:nvGrpSpPr>
        <p:grpSpPr>
          <a:xfrm flipH="1">
            <a:off x="337275" y="2846868"/>
            <a:ext cx="2286686" cy="2289823"/>
            <a:chOff x="4593392" y="1441589"/>
            <a:chExt cx="1683243" cy="1685552"/>
          </a:xfrm>
        </p:grpSpPr>
        <p:sp>
          <p:nvSpPr>
            <p:cNvPr id="157" name="Google Shape;157;p5"/>
            <p:cNvSpPr/>
            <p:nvPr/>
          </p:nvSpPr>
          <p:spPr>
            <a:xfrm>
              <a:off x="4643547" y="1545109"/>
              <a:ext cx="1633088" cy="1582032"/>
            </a:xfrm>
            <a:custGeom>
              <a:rect b="b" l="l" r="r" t="t"/>
              <a:pathLst>
                <a:path extrusionOk="0" h="1582032" w="1653760">
                  <a:moveTo>
                    <a:pt x="1278115" y="0"/>
                  </a:moveTo>
                  <a:cubicBezTo>
                    <a:pt x="1278115" y="0"/>
                    <a:pt x="1326166" y="722772"/>
                    <a:pt x="1062795" y="991155"/>
                  </a:cubicBezTo>
                  <a:cubicBezTo>
                    <a:pt x="803634" y="1255283"/>
                    <a:pt x="237544" y="1176365"/>
                    <a:pt x="0" y="1110874"/>
                  </a:cubicBezTo>
                  <a:cubicBezTo>
                    <a:pt x="19836" y="1171940"/>
                    <a:pt x="287417" y="1421932"/>
                    <a:pt x="332756" y="1466433"/>
                  </a:cubicBezTo>
                  <a:cubicBezTo>
                    <a:pt x="554027" y="1683550"/>
                    <a:pt x="1001911" y="1585906"/>
                    <a:pt x="1333169" y="1248341"/>
                  </a:cubicBezTo>
                  <a:cubicBezTo>
                    <a:pt x="1664387" y="910771"/>
                    <a:pt x="1753405" y="461017"/>
                    <a:pt x="1532135" y="243900"/>
                  </a:cubicBezTo>
                  <a:cubicBezTo>
                    <a:pt x="1522176" y="234103"/>
                    <a:pt x="1278115" y="0"/>
                    <a:pt x="1278115" y="0"/>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58" name="Google Shape;158;p5"/>
            <p:cNvSpPr/>
            <p:nvPr/>
          </p:nvSpPr>
          <p:spPr>
            <a:xfrm>
              <a:off x="4593392" y="1441589"/>
              <a:ext cx="1442681" cy="1453563"/>
            </a:xfrm>
            <a:custGeom>
              <a:rect b="b" l="l" r="r" t="t"/>
              <a:pathLst>
                <a:path extrusionOk="0" h="1453563" w="1442681">
                  <a:moveTo>
                    <a:pt x="994706" y="186"/>
                  </a:moveTo>
                  <a:cubicBezTo>
                    <a:pt x="780358" y="5452"/>
                    <a:pt x="527714" y="122670"/>
                    <a:pt x="320693" y="333650"/>
                  </a:cubicBezTo>
                  <a:cubicBezTo>
                    <a:pt x="-10525" y="671215"/>
                    <a:pt x="-99705" y="1120845"/>
                    <a:pt x="121606" y="1337962"/>
                  </a:cubicBezTo>
                  <a:cubicBezTo>
                    <a:pt x="342877" y="1555083"/>
                    <a:pt x="790761" y="1457438"/>
                    <a:pt x="1121979" y="1119869"/>
                  </a:cubicBezTo>
                  <a:cubicBezTo>
                    <a:pt x="1453196" y="782304"/>
                    <a:pt x="1542377" y="332675"/>
                    <a:pt x="1321106" y="115557"/>
                  </a:cubicBezTo>
                  <a:cubicBezTo>
                    <a:pt x="1238119" y="34137"/>
                    <a:pt x="1123315" y="-2976"/>
                    <a:pt x="994706" y="186"/>
                  </a:cubicBezTo>
                  <a:close/>
                  <a:moveTo>
                    <a:pt x="845573" y="399938"/>
                  </a:moveTo>
                  <a:cubicBezTo>
                    <a:pt x="903704" y="398509"/>
                    <a:pt x="955560" y="415256"/>
                    <a:pt x="993087" y="452058"/>
                  </a:cubicBezTo>
                  <a:cubicBezTo>
                    <a:pt x="1093075" y="550192"/>
                    <a:pt x="1052837" y="753501"/>
                    <a:pt x="903137" y="906079"/>
                  </a:cubicBezTo>
                  <a:cubicBezTo>
                    <a:pt x="753437" y="1058653"/>
                    <a:pt x="551031" y="1102762"/>
                    <a:pt x="451002" y="1004627"/>
                  </a:cubicBezTo>
                  <a:cubicBezTo>
                    <a:pt x="350973" y="906492"/>
                    <a:pt x="391252" y="703305"/>
                    <a:pt x="540951" y="550731"/>
                  </a:cubicBezTo>
                  <a:cubicBezTo>
                    <a:pt x="634503" y="455369"/>
                    <a:pt x="748701" y="402318"/>
                    <a:pt x="845573" y="399938"/>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59" name="Google Shape;159;p5"/>
            <p:cNvSpPr/>
            <p:nvPr/>
          </p:nvSpPr>
          <p:spPr>
            <a:xfrm>
              <a:off x="4986203" y="1827976"/>
              <a:ext cx="656440" cy="678044"/>
            </a:xfrm>
            <a:custGeom>
              <a:rect b="b" l="l" r="r" t="t"/>
              <a:pathLst>
                <a:path extrusionOk="0" h="656701" w="651553">
                  <a:moveTo>
                    <a:pt x="449336" y="84"/>
                  </a:moveTo>
                  <a:cubicBezTo>
                    <a:pt x="352424" y="2464"/>
                    <a:pt x="238267" y="55390"/>
                    <a:pt x="144714" y="150751"/>
                  </a:cubicBezTo>
                  <a:cubicBezTo>
                    <a:pt x="91400" y="205065"/>
                    <a:pt x="52336" y="265827"/>
                    <a:pt x="28169" y="325958"/>
                  </a:cubicBezTo>
                  <a:cubicBezTo>
                    <a:pt x="-15551" y="434735"/>
                    <a:pt x="-9641" y="541574"/>
                    <a:pt x="54765" y="604773"/>
                  </a:cubicBezTo>
                  <a:cubicBezTo>
                    <a:pt x="106662" y="655723"/>
                    <a:pt x="186289" y="667907"/>
                    <a:pt x="271704" y="646898"/>
                  </a:cubicBezTo>
                  <a:cubicBezTo>
                    <a:pt x="289759" y="567587"/>
                    <a:pt x="336150" y="482770"/>
                    <a:pt x="407964" y="409576"/>
                  </a:cubicBezTo>
                  <a:cubicBezTo>
                    <a:pt x="479899" y="336249"/>
                    <a:pt x="564019" y="288383"/>
                    <a:pt x="643120" y="268904"/>
                  </a:cubicBezTo>
                  <a:cubicBezTo>
                    <a:pt x="654819" y="217493"/>
                    <a:pt x="654495" y="168539"/>
                    <a:pt x="641217" y="126463"/>
                  </a:cubicBezTo>
                  <a:cubicBezTo>
                    <a:pt x="632311" y="98134"/>
                    <a:pt x="617900" y="72748"/>
                    <a:pt x="596930" y="52204"/>
                  </a:cubicBezTo>
                  <a:cubicBezTo>
                    <a:pt x="559445" y="15402"/>
                    <a:pt x="507467" y="-1345"/>
                    <a:pt x="449336" y="84"/>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grpSp>
        <p:nvGrpSpPr>
          <p:cNvPr id="160" name="Google Shape;160;p5"/>
          <p:cNvGrpSpPr/>
          <p:nvPr/>
        </p:nvGrpSpPr>
        <p:grpSpPr>
          <a:xfrm flipH="1" rot="2440826">
            <a:off x="557043" y="740550"/>
            <a:ext cx="1847135" cy="1054707"/>
            <a:chOff x="6220591" y="624724"/>
            <a:chExt cx="1359724" cy="776397"/>
          </a:xfrm>
        </p:grpSpPr>
        <p:sp>
          <p:nvSpPr>
            <p:cNvPr id="161" name="Google Shape;161;p5"/>
            <p:cNvSpPr/>
            <p:nvPr/>
          </p:nvSpPr>
          <p:spPr>
            <a:xfrm>
              <a:off x="6220591" y="624724"/>
              <a:ext cx="1359724" cy="686349"/>
            </a:xfrm>
            <a:custGeom>
              <a:rect b="b" l="l" r="r" t="t"/>
              <a:pathLst>
                <a:path extrusionOk="0" h="686349" w="1359724">
                  <a:moveTo>
                    <a:pt x="1359725" y="454951"/>
                  </a:moveTo>
                  <a:lnTo>
                    <a:pt x="1295562" y="102363"/>
                  </a:lnTo>
                  <a:lnTo>
                    <a:pt x="1295076" y="102448"/>
                  </a:lnTo>
                  <a:cubicBezTo>
                    <a:pt x="1295602" y="97716"/>
                    <a:pt x="1296088" y="92988"/>
                    <a:pt x="1295238" y="88413"/>
                  </a:cubicBezTo>
                  <a:cubicBezTo>
                    <a:pt x="1277750" y="-5669"/>
                    <a:pt x="973979" y="-28258"/>
                    <a:pt x="616732" y="38051"/>
                  </a:cubicBezTo>
                  <a:cubicBezTo>
                    <a:pt x="259485" y="104355"/>
                    <a:pt x="-15990" y="234502"/>
                    <a:pt x="1457" y="328585"/>
                  </a:cubicBezTo>
                  <a:cubicBezTo>
                    <a:pt x="1619" y="329398"/>
                    <a:pt x="2186" y="330091"/>
                    <a:pt x="2388" y="330892"/>
                  </a:cubicBezTo>
                  <a:lnTo>
                    <a:pt x="0" y="331329"/>
                  </a:lnTo>
                  <a:lnTo>
                    <a:pt x="62584" y="686350"/>
                  </a:lnTo>
                  <a:lnTo>
                    <a:pt x="1359725" y="454951"/>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62" name="Google Shape;162;p5"/>
            <p:cNvSpPr/>
            <p:nvPr/>
          </p:nvSpPr>
          <p:spPr>
            <a:xfrm>
              <a:off x="6284859" y="984273"/>
              <a:ext cx="1295270" cy="416848"/>
            </a:xfrm>
            <a:custGeom>
              <a:rect b="b" l="l" r="r" t="t"/>
              <a:pathLst>
                <a:path extrusionOk="0" h="416848" w="1295270">
                  <a:moveTo>
                    <a:pt x="1294485" y="88366"/>
                  </a:moveTo>
                  <a:cubicBezTo>
                    <a:pt x="1311933" y="182448"/>
                    <a:pt x="1036498" y="312470"/>
                    <a:pt x="679251" y="378774"/>
                  </a:cubicBezTo>
                  <a:cubicBezTo>
                    <a:pt x="322004" y="445083"/>
                    <a:pt x="18273" y="422563"/>
                    <a:pt x="785" y="328480"/>
                  </a:cubicBezTo>
                  <a:cubicBezTo>
                    <a:pt x="-16662" y="234398"/>
                    <a:pt x="258772" y="104380"/>
                    <a:pt x="616019" y="38072"/>
                  </a:cubicBezTo>
                  <a:cubicBezTo>
                    <a:pt x="973266" y="-28232"/>
                    <a:pt x="1276997" y="-5717"/>
                    <a:pt x="1294485" y="88366"/>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63" name="Google Shape;163;p5"/>
            <p:cNvSpPr/>
            <p:nvPr/>
          </p:nvSpPr>
          <p:spPr>
            <a:xfrm>
              <a:off x="6642623" y="1101719"/>
              <a:ext cx="579706" cy="181954"/>
            </a:xfrm>
            <a:custGeom>
              <a:rect b="b" l="l" r="r" t="t"/>
              <a:pathLst>
                <a:path extrusionOk="0" h="181954" w="579706">
                  <a:moveTo>
                    <a:pt x="579394" y="39803"/>
                  </a:moveTo>
                  <a:cubicBezTo>
                    <a:pt x="586761" y="81341"/>
                    <a:pt x="463051" y="137921"/>
                    <a:pt x="303150" y="166185"/>
                  </a:cubicBezTo>
                  <a:cubicBezTo>
                    <a:pt x="143249" y="194449"/>
                    <a:pt x="7677" y="183689"/>
                    <a:pt x="309" y="142152"/>
                  </a:cubicBezTo>
                  <a:cubicBezTo>
                    <a:pt x="-7017" y="100618"/>
                    <a:pt x="116653" y="44033"/>
                    <a:pt x="276594" y="15769"/>
                  </a:cubicBezTo>
                  <a:cubicBezTo>
                    <a:pt x="436495" y="-12495"/>
                    <a:pt x="572067" y="-1735"/>
                    <a:pt x="579394" y="39803"/>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sp>
        <p:nvSpPr>
          <p:cNvPr id="164" name="Google Shape;164;p5"/>
          <p:cNvSpPr/>
          <p:nvPr/>
        </p:nvSpPr>
        <p:spPr>
          <a:xfrm flipH="1">
            <a:off x="2053672" y="5733290"/>
            <a:ext cx="607123" cy="607123"/>
          </a:xfrm>
          <a:custGeom>
            <a:rect b="b" l="l" r="r" t="t"/>
            <a:pathLst>
              <a:path extrusionOk="0" h="447236" w="447236">
                <a:moveTo>
                  <a:pt x="0" y="223266"/>
                </a:moveTo>
                <a:lnTo>
                  <a:pt x="223983" y="0"/>
                </a:lnTo>
                <a:lnTo>
                  <a:pt x="447237" y="223971"/>
                </a:lnTo>
                <a:lnTo>
                  <a:pt x="223254" y="447237"/>
                </a:lnTo>
                <a:lnTo>
                  <a:pt x="0" y="223266"/>
                </a:lnTo>
                <a:close/>
              </a:path>
            </a:pathLst>
          </a:custGeom>
          <a:noFill/>
          <a:ln cap="flat" cmpd="sng" w="2857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65" name="Google Shape;165;p5"/>
          <p:cNvSpPr/>
          <p:nvPr/>
        </p:nvSpPr>
        <p:spPr>
          <a:xfrm flipH="1">
            <a:off x="2440904" y="572721"/>
            <a:ext cx="359399" cy="359389"/>
          </a:xfrm>
          <a:custGeom>
            <a:rect b="b" l="l" r="r" t="t"/>
            <a:pathLst>
              <a:path extrusionOk="0" h="264743" w="264751">
                <a:moveTo>
                  <a:pt x="0" y="132163"/>
                </a:moveTo>
                <a:lnTo>
                  <a:pt x="132580" y="0"/>
                </a:lnTo>
                <a:lnTo>
                  <a:pt x="264752" y="132580"/>
                </a:lnTo>
                <a:lnTo>
                  <a:pt x="132176" y="264743"/>
                </a:lnTo>
                <a:lnTo>
                  <a:pt x="0" y="132163"/>
                </a:lnTo>
                <a:close/>
              </a:path>
            </a:pathLst>
          </a:custGeom>
          <a:noFill/>
          <a:ln cap="flat" cmpd="sng" w="2857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ubtitle and text">
  <p:cSld name="CUSTOM_2">
    <p:bg>
      <p:bgPr>
        <a:solidFill>
          <a:schemeClr val="dk1"/>
        </a:solidFill>
      </p:bgPr>
    </p:bg>
    <p:spTree>
      <p:nvGrpSpPr>
        <p:cNvPr id="166" name="Shape 166"/>
        <p:cNvGrpSpPr/>
        <p:nvPr/>
      </p:nvGrpSpPr>
      <p:grpSpPr>
        <a:xfrm>
          <a:off x="0" y="0"/>
          <a:ext cx="0" cy="0"/>
          <a:chOff x="0" y="0"/>
          <a:chExt cx="0" cy="0"/>
        </a:xfrm>
      </p:grpSpPr>
      <p:sp>
        <p:nvSpPr>
          <p:cNvPr id="167" name="Google Shape;167;p6"/>
          <p:cNvSpPr txBox="1"/>
          <p:nvPr>
            <p:ph type="title"/>
          </p:nvPr>
        </p:nvSpPr>
        <p:spPr>
          <a:xfrm>
            <a:off x="5267250" y="1818150"/>
            <a:ext cx="6143700" cy="1297800"/>
          </a:xfrm>
          <a:prstGeom prst="rect">
            <a:avLst/>
          </a:prstGeom>
        </p:spPr>
        <p:txBody>
          <a:bodyPr anchorCtr="0" anchor="t" bIns="121900" lIns="121900" spcFirstLastPara="1" rIns="121900" wrap="square" tIns="121900">
            <a:normAutofit/>
          </a:bodyPr>
          <a:lstStyle>
            <a:lvl1pPr lvl="0" rtl="0">
              <a:spcBef>
                <a:spcPts val="0"/>
              </a:spcBef>
              <a:spcAft>
                <a:spcPts val="0"/>
              </a:spcAft>
              <a:buClr>
                <a:schemeClr val="lt1"/>
              </a:buClr>
              <a:buSzPts val="4500"/>
              <a:buNone/>
              <a:defRPr sz="7500">
                <a:solidFill>
                  <a:schemeClr val="lt1"/>
                </a:solidFill>
              </a:defRPr>
            </a:lvl1pPr>
            <a:lvl2pPr lvl="1" rtl="0" algn="ctr">
              <a:spcBef>
                <a:spcPts val="0"/>
              </a:spcBef>
              <a:spcAft>
                <a:spcPts val="0"/>
              </a:spcAft>
              <a:buClr>
                <a:schemeClr val="lt1"/>
              </a:buClr>
              <a:buSzPts val="4500"/>
              <a:buNone/>
              <a:defRPr>
                <a:solidFill>
                  <a:schemeClr val="lt1"/>
                </a:solidFill>
              </a:defRPr>
            </a:lvl2pPr>
            <a:lvl3pPr lvl="2" rtl="0" algn="ctr">
              <a:spcBef>
                <a:spcPts val="0"/>
              </a:spcBef>
              <a:spcAft>
                <a:spcPts val="0"/>
              </a:spcAft>
              <a:buClr>
                <a:schemeClr val="lt1"/>
              </a:buClr>
              <a:buSzPts val="4500"/>
              <a:buNone/>
              <a:defRPr>
                <a:solidFill>
                  <a:schemeClr val="lt1"/>
                </a:solidFill>
              </a:defRPr>
            </a:lvl3pPr>
            <a:lvl4pPr lvl="3" rtl="0" algn="ctr">
              <a:spcBef>
                <a:spcPts val="0"/>
              </a:spcBef>
              <a:spcAft>
                <a:spcPts val="0"/>
              </a:spcAft>
              <a:buClr>
                <a:schemeClr val="lt1"/>
              </a:buClr>
              <a:buSzPts val="4500"/>
              <a:buNone/>
              <a:defRPr>
                <a:solidFill>
                  <a:schemeClr val="lt1"/>
                </a:solidFill>
              </a:defRPr>
            </a:lvl4pPr>
            <a:lvl5pPr lvl="4" rtl="0" algn="ctr">
              <a:spcBef>
                <a:spcPts val="0"/>
              </a:spcBef>
              <a:spcAft>
                <a:spcPts val="0"/>
              </a:spcAft>
              <a:buClr>
                <a:schemeClr val="lt1"/>
              </a:buClr>
              <a:buSzPts val="4500"/>
              <a:buNone/>
              <a:defRPr>
                <a:solidFill>
                  <a:schemeClr val="lt1"/>
                </a:solidFill>
              </a:defRPr>
            </a:lvl5pPr>
            <a:lvl6pPr lvl="5" rtl="0" algn="ctr">
              <a:spcBef>
                <a:spcPts val="0"/>
              </a:spcBef>
              <a:spcAft>
                <a:spcPts val="0"/>
              </a:spcAft>
              <a:buClr>
                <a:schemeClr val="lt1"/>
              </a:buClr>
              <a:buSzPts val="4500"/>
              <a:buNone/>
              <a:defRPr>
                <a:solidFill>
                  <a:schemeClr val="lt1"/>
                </a:solidFill>
              </a:defRPr>
            </a:lvl6pPr>
            <a:lvl7pPr lvl="6" rtl="0" algn="ctr">
              <a:spcBef>
                <a:spcPts val="0"/>
              </a:spcBef>
              <a:spcAft>
                <a:spcPts val="0"/>
              </a:spcAft>
              <a:buClr>
                <a:schemeClr val="lt1"/>
              </a:buClr>
              <a:buSzPts val="4500"/>
              <a:buNone/>
              <a:defRPr>
                <a:solidFill>
                  <a:schemeClr val="lt1"/>
                </a:solidFill>
              </a:defRPr>
            </a:lvl7pPr>
            <a:lvl8pPr lvl="7" rtl="0" algn="ctr">
              <a:spcBef>
                <a:spcPts val="0"/>
              </a:spcBef>
              <a:spcAft>
                <a:spcPts val="0"/>
              </a:spcAft>
              <a:buClr>
                <a:schemeClr val="lt1"/>
              </a:buClr>
              <a:buSzPts val="4500"/>
              <a:buNone/>
              <a:defRPr>
                <a:solidFill>
                  <a:schemeClr val="lt1"/>
                </a:solidFill>
              </a:defRPr>
            </a:lvl8pPr>
            <a:lvl9pPr lvl="8" rtl="0" algn="ctr">
              <a:spcBef>
                <a:spcPts val="0"/>
              </a:spcBef>
              <a:spcAft>
                <a:spcPts val="0"/>
              </a:spcAft>
              <a:buClr>
                <a:schemeClr val="lt1"/>
              </a:buClr>
              <a:buSzPts val="4500"/>
              <a:buNone/>
              <a:defRPr>
                <a:solidFill>
                  <a:schemeClr val="lt1"/>
                </a:solidFill>
              </a:defRPr>
            </a:lvl9pPr>
          </a:lstStyle>
          <a:p/>
        </p:txBody>
      </p:sp>
      <p:sp>
        <p:nvSpPr>
          <p:cNvPr id="168" name="Google Shape;168;p6"/>
          <p:cNvSpPr txBox="1"/>
          <p:nvPr>
            <p:ph idx="1" type="subTitle"/>
          </p:nvPr>
        </p:nvSpPr>
        <p:spPr>
          <a:xfrm>
            <a:off x="5267248" y="3228122"/>
            <a:ext cx="6143700" cy="530700"/>
          </a:xfrm>
          <a:prstGeom prst="rect">
            <a:avLst/>
          </a:prstGeom>
        </p:spPr>
        <p:txBody>
          <a:bodyPr anchorCtr="0" anchor="t" bIns="121900" lIns="121900" spcFirstLastPara="1" rIns="121900" wrap="square" tIns="121900">
            <a:normAutofit/>
          </a:bodyPr>
          <a:lstStyle>
            <a:lvl1pPr lvl="0" rtl="0">
              <a:lnSpc>
                <a:spcPct val="60000"/>
              </a:lnSpc>
              <a:spcBef>
                <a:spcPts val="0"/>
              </a:spcBef>
              <a:spcAft>
                <a:spcPts val="0"/>
              </a:spcAft>
              <a:buClr>
                <a:schemeClr val="accent4"/>
              </a:buClr>
              <a:buSzPts val="2800"/>
              <a:buNone/>
              <a:defRPr b="1" sz="3000">
                <a:solidFill>
                  <a:schemeClr val="accent4"/>
                </a:solidFill>
                <a:latin typeface="Poppins"/>
                <a:ea typeface="Poppins"/>
                <a:cs typeface="Poppins"/>
                <a:sym typeface="Poppins"/>
              </a:defRPr>
            </a:lvl1pPr>
            <a:lvl2pPr lvl="1" rtl="0" algn="ctr">
              <a:lnSpc>
                <a:spcPct val="100000"/>
              </a:lnSpc>
              <a:spcBef>
                <a:spcPts val="0"/>
              </a:spcBef>
              <a:spcAft>
                <a:spcPts val="0"/>
              </a:spcAft>
              <a:buClr>
                <a:schemeClr val="accent4"/>
              </a:buClr>
              <a:buSzPts val="2800"/>
              <a:buNone/>
              <a:defRPr sz="2800">
                <a:solidFill>
                  <a:schemeClr val="accent4"/>
                </a:solidFill>
              </a:defRPr>
            </a:lvl2pPr>
            <a:lvl3pPr lvl="2" rtl="0" algn="ctr">
              <a:lnSpc>
                <a:spcPct val="100000"/>
              </a:lnSpc>
              <a:spcBef>
                <a:spcPts val="0"/>
              </a:spcBef>
              <a:spcAft>
                <a:spcPts val="0"/>
              </a:spcAft>
              <a:buClr>
                <a:schemeClr val="accent4"/>
              </a:buClr>
              <a:buSzPts val="2800"/>
              <a:buNone/>
              <a:defRPr sz="2800">
                <a:solidFill>
                  <a:schemeClr val="accent4"/>
                </a:solidFill>
              </a:defRPr>
            </a:lvl3pPr>
            <a:lvl4pPr lvl="3" rtl="0" algn="ctr">
              <a:lnSpc>
                <a:spcPct val="100000"/>
              </a:lnSpc>
              <a:spcBef>
                <a:spcPts val="0"/>
              </a:spcBef>
              <a:spcAft>
                <a:spcPts val="0"/>
              </a:spcAft>
              <a:buClr>
                <a:schemeClr val="accent4"/>
              </a:buClr>
              <a:buSzPts val="2800"/>
              <a:buNone/>
              <a:defRPr sz="2800">
                <a:solidFill>
                  <a:schemeClr val="accent4"/>
                </a:solidFill>
              </a:defRPr>
            </a:lvl4pPr>
            <a:lvl5pPr lvl="4" rtl="0" algn="ctr">
              <a:lnSpc>
                <a:spcPct val="100000"/>
              </a:lnSpc>
              <a:spcBef>
                <a:spcPts val="0"/>
              </a:spcBef>
              <a:spcAft>
                <a:spcPts val="0"/>
              </a:spcAft>
              <a:buClr>
                <a:schemeClr val="accent4"/>
              </a:buClr>
              <a:buSzPts val="2800"/>
              <a:buNone/>
              <a:defRPr sz="2800">
                <a:solidFill>
                  <a:schemeClr val="accent4"/>
                </a:solidFill>
              </a:defRPr>
            </a:lvl5pPr>
            <a:lvl6pPr lvl="5" rtl="0" algn="ctr">
              <a:lnSpc>
                <a:spcPct val="100000"/>
              </a:lnSpc>
              <a:spcBef>
                <a:spcPts val="0"/>
              </a:spcBef>
              <a:spcAft>
                <a:spcPts val="0"/>
              </a:spcAft>
              <a:buClr>
                <a:schemeClr val="accent4"/>
              </a:buClr>
              <a:buSzPts val="2800"/>
              <a:buNone/>
              <a:defRPr sz="2800">
                <a:solidFill>
                  <a:schemeClr val="accent4"/>
                </a:solidFill>
              </a:defRPr>
            </a:lvl6pPr>
            <a:lvl7pPr lvl="6" rtl="0" algn="ctr">
              <a:lnSpc>
                <a:spcPct val="100000"/>
              </a:lnSpc>
              <a:spcBef>
                <a:spcPts val="0"/>
              </a:spcBef>
              <a:spcAft>
                <a:spcPts val="0"/>
              </a:spcAft>
              <a:buClr>
                <a:schemeClr val="accent4"/>
              </a:buClr>
              <a:buSzPts val="2800"/>
              <a:buNone/>
              <a:defRPr sz="2800">
                <a:solidFill>
                  <a:schemeClr val="accent4"/>
                </a:solidFill>
              </a:defRPr>
            </a:lvl7pPr>
            <a:lvl8pPr lvl="7" rtl="0" algn="ctr">
              <a:lnSpc>
                <a:spcPct val="100000"/>
              </a:lnSpc>
              <a:spcBef>
                <a:spcPts val="0"/>
              </a:spcBef>
              <a:spcAft>
                <a:spcPts val="0"/>
              </a:spcAft>
              <a:buClr>
                <a:schemeClr val="accent4"/>
              </a:buClr>
              <a:buSzPts val="2800"/>
              <a:buNone/>
              <a:defRPr sz="2800">
                <a:solidFill>
                  <a:schemeClr val="accent4"/>
                </a:solidFill>
              </a:defRPr>
            </a:lvl8pPr>
            <a:lvl9pPr lvl="8" rtl="0" algn="ctr">
              <a:lnSpc>
                <a:spcPct val="100000"/>
              </a:lnSpc>
              <a:spcBef>
                <a:spcPts val="0"/>
              </a:spcBef>
              <a:spcAft>
                <a:spcPts val="0"/>
              </a:spcAft>
              <a:buClr>
                <a:schemeClr val="accent4"/>
              </a:buClr>
              <a:buSzPts val="2800"/>
              <a:buNone/>
              <a:defRPr sz="2800">
                <a:solidFill>
                  <a:schemeClr val="accent4"/>
                </a:solidFill>
              </a:defRPr>
            </a:lvl9pPr>
          </a:lstStyle>
          <a:p/>
        </p:txBody>
      </p:sp>
      <p:sp>
        <p:nvSpPr>
          <p:cNvPr id="169" name="Google Shape;169;p6"/>
          <p:cNvSpPr txBox="1"/>
          <p:nvPr>
            <p:ph idx="2" type="body"/>
          </p:nvPr>
        </p:nvSpPr>
        <p:spPr>
          <a:xfrm>
            <a:off x="5267260" y="3742051"/>
            <a:ext cx="6143700" cy="1297800"/>
          </a:xfrm>
          <a:prstGeom prst="rect">
            <a:avLst/>
          </a:prstGeom>
        </p:spPr>
        <p:txBody>
          <a:bodyPr anchorCtr="0" anchor="t" bIns="121900" lIns="121900" spcFirstLastPara="1" rIns="121900" wrap="square" tIns="121900">
            <a:normAutofit/>
          </a:bodyPr>
          <a:lstStyle>
            <a:lvl1pPr indent="-368300" lvl="0" marL="457200" rtl="0">
              <a:lnSpc>
                <a:spcPct val="100000"/>
              </a:lnSpc>
              <a:spcBef>
                <a:spcPts val="0"/>
              </a:spcBef>
              <a:spcAft>
                <a:spcPts val="0"/>
              </a:spcAft>
              <a:buClr>
                <a:schemeClr val="lt1"/>
              </a:buClr>
              <a:buSzPts val="2200"/>
              <a:buChar char="●"/>
              <a:defRPr>
                <a:solidFill>
                  <a:schemeClr val="lt1"/>
                </a:solidFill>
              </a:defRPr>
            </a:lvl1pPr>
            <a:lvl2pPr indent="-368300" lvl="1" marL="914400" rtl="0">
              <a:spcBef>
                <a:spcPts val="0"/>
              </a:spcBef>
              <a:spcAft>
                <a:spcPts val="0"/>
              </a:spcAft>
              <a:buClr>
                <a:schemeClr val="lt1"/>
              </a:buClr>
              <a:buSzPts val="2200"/>
              <a:buChar char="○"/>
              <a:defRPr>
                <a:solidFill>
                  <a:schemeClr val="lt1"/>
                </a:solidFill>
              </a:defRPr>
            </a:lvl2pPr>
            <a:lvl3pPr indent="-368300" lvl="2" marL="1371600" rtl="0">
              <a:spcBef>
                <a:spcPts val="0"/>
              </a:spcBef>
              <a:spcAft>
                <a:spcPts val="0"/>
              </a:spcAft>
              <a:buClr>
                <a:schemeClr val="lt1"/>
              </a:buClr>
              <a:buSzPts val="2200"/>
              <a:buChar char="■"/>
              <a:defRPr>
                <a:solidFill>
                  <a:schemeClr val="lt1"/>
                </a:solidFill>
              </a:defRPr>
            </a:lvl3pPr>
            <a:lvl4pPr indent="-368300" lvl="3" marL="1828800" rtl="0">
              <a:spcBef>
                <a:spcPts val="0"/>
              </a:spcBef>
              <a:spcAft>
                <a:spcPts val="0"/>
              </a:spcAft>
              <a:buClr>
                <a:schemeClr val="lt1"/>
              </a:buClr>
              <a:buSzPts val="2200"/>
              <a:buChar char="●"/>
              <a:defRPr>
                <a:solidFill>
                  <a:schemeClr val="lt1"/>
                </a:solidFill>
              </a:defRPr>
            </a:lvl4pPr>
            <a:lvl5pPr indent="-368300" lvl="4" marL="2286000" rtl="0">
              <a:spcBef>
                <a:spcPts val="0"/>
              </a:spcBef>
              <a:spcAft>
                <a:spcPts val="0"/>
              </a:spcAft>
              <a:buClr>
                <a:schemeClr val="lt1"/>
              </a:buClr>
              <a:buSzPts val="2200"/>
              <a:buChar char="○"/>
              <a:defRPr>
                <a:solidFill>
                  <a:schemeClr val="lt1"/>
                </a:solidFill>
              </a:defRPr>
            </a:lvl5pPr>
            <a:lvl6pPr indent="-368300" lvl="5" marL="2743200" rtl="0">
              <a:spcBef>
                <a:spcPts val="0"/>
              </a:spcBef>
              <a:spcAft>
                <a:spcPts val="0"/>
              </a:spcAft>
              <a:buClr>
                <a:schemeClr val="lt1"/>
              </a:buClr>
              <a:buSzPts val="2200"/>
              <a:buChar char="■"/>
              <a:defRPr>
                <a:solidFill>
                  <a:schemeClr val="lt1"/>
                </a:solidFill>
              </a:defRPr>
            </a:lvl6pPr>
            <a:lvl7pPr indent="-368300" lvl="6" marL="3200400" rtl="0">
              <a:spcBef>
                <a:spcPts val="0"/>
              </a:spcBef>
              <a:spcAft>
                <a:spcPts val="0"/>
              </a:spcAft>
              <a:buClr>
                <a:schemeClr val="lt1"/>
              </a:buClr>
              <a:buSzPts val="2200"/>
              <a:buChar char="●"/>
              <a:defRPr>
                <a:solidFill>
                  <a:schemeClr val="lt1"/>
                </a:solidFill>
              </a:defRPr>
            </a:lvl7pPr>
            <a:lvl8pPr indent="-368300" lvl="7" marL="3657600" rtl="0">
              <a:spcBef>
                <a:spcPts val="0"/>
              </a:spcBef>
              <a:spcAft>
                <a:spcPts val="0"/>
              </a:spcAft>
              <a:buClr>
                <a:schemeClr val="lt1"/>
              </a:buClr>
              <a:buSzPts val="2200"/>
              <a:buChar char="○"/>
              <a:defRPr>
                <a:solidFill>
                  <a:schemeClr val="lt1"/>
                </a:solidFill>
              </a:defRPr>
            </a:lvl8pPr>
            <a:lvl9pPr indent="-368300" lvl="8" marL="4114800" rtl="0">
              <a:spcBef>
                <a:spcPts val="0"/>
              </a:spcBef>
              <a:spcAft>
                <a:spcPts val="0"/>
              </a:spcAft>
              <a:buClr>
                <a:schemeClr val="lt1"/>
              </a:buClr>
              <a:buSzPts val="2200"/>
              <a:buChar char="■"/>
              <a:defRPr>
                <a:solidFill>
                  <a:schemeClr val="lt1"/>
                </a:solidFill>
              </a:defRPr>
            </a:lvl9pPr>
          </a:lstStyle>
          <a:p/>
        </p:txBody>
      </p:sp>
      <p:grpSp>
        <p:nvGrpSpPr>
          <p:cNvPr id="170" name="Google Shape;170;p6"/>
          <p:cNvGrpSpPr/>
          <p:nvPr/>
        </p:nvGrpSpPr>
        <p:grpSpPr>
          <a:xfrm flipH="1">
            <a:off x="1367519" y="1780818"/>
            <a:ext cx="2597891" cy="2597879"/>
            <a:chOff x="4616075" y="1332525"/>
            <a:chExt cx="1915566" cy="1881022"/>
          </a:xfrm>
        </p:grpSpPr>
        <p:sp>
          <p:nvSpPr>
            <p:cNvPr id="171" name="Google Shape;171;p6"/>
            <p:cNvSpPr/>
            <p:nvPr/>
          </p:nvSpPr>
          <p:spPr>
            <a:xfrm>
              <a:off x="4616077" y="1332525"/>
              <a:ext cx="1912253" cy="4048"/>
            </a:xfrm>
            <a:custGeom>
              <a:rect b="b" l="l" r="r" t="t"/>
              <a:pathLst>
                <a:path extrusionOk="0" h="4048" w="1912253">
                  <a:moveTo>
                    <a:pt x="0" y="0"/>
                  </a:moveTo>
                  <a:lnTo>
                    <a:pt x="1912253" y="0"/>
                  </a:lnTo>
                </a:path>
              </a:pathLst>
            </a:custGeom>
            <a:noFill/>
            <a:ln cap="rnd" cmpd="sng" w="28575">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72" name="Google Shape;172;p6"/>
            <p:cNvSpPr/>
            <p:nvPr/>
          </p:nvSpPr>
          <p:spPr>
            <a:xfrm>
              <a:off x="4616077" y="1645356"/>
              <a:ext cx="1912253" cy="4048"/>
            </a:xfrm>
            <a:custGeom>
              <a:rect b="b" l="l" r="r" t="t"/>
              <a:pathLst>
                <a:path extrusionOk="0" h="4048" w="1912253">
                  <a:moveTo>
                    <a:pt x="0" y="0"/>
                  </a:moveTo>
                  <a:lnTo>
                    <a:pt x="1912253" y="0"/>
                  </a:lnTo>
                </a:path>
              </a:pathLst>
            </a:custGeom>
            <a:noFill/>
            <a:ln cap="rnd" cmpd="sng" w="28575">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73" name="Google Shape;173;p6"/>
            <p:cNvSpPr/>
            <p:nvPr/>
          </p:nvSpPr>
          <p:spPr>
            <a:xfrm>
              <a:off x="4616077" y="1958183"/>
              <a:ext cx="1912253" cy="4048"/>
            </a:xfrm>
            <a:custGeom>
              <a:rect b="b" l="l" r="r" t="t"/>
              <a:pathLst>
                <a:path extrusionOk="0" h="4048" w="1912253">
                  <a:moveTo>
                    <a:pt x="0" y="0"/>
                  </a:moveTo>
                  <a:lnTo>
                    <a:pt x="1912253" y="0"/>
                  </a:lnTo>
                </a:path>
              </a:pathLst>
            </a:custGeom>
            <a:noFill/>
            <a:ln cap="rnd" cmpd="sng" w="28575">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74" name="Google Shape;174;p6"/>
            <p:cNvSpPr/>
            <p:nvPr/>
          </p:nvSpPr>
          <p:spPr>
            <a:xfrm>
              <a:off x="4616077" y="2271014"/>
              <a:ext cx="1912253" cy="4048"/>
            </a:xfrm>
            <a:custGeom>
              <a:rect b="b" l="l" r="r" t="t"/>
              <a:pathLst>
                <a:path extrusionOk="0" h="4048" w="1912253">
                  <a:moveTo>
                    <a:pt x="0" y="0"/>
                  </a:moveTo>
                  <a:lnTo>
                    <a:pt x="1912253" y="0"/>
                  </a:lnTo>
                </a:path>
              </a:pathLst>
            </a:custGeom>
            <a:noFill/>
            <a:ln cap="rnd" cmpd="sng" w="28575">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75" name="Google Shape;175;p6"/>
            <p:cNvSpPr/>
            <p:nvPr/>
          </p:nvSpPr>
          <p:spPr>
            <a:xfrm>
              <a:off x="4616077" y="2583841"/>
              <a:ext cx="1912253" cy="4048"/>
            </a:xfrm>
            <a:custGeom>
              <a:rect b="b" l="l" r="r" t="t"/>
              <a:pathLst>
                <a:path extrusionOk="0" h="4048" w="1912253">
                  <a:moveTo>
                    <a:pt x="0" y="0"/>
                  </a:moveTo>
                  <a:lnTo>
                    <a:pt x="1912253" y="0"/>
                  </a:lnTo>
                </a:path>
              </a:pathLst>
            </a:custGeom>
            <a:noFill/>
            <a:ln cap="rnd" cmpd="sng" w="28575">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76" name="Google Shape;176;p6"/>
            <p:cNvSpPr/>
            <p:nvPr/>
          </p:nvSpPr>
          <p:spPr>
            <a:xfrm>
              <a:off x="4616077" y="2896672"/>
              <a:ext cx="1912253" cy="4048"/>
            </a:xfrm>
            <a:custGeom>
              <a:rect b="b" l="l" r="r" t="t"/>
              <a:pathLst>
                <a:path extrusionOk="0" h="4048" w="1912253">
                  <a:moveTo>
                    <a:pt x="0" y="0"/>
                  </a:moveTo>
                  <a:lnTo>
                    <a:pt x="1912253" y="0"/>
                  </a:lnTo>
                </a:path>
              </a:pathLst>
            </a:custGeom>
            <a:noFill/>
            <a:ln cap="rnd" cmpd="sng" w="28575">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77" name="Google Shape;177;p6"/>
            <p:cNvSpPr/>
            <p:nvPr/>
          </p:nvSpPr>
          <p:spPr>
            <a:xfrm>
              <a:off x="4616077" y="3209499"/>
              <a:ext cx="1912253" cy="4048"/>
            </a:xfrm>
            <a:custGeom>
              <a:rect b="b" l="l" r="r" t="t"/>
              <a:pathLst>
                <a:path extrusionOk="0" h="4048" w="1912253">
                  <a:moveTo>
                    <a:pt x="0" y="0"/>
                  </a:moveTo>
                  <a:lnTo>
                    <a:pt x="1912253" y="0"/>
                  </a:lnTo>
                </a:path>
              </a:pathLst>
            </a:custGeom>
            <a:noFill/>
            <a:ln cap="rnd" cmpd="sng" w="28575">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78" name="Google Shape;178;p6"/>
            <p:cNvSpPr/>
            <p:nvPr/>
          </p:nvSpPr>
          <p:spPr>
            <a:xfrm>
              <a:off x="4616075" y="1332525"/>
              <a:ext cx="4048" cy="1876973"/>
            </a:xfrm>
            <a:custGeom>
              <a:rect b="b" l="l" r="r" t="t"/>
              <a:pathLst>
                <a:path extrusionOk="0" h="1876973" w="4048">
                  <a:moveTo>
                    <a:pt x="0" y="1876974"/>
                  </a:moveTo>
                  <a:lnTo>
                    <a:pt x="0" y="0"/>
                  </a:lnTo>
                </a:path>
              </a:pathLst>
            </a:custGeom>
            <a:noFill/>
            <a:ln cap="rnd" cmpd="sng" w="28575">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79" name="Google Shape;179;p6"/>
            <p:cNvSpPr/>
            <p:nvPr/>
          </p:nvSpPr>
          <p:spPr>
            <a:xfrm>
              <a:off x="4941627" y="1332525"/>
              <a:ext cx="4048" cy="1876973"/>
            </a:xfrm>
            <a:custGeom>
              <a:rect b="b" l="l" r="r" t="t"/>
              <a:pathLst>
                <a:path extrusionOk="0" h="1876973" w="4048">
                  <a:moveTo>
                    <a:pt x="0" y="1876974"/>
                  </a:moveTo>
                  <a:lnTo>
                    <a:pt x="0" y="0"/>
                  </a:lnTo>
                </a:path>
              </a:pathLst>
            </a:custGeom>
            <a:noFill/>
            <a:ln cap="rnd" cmpd="sng" w="28575">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80" name="Google Shape;180;p6"/>
            <p:cNvSpPr/>
            <p:nvPr/>
          </p:nvSpPr>
          <p:spPr>
            <a:xfrm>
              <a:off x="5256733" y="1332525"/>
              <a:ext cx="4048" cy="1876973"/>
            </a:xfrm>
            <a:custGeom>
              <a:rect b="b" l="l" r="r" t="t"/>
              <a:pathLst>
                <a:path extrusionOk="0" h="1876973" w="4048">
                  <a:moveTo>
                    <a:pt x="0" y="1876974"/>
                  </a:moveTo>
                  <a:lnTo>
                    <a:pt x="0" y="0"/>
                  </a:lnTo>
                </a:path>
              </a:pathLst>
            </a:custGeom>
            <a:noFill/>
            <a:ln cap="rnd" cmpd="sng" w="28575">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81" name="Google Shape;181;p6"/>
            <p:cNvSpPr/>
            <p:nvPr/>
          </p:nvSpPr>
          <p:spPr>
            <a:xfrm>
              <a:off x="5571839" y="1332525"/>
              <a:ext cx="4048" cy="1876973"/>
            </a:xfrm>
            <a:custGeom>
              <a:rect b="b" l="l" r="r" t="t"/>
              <a:pathLst>
                <a:path extrusionOk="0" h="1876973" w="4048">
                  <a:moveTo>
                    <a:pt x="0" y="1876974"/>
                  </a:moveTo>
                  <a:lnTo>
                    <a:pt x="0" y="0"/>
                  </a:lnTo>
                </a:path>
              </a:pathLst>
            </a:custGeom>
            <a:noFill/>
            <a:ln cap="rnd" cmpd="sng" w="28575">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82" name="Google Shape;182;p6"/>
            <p:cNvSpPr/>
            <p:nvPr/>
          </p:nvSpPr>
          <p:spPr>
            <a:xfrm>
              <a:off x="5886945" y="1332525"/>
              <a:ext cx="4048" cy="1876973"/>
            </a:xfrm>
            <a:custGeom>
              <a:rect b="b" l="l" r="r" t="t"/>
              <a:pathLst>
                <a:path extrusionOk="0" h="1876973" w="4048">
                  <a:moveTo>
                    <a:pt x="0" y="1876974"/>
                  </a:moveTo>
                  <a:lnTo>
                    <a:pt x="0" y="0"/>
                  </a:lnTo>
                </a:path>
              </a:pathLst>
            </a:custGeom>
            <a:noFill/>
            <a:ln cap="rnd" cmpd="sng" w="28575">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83" name="Google Shape;183;p6"/>
            <p:cNvSpPr/>
            <p:nvPr/>
          </p:nvSpPr>
          <p:spPr>
            <a:xfrm>
              <a:off x="6202051" y="1332525"/>
              <a:ext cx="4048" cy="1876973"/>
            </a:xfrm>
            <a:custGeom>
              <a:rect b="b" l="l" r="r" t="t"/>
              <a:pathLst>
                <a:path extrusionOk="0" h="1876973" w="4048">
                  <a:moveTo>
                    <a:pt x="0" y="1876974"/>
                  </a:moveTo>
                  <a:lnTo>
                    <a:pt x="0" y="0"/>
                  </a:lnTo>
                </a:path>
              </a:pathLst>
            </a:custGeom>
            <a:noFill/>
            <a:ln cap="rnd" cmpd="sng" w="28575">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84" name="Google Shape;184;p6"/>
            <p:cNvSpPr/>
            <p:nvPr/>
          </p:nvSpPr>
          <p:spPr>
            <a:xfrm>
              <a:off x="6527594" y="1332525"/>
              <a:ext cx="4048" cy="1876973"/>
            </a:xfrm>
            <a:custGeom>
              <a:rect b="b" l="l" r="r" t="t"/>
              <a:pathLst>
                <a:path extrusionOk="0" h="1876973" w="4048">
                  <a:moveTo>
                    <a:pt x="0" y="1876974"/>
                  </a:moveTo>
                  <a:lnTo>
                    <a:pt x="0" y="0"/>
                  </a:lnTo>
                </a:path>
              </a:pathLst>
            </a:custGeom>
            <a:noFill/>
            <a:ln cap="rnd" cmpd="sng" w="28575">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grpSp>
        <p:nvGrpSpPr>
          <p:cNvPr id="185" name="Google Shape;185;p6"/>
          <p:cNvGrpSpPr/>
          <p:nvPr/>
        </p:nvGrpSpPr>
        <p:grpSpPr>
          <a:xfrm flipH="1">
            <a:off x="3287382" y="1305991"/>
            <a:ext cx="891613" cy="650098"/>
            <a:chOff x="4468725" y="937901"/>
            <a:chExt cx="656322" cy="478541"/>
          </a:xfrm>
        </p:grpSpPr>
        <p:sp>
          <p:nvSpPr>
            <p:cNvPr id="186" name="Google Shape;186;p6"/>
            <p:cNvSpPr/>
            <p:nvPr/>
          </p:nvSpPr>
          <p:spPr>
            <a:xfrm>
              <a:off x="4469534" y="937901"/>
              <a:ext cx="655513" cy="397461"/>
            </a:xfrm>
            <a:custGeom>
              <a:rect b="b" l="l" r="r" t="t"/>
              <a:pathLst>
                <a:path extrusionOk="0" h="397461" w="655513">
                  <a:moveTo>
                    <a:pt x="446589" y="397461"/>
                  </a:moveTo>
                  <a:lnTo>
                    <a:pt x="59831" y="253036"/>
                  </a:lnTo>
                  <a:lnTo>
                    <a:pt x="0" y="152311"/>
                  </a:lnTo>
                  <a:lnTo>
                    <a:pt x="261347" y="0"/>
                  </a:lnTo>
                  <a:lnTo>
                    <a:pt x="655513" y="159184"/>
                  </a:lnTo>
                  <a:lnTo>
                    <a:pt x="446589" y="397461"/>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87" name="Google Shape;187;p6"/>
            <p:cNvSpPr/>
            <p:nvPr/>
          </p:nvSpPr>
          <p:spPr>
            <a:xfrm>
              <a:off x="4468725" y="1087913"/>
              <a:ext cx="468570" cy="328529"/>
            </a:xfrm>
            <a:custGeom>
              <a:rect b="b" l="l" r="r" t="t"/>
              <a:pathLst>
                <a:path extrusionOk="0" h="328529" w="468570">
                  <a:moveTo>
                    <a:pt x="69587" y="164066"/>
                  </a:moveTo>
                  <a:lnTo>
                    <a:pt x="0" y="0"/>
                  </a:lnTo>
                  <a:lnTo>
                    <a:pt x="468570" y="201929"/>
                  </a:lnTo>
                  <a:lnTo>
                    <a:pt x="427927" y="328530"/>
                  </a:lnTo>
                  <a:lnTo>
                    <a:pt x="69587" y="164066"/>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88" name="Google Shape;188;p6"/>
            <p:cNvSpPr/>
            <p:nvPr/>
          </p:nvSpPr>
          <p:spPr>
            <a:xfrm>
              <a:off x="4859530" y="1097086"/>
              <a:ext cx="265516" cy="319356"/>
            </a:xfrm>
            <a:custGeom>
              <a:rect b="b" l="l" r="r" t="t"/>
              <a:pathLst>
                <a:path extrusionOk="0" h="319356" w="265516">
                  <a:moveTo>
                    <a:pt x="0" y="158537"/>
                  </a:moveTo>
                  <a:lnTo>
                    <a:pt x="265517" y="0"/>
                  </a:lnTo>
                  <a:lnTo>
                    <a:pt x="253777" y="267958"/>
                  </a:lnTo>
                  <a:lnTo>
                    <a:pt x="37121" y="319357"/>
                  </a:lnTo>
                  <a:lnTo>
                    <a:pt x="0" y="158537"/>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grpSp>
        <p:nvGrpSpPr>
          <p:cNvPr id="189" name="Google Shape;189;p6"/>
          <p:cNvGrpSpPr/>
          <p:nvPr/>
        </p:nvGrpSpPr>
        <p:grpSpPr>
          <a:xfrm flipH="1">
            <a:off x="492602" y="3433043"/>
            <a:ext cx="712775" cy="873752"/>
            <a:chOff x="6197557" y="3002680"/>
            <a:chExt cx="524678" cy="643174"/>
          </a:xfrm>
        </p:grpSpPr>
        <p:sp>
          <p:nvSpPr>
            <p:cNvPr id="190" name="Google Shape;190;p6"/>
            <p:cNvSpPr/>
            <p:nvPr/>
          </p:nvSpPr>
          <p:spPr>
            <a:xfrm>
              <a:off x="6248807" y="3002680"/>
              <a:ext cx="473428" cy="502222"/>
            </a:xfrm>
            <a:custGeom>
              <a:rect b="b" l="l" r="r" t="t"/>
              <a:pathLst>
                <a:path extrusionOk="0" h="502222" w="473428">
                  <a:moveTo>
                    <a:pt x="0" y="0"/>
                  </a:moveTo>
                  <a:lnTo>
                    <a:pt x="105089" y="324348"/>
                  </a:lnTo>
                  <a:lnTo>
                    <a:pt x="335549" y="502223"/>
                  </a:lnTo>
                  <a:lnTo>
                    <a:pt x="473428" y="454204"/>
                  </a:lnTo>
                  <a:lnTo>
                    <a:pt x="253696" y="119517"/>
                  </a:lnTo>
                  <a:lnTo>
                    <a:pt x="0" y="0"/>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91" name="Google Shape;191;p6"/>
            <p:cNvSpPr/>
            <p:nvPr/>
          </p:nvSpPr>
          <p:spPr>
            <a:xfrm>
              <a:off x="6197557" y="3002680"/>
              <a:ext cx="156338" cy="531243"/>
            </a:xfrm>
            <a:custGeom>
              <a:rect b="b" l="l" r="r" t="t"/>
              <a:pathLst>
                <a:path extrusionOk="0" h="531243" w="156338">
                  <a:moveTo>
                    <a:pt x="0" y="230658"/>
                  </a:moveTo>
                  <a:lnTo>
                    <a:pt x="51249" y="0"/>
                  </a:lnTo>
                  <a:lnTo>
                    <a:pt x="156339" y="324348"/>
                  </a:lnTo>
                  <a:lnTo>
                    <a:pt x="133467" y="531244"/>
                  </a:lnTo>
                  <a:lnTo>
                    <a:pt x="0" y="230658"/>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92" name="Google Shape;192;p6"/>
            <p:cNvSpPr/>
            <p:nvPr/>
          </p:nvSpPr>
          <p:spPr>
            <a:xfrm>
              <a:off x="6312322" y="3195379"/>
              <a:ext cx="409913" cy="450475"/>
            </a:xfrm>
            <a:custGeom>
              <a:rect b="b" l="l" r="r" t="t"/>
              <a:pathLst>
                <a:path extrusionOk="0" h="450475" w="409913">
                  <a:moveTo>
                    <a:pt x="18702" y="338545"/>
                  </a:moveTo>
                  <a:lnTo>
                    <a:pt x="0" y="0"/>
                  </a:lnTo>
                  <a:lnTo>
                    <a:pt x="409913" y="261505"/>
                  </a:lnTo>
                  <a:lnTo>
                    <a:pt x="215968" y="450475"/>
                  </a:lnTo>
                  <a:lnTo>
                    <a:pt x="18702" y="338545"/>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sp>
        <p:nvSpPr>
          <p:cNvPr id="193" name="Google Shape;193;p6"/>
          <p:cNvSpPr/>
          <p:nvPr/>
        </p:nvSpPr>
        <p:spPr>
          <a:xfrm flipH="1">
            <a:off x="10124948" y="-949152"/>
            <a:ext cx="2905255" cy="2905253"/>
          </a:xfrm>
          <a:custGeom>
            <a:rect b="b" l="l" r="r" t="t"/>
            <a:pathLst>
              <a:path extrusionOk="0" h="2192644" w="2192645">
                <a:moveTo>
                  <a:pt x="0" y="1096323"/>
                </a:moveTo>
                <a:cubicBezTo>
                  <a:pt x="0" y="490841"/>
                  <a:pt x="490840" y="0"/>
                  <a:pt x="1096324" y="0"/>
                </a:cubicBezTo>
                <a:cubicBezTo>
                  <a:pt x="1701806" y="0"/>
                  <a:pt x="2192646" y="490841"/>
                  <a:pt x="2192646" y="1096323"/>
                </a:cubicBezTo>
                <a:cubicBezTo>
                  <a:pt x="2192646" y="1701805"/>
                  <a:pt x="1701806" y="2192645"/>
                  <a:pt x="1096324" y="2192645"/>
                </a:cubicBezTo>
                <a:cubicBezTo>
                  <a:pt x="490840" y="2192645"/>
                  <a:pt x="0" y="1701805"/>
                  <a:pt x="0" y="1096323"/>
                </a:cubicBezTo>
                <a:close/>
              </a:path>
            </a:pathLst>
          </a:custGeom>
          <a:gradFill>
            <a:gsLst>
              <a:gs pos="0">
                <a:schemeClr val="accent5"/>
              </a:gs>
              <a:gs pos="100000">
                <a:schemeClr val="accent6"/>
              </a:gs>
            </a:gsLst>
            <a:lin ang="5400012"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nvGrpSpPr>
          <p:cNvPr id="194" name="Google Shape;194;p6"/>
          <p:cNvGrpSpPr/>
          <p:nvPr/>
        </p:nvGrpSpPr>
        <p:grpSpPr>
          <a:xfrm flipH="1">
            <a:off x="1526787" y="2016975"/>
            <a:ext cx="2283267" cy="2289816"/>
            <a:chOff x="4593397" y="1441597"/>
            <a:chExt cx="1680726" cy="1685547"/>
          </a:xfrm>
        </p:grpSpPr>
        <p:sp>
          <p:nvSpPr>
            <p:cNvPr id="195" name="Google Shape;195;p6"/>
            <p:cNvSpPr/>
            <p:nvPr/>
          </p:nvSpPr>
          <p:spPr>
            <a:xfrm>
              <a:off x="4636901" y="1545112"/>
              <a:ext cx="1637222" cy="1582032"/>
            </a:xfrm>
            <a:custGeom>
              <a:rect b="b" l="l" r="r" t="t"/>
              <a:pathLst>
                <a:path extrusionOk="0" h="1582032" w="1653760">
                  <a:moveTo>
                    <a:pt x="1278115" y="0"/>
                  </a:moveTo>
                  <a:cubicBezTo>
                    <a:pt x="1278115" y="0"/>
                    <a:pt x="1326166" y="722772"/>
                    <a:pt x="1062795" y="991155"/>
                  </a:cubicBezTo>
                  <a:cubicBezTo>
                    <a:pt x="803634" y="1255283"/>
                    <a:pt x="237544" y="1176365"/>
                    <a:pt x="0" y="1110874"/>
                  </a:cubicBezTo>
                  <a:cubicBezTo>
                    <a:pt x="19836" y="1171940"/>
                    <a:pt x="287417" y="1421932"/>
                    <a:pt x="332756" y="1466433"/>
                  </a:cubicBezTo>
                  <a:cubicBezTo>
                    <a:pt x="554027" y="1683550"/>
                    <a:pt x="1001911" y="1585906"/>
                    <a:pt x="1333169" y="1248341"/>
                  </a:cubicBezTo>
                  <a:cubicBezTo>
                    <a:pt x="1664387" y="910771"/>
                    <a:pt x="1753405" y="461017"/>
                    <a:pt x="1532135" y="243900"/>
                  </a:cubicBezTo>
                  <a:cubicBezTo>
                    <a:pt x="1522176" y="234103"/>
                    <a:pt x="1278115" y="0"/>
                    <a:pt x="1278115" y="0"/>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96" name="Google Shape;196;p6"/>
            <p:cNvSpPr/>
            <p:nvPr/>
          </p:nvSpPr>
          <p:spPr>
            <a:xfrm>
              <a:off x="4593397" y="1441597"/>
              <a:ext cx="1442681" cy="1464465"/>
            </a:xfrm>
            <a:custGeom>
              <a:rect b="b" l="l" r="r" t="t"/>
              <a:pathLst>
                <a:path extrusionOk="0" h="1453563" w="1442681">
                  <a:moveTo>
                    <a:pt x="994706" y="186"/>
                  </a:moveTo>
                  <a:cubicBezTo>
                    <a:pt x="780358" y="5452"/>
                    <a:pt x="527714" y="122670"/>
                    <a:pt x="320693" y="333650"/>
                  </a:cubicBezTo>
                  <a:cubicBezTo>
                    <a:pt x="-10525" y="671215"/>
                    <a:pt x="-99705" y="1120845"/>
                    <a:pt x="121606" y="1337962"/>
                  </a:cubicBezTo>
                  <a:cubicBezTo>
                    <a:pt x="342877" y="1555083"/>
                    <a:pt x="790761" y="1457438"/>
                    <a:pt x="1121979" y="1119869"/>
                  </a:cubicBezTo>
                  <a:cubicBezTo>
                    <a:pt x="1453196" y="782304"/>
                    <a:pt x="1542377" y="332675"/>
                    <a:pt x="1321106" y="115557"/>
                  </a:cubicBezTo>
                  <a:cubicBezTo>
                    <a:pt x="1238119" y="34137"/>
                    <a:pt x="1123315" y="-2976"/>
                    <a:pt x="994706" y="186"/>
                  </a:cubicBezTo>
                  <a:close/>
                  <a:moveTo>
                    <a:pt x="845573" y="399938"/>
                  </a:moveTo>
                  <a:cubicBezTo>
                    <a:pt x="903704" y="398509"/>
                    <a:pt x="955560" y="415256"/>
                    <a:pt x="993087" y="452058"/>
                  </a:cubicBezTo>
                  <a:cubicBezTo>
                    <a:pt x="1093075" y="550192"/>
                    <a:pt x="1052837" y="753501"/>
                    <a:pt x="903137" y="906079"/>
                  </a:cubicBezTo>
                  <a:cubicBezTo>
                    <a:pt x="753437" y="1058653"/>
                    <a:pt x="551031" y="1102762"/>
                    <a:pt x="451002" y="1004627"/>
                  </a:cubicBezTo>
                  <a:cubicBezTo>
                    <a:pt x="350973" y="906492"/>
                    <a:pt x="391252" y="703305"/>
                    <a:pt x="540951" y="550731"/>
                  </a:cubicBezTo>
                  <a:cubicBezTo>
                    <a:pt x="634503" y="455369"/>
                    <a:pt x="748701" y="402318"/>
                    <a:pt x="845573" y="399938"/>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97" name="Google Shape;197;p6"/>
            <p:cNvSpPr/>
            <p:nvPr/>
          </p:nvSpPr>
          <p:spPr>
            <a:xfrm>
              <a:off x="4986203" y="1827976"/>
              <a:ext cx="656440" cy="678044"/>
            </a:xfrm>
            <a:custGeom>
              <a:rect b="b" l="l" r="r" t="t"/>
              <a:pathLst>
                <a:path extrusionOk="0" h="656701" w="651553">
                  <a:moveTo>
                    <a:pt x="449336" y="84"/>
                  </a:moveTo>
                  <a:cubicBezTo>
                    <a:pt x="352424" y="2464"/>
                    <a:pt x="238267" y="55390"/>
                    <a:pt x="144714" y="150751"/>
                  </a:cubicBezTo>
                  <a:cubicBezTo>
                    <a:pt x="91400" y="205065"/>
                    <a:pt x="52336" y="265827"/>
                    <a:pt x="28169" y="325958"/>
                  </a:cubicBezTo>
                  <a:cubicBezTo>
                    <a:pt x="-15551" y="434735"/>
                    <a:pt x="-9641" y="541574"/>
                    <a:pt x="54765" y="604773"/>
                  </a:cubicBezTo>
                  <a:cubicBezTo>
                    <a:pt x="106662" y="655723"/>
                    <a:pt x="186289" y="667907"/>
                    <a:pt x="271704" y="646898"/>
                  </a:cubicBezTo>
                  <a:cubicBezTo>
                    <a:pt x="289759" y="567587"/>
                    <a:pt x="336150" y="482770"/>
                    <a:pt x="407964" y="409576"/>
                  </a:cubicBezTo>
                  <a:cubicBezTo>
                    <a:pt x="479899" y="336249"/>
                    <a:pt x="564019" y="288383"/>
                    <a:pt x="643120" y="268904"/>
                  </a:cubicBezTo>
                  <a:cubicBezTo>
                    <a:pt x="654819" y="217493"/>
                    <a:pt x="654495" y="168539"/>
                    <a:pt x="641217" y="126463"/>
                  </a:cubicBezTo>
                  <a:cubicBezTo>
                    <a:pt x="632311" y="98134"/>
                    <a:pt x="617900" y="72748"/>
                    <a:pt x="596930" y="52204"/>
                  </a:cubicBezTo>
                  <a:cubicBezTo>
                    <a:pt x="559445" y="15402"/>
                    <a:pt x="507467" y="-1345"/>
                    <a:pt x="449336" y="84"/>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grpSp>
        <p:nvGrpSpPr>
          <p:cNvPr id="198" name="Google Shape;198;p6"/>
          <p:cNvGrpSpPr/>
          <p:nvPr/>
        </p:nvGrpSpPr>
        <p:grpSpPr>
          <a:xfrm flipH="1">
            <a:off x="2510395" y="4845101"/>
            <a:ext cx="1668612" cy="1391255"/>
            <a:chOff x="3790450" y="2922745"/>
            <a:chExt cx="1228275" cy="1024111"/>
          </a:xfrm>
        </p:grpSpPr>
        <p:sp>
          <p:nvSpPr>
            <p:cNvPr id="199" name="Google Shape;199;p6"/>
            <p:cNvSpPr/>
            <p:nvPr/>
          </p:nvSpPr>
          <p:spPr>
            <a:xfrm>
              <a:off x="3790450" y="2942602"/>
              <a:ext cx="1220561" cy="1004254"/>
            </a:xfrm>
            <a:custGeom>
              <a:rect b="b" l="l" r="r" t="t"/>
              <a:pathLst>
                <a:path extrusionOk="0" h="1004254" w="1220561">
                  <a:moveTo>
                    <a:pt x="207279" y="0"/>
                  </a:moveTo>
                  <a:lnTo>
                    <a:pt x="17224" y="276831"/>
                  </a:lnTo>
                  <a:lnTo>
                    <a:pt x="17600" y="277090"/>
                  </a:lnTo>
                  <a:cubicBezTo>
                    <a:pt x="14139" y="279899"/>
                    <a:pt x="10694" y="282725"/>
                    <a:pt x="8241" y="286328"/>
                  </a:cubicBezTo>
                  <a:cubicBezTo>
                    <a:pt x="-42239" y="360421"/>
                    <a:pt x="144416" y="575627"/>
                    <a:pt x="425186" y="766921"/>
                  </a:cubicBezTo>
                  <a:cubicBezTo>
                    <a:pt x="705963" y="958211"/>
                    <a:pt x="974597" y="1053168"/>
                    <a:pt x="1025077" y="979071"/>
                  </a:cubicBezTo>
                  <a:cubicBezTo>
                    <a:pt x="1025523" y="978432"/>
                    <a:pt x="1025603" y="977590"/>
                    <a:pt x="1026008" y="976934"/>
                  </a:cubicBezTo>
                  <a:lnTo>
                    <a:pt x="1027870" y="978221"/>
                  </a:lnTo>
                  <a:lnTo>
                    <a:pt x="1220561" y="700799"/>
                  </a:lnTo>
                  <a:lnTo>
                    <a:pt x="207279" y="0"/>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00" name="Google Shape;200;p6"/>
            <p:cNvSpPr/>
            <p:nvPr/>
          </p:nvSpPr>
          <p:spPr>
            <a:xfrm>
              <a:off x="3985489" y="2922745"/>
              <a:ext cx="1033236" cy="743083"/>
            </a:xfrm>
            <a:custGeom>
              <a:rect b="b" l="l" r="r" t="t"/>
              <a:pathLst>
                <a:path extrusionOk="0" h="743083" w="1033236">
                  <a:moveTo>
                    <a:pt x="8241" y="25176"/>
                  </a:moveTo>
                  <a:cubicBezTo>
                    <a:pt x="58721" y="-48921"/>
                    <a:pt x="327261" y="46085"/>
                    <a:pt x="608039" y="237379"/>
                  </a:cubicBezTo>
                  <a:cubicBezTo>
                    <a:pt x="888817" y="428669"/>
                    <a:pt x="1075476" y="643811"/>
                    <a:pt x="1024996" y="717908"/>
                  </a:cubicBezTo>
                  <a:cubicBezTo>
                    <a:pt x="974516" y="792005"/>
                    <a:pt x="706004" y="696995"/>
                    <a:pt x="425226" y="505705"/>
                  </a:cubicBezTo>
                  <a:cubicBezTo>
                    <a:pt x="144448" y="314411"/>
                    <a:pt x="-42243" y="99273"/>
                    <a:pt x="8241" y="25176"/>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01" name="Google Shape;201;p6"/>
            <p:cNvSpPr/>
            <p:nvPr/>
          </p:nvSpPr>
          <p:spPr>
            <a:xfrm>
              <a:off x="4272537" y="3126827"/>
              <a:ext cx="459128" cy="334918"/>
            </a:xfrm>
            <a:custGeom>
              <a:rect b="b" l="l" r="r" t="t"/>
              <a:pathLst>
                <a:path extrusionOk="0" h="334918" w="459128">
                  <a:moveTo>
                    <a:pt x="3699" y="10708"/>
                  </a:moveTo>
                  <a:cubicBezTo>
                    <a:pt x="26247" y="-21762"/>
                    <a:pt x="145626" y="22096"/>
                    <a:pt x="270389" y="108669"/>
                  </a:cubicBezTo>
                  <a:cubicBezTo>
                    <a:pt x="395112" y="195242"/>
                    <a:pt x="477977" y="291741"/>
                    <a:pt x="455429" y="324211"/>
                  </a:cubicBezTo>
                  <a:cubicBezTo>
                    <a:pt x="432922" y="356681"/>
                    <a:pt x="313543" y="312820"/>
                    <a:pt x="188779" y="226251"/>
                  </a:cubicBezTo>
                  <a:cubicBezTo>
                    <a:pt x="64016" y="139677"/>
                    <a:pt x="-18849" y="43174"/>
                    <a:pt x="3699" y="10708"/>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grpSp>
        <p:nvGrpSpPr>
          <p:cNvPr id="202" name="Google Shape;202;p6"/>
          <p:cNvGrpSpPr/>
          <p:nvPr/>
        </p:nvGrpSpPr>
        <p:grpSpPr>
          <a:xfrm flipH="1">
            <a:off x="34725" y="251265"/>
            <a:ext cx="1847185" cy="1054735"/>
            <a:chOff x="6220591" y="624724"/>
            <a:chExt cx="1359724" cy="776397"/>
          </a:xfrm>
        </p:grpSpPr>
        <p:sp>
          <p:nvSpPr>
            <p:cNvPr id="203" name="Google Shape;203;p6"/>
            <p:cNvSpPr/>
            <p:nvPr/>
          </p:nvSpPr>
          <p:spPr>
            <a:xfrm>
              <a:off x="6220591" y="624724"/>
              <a:ext cx="1359724" cy="686349"/>
            </a:xfrm>
            <a:custGeom>
              <a:rect b="b" l="l" r="r" t="t"/>
              <a:pathLst>
                <a:path extrusionOk="0" h="686349" w="1359724">
                  <a:moveTo>
                    <a:pt x="1359725" y="454951"/>
                  </a:moveTo>
                  <a:lnTo>
                    <a:pt x="1295562" y="102363"/>
                  </a:lnTo>
                  <a:lnTo>
                    <a:pt x="1295076" y="102448"/>
                  </a:lnTo>
                  <a:cubicBezTo>
                    <a:pt x="1295602" y="97716"/>
                    <a:pt x="1296088" y="92988"/>
                    <a:pt x="1295238" y="88413"/>
                  </a:cubicBezTo>
                  <a:cubicBezTo>
                    <a:pt x="1277750" y="-5669"/>
                    <a:pt x="973979" y="-28258"/>
                    <a:pt x="616732" y="38051"/>
                  </a:cubicBezTo>
                  <a:cubicBezTo>
                    <a:pt x="259485" y="104355"/>
                    <a:pt x="-15990" y="234502"/>
                    <a:pt x="1457" y="328585"/>
                  </a:cubicBezTo>
                  <a:cubicBezTo>
                    <a:pt x="1619" y="329398"/>
                    <a:pt x="2186" y="330091"/>
                    <a:pt x="2388" y="330892"/>
                  </a:cubicBezTo>
                  <a:lnTo>
                    <a:pt x="0" y="331329"/>
                  </a:lnTo>
                  <a:lnTo>
                    <a:pt x="62584" y="686350"/>
                  </a:lnTo>
                  <a:lnTo>
                    <a:pt x="1359725" y="454951"/>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04" name="Google Shape;204;p6"/>
            <p:cNvSpPr/>
            <p:nvPr/>
          </p:nvSpPr>
          <p:spPr>
            <a:xfrm>
              <a:off x="6284859" y="984273"/>
              <a:ext cx="1295270" cy="416848"/>
            </a:xfrm>
            <a:custGeom>
              <a:rect b="b" l="l" r="r" t="t"/>
              <a:pathLst>
                <a:path extrusionOk="0" h="416848" w="1295270">
                  <a:moveTo>
                    <a:pt x="1294485" y="88366"/>
                  </a:moveTo>
                  <a:cubicBezTo>
                    <a:pt x="1311933" y="182448"/>
                    <a:pt x="1036498" y="312470"/>
                    <a:pt x="679251" y="378774"/>
                  </a:cubicBezTo>
                  <a:cubicBezTo>
                    <a:pt x="322004" y="445083"/>
                    <a:pt x="18273" y="422563"/>
                    <a:pt x="785" y="328480"/>
                  </a:cubicBezTo>
                  <a:cubicBezTo>
                    <a:pt x="-16662" y="234398"/>
                    <a:pt x="258772" y="104380"/>
                    <a:pt x="616019" y="38072"/>
                  </a:cubicBezTo>
                  <a:cubicBezTo>
                    <a:pt x="973266" y="-28232"/>
                    <a:pt x="1276997" y="-5717"/>
                    <a:pt x="1294485" y="88366"/>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05" name="Google Shape;205;p6"/>
            <p:cNvSpPr/>
            <p:nvPr/>
          </p:nvSpPr>
          <p:spPr>
            <a:xfrm>
              <a:off x="6642623" y="1101719"/>
              <a:ext cx="579706" cy="181954"/>
            </a:xfrm>
            <a:custGeom>
              <a:rect b="b" l="l" r="r" t="t"/>
              <a:pathLst>
                <a:path extrusionOk="0" h="181954" w="579706">
                  <a:moveTo>
                    <a:pt x="579394" y="39803"/>
                  </a:moveTo>
                  <a:cubicBezTo>
                    <a:pt x="586761" y="81341"/>
                    <a:pt x="463051" y="137921"/>
                    <a:pt x="303150" y="166185"/>
                  </a:cubicBezTo>
                  <a:cubicBezTo>
                    <a:pt x="143249" y="194449"/>
                    <a:pt x="7677" y="183689"/>
                    <a:pt x="309" y="142152"/>
                  </a:cubicBezTo>
                  <a:cubicBezTo>
                    <a:pt x="-7017" y="100618"/>
                    <a:pt x="116653" y="44033"/>
                    <a:pt x="276594" y="15769"/>
                  </a:cubicBezTo>
                  <a:cubicBezTo>
                    <a:pt x="436495" y="-12495"/>
                    <a:pt x="572067" y="-1735"/>
                    <a:pt x="579394" y="39803"/>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sp>
        <p:nvSpPr>
          <p:cNvPr id="206" name="Google Shape;206;p6"/>
          <p:cNvSpPr/>
          <p:nvPr/>
        </p:nvSpPr>
        <p:spPr>
          <a:xfrm flipH="1">
            <a:off x="4383378" y="2547555"/>
            <a:ext cx="359399" cy="359389"/>
          </a:xfrm>
          <a:custGeom>
            <a:rect b="b" l="l" r="r" t="t"/>
            <a:pathLst>
              <a:path extrusionOk="0" h="264743" w="264751">
                <a:moveTo>
                  <a:pt x="0" y="132163"/>
                </a:moveTo>
                <a:lnTo>
                  <a:pt x="132580" y="0"/>
                </a:lnTo>
                <a:lnTo>
                  <a:pt x="264752" y="132580"/>
                </a:lnTo>
                <a:lnTo>
                  <a:pt x="132176" y="264743"/>
                </a:lnTo>
                <a:lnTo>
                  <a:pt x="0" y="132163"/>
                </a:lnTo>
                <a:close/>
              </a:path>
            </a:pathLst>
          </a:custGeom>
          <a:noFill/>
          <a:ln cap="flat" cmpd="sng" w="28575">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07" name="Google Shape;207;p6"/>
          <p:cNvSpPr/>
          <p:nvPr/>
        </p:nvSpPr>
        <p:spPr>
          <a:xfrm flipH="1">
            <a:off x="11091434" y="859395"/>
            <a:ext cx="417626" cy="417632"/>
          </a:xfrm>
          <a:custGeom>
            <a:rect b="b" l="l" r="r" t="t"/>
            <a:pathLst>
              <a:path extrusionOk="0" h="264743" w="264739">
                <a:moveTo>
                  <a:pt x="0" y="132163"/>
                </a:moveTo>
                <a:lnTo>
                  <a:pt x="132580" y="0"/>
                </a:lnTo>
                <a:lnTo>
                  <a:pt x="264739" y="132580"/>
                </a:lnTo>
                <a:lnTo>
                  <a:pt x="132163" y="264743"/>
                </a:lnTo>
                <a:lnTo>
                  <a:pt x="0" y="132163"/>
                </a:lnTo>
                <a:close/>
              </a:path>
            </a:pathLst>
          </a:custGeom>
          <a:noFill/>
          <a:ln cap="flat" cmpd="sng" w="28575">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08" name="Google Shape;208;p6"/>
          <p:cNvSpPr/>
          <p:nvPr/>
        </p:nvSpPr>
        <p:spPr>
          <a:xfrm flipH="1">
            <a:off x="1589996" y="335161"/>
            <a:ext cx="607123" cy="607123"/>
          </a:xfrm>
          <a:custGeom>
            <a:rect b="b" l="l" r="r" t="t"/>
            <a:pathLst>
              <a:path extrusionOk="0" h="447236" w="447236">
                <a:moveTo>
                  <a:pt x="0" y="223266"/>
                </a:moveTo>
                <a:lnTo>
                  <a:pt x="223983" y="0"/>
                </a:lnTo>
                <a:lnTo>
                  <a:pt x="447237" y="223971"/>
                </a:lnTo>
                <a:lnTo>
                  <a:pt x="223254" y="447237"/>
                </a:lnTo>
                <a:lnTo>
                  <a:pt x="0" y="223266"/>
                </a:lnTo>
                <a:close/>
              </a:path>
            </a:pathLst>
          </a:custGeom>
          <a:noFill/>
          <a:ln cap="flat" cmpd="sng" w="28575">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nvGrpSpPr>
          <p:cNvPr id="209" name="Google Shape;209;p6"/>
          <p:cNvGrpSpPr/>
          <p:nvPr/>
        </p:nvGrpSpPr>
        <p:grpSpPr>
          <a:xfrm flipH="1" rot="-3039638">
            <a:off x="544803" y="5077234"/>
            <a:ext cx="1382219" cy="789242"/>
            <a:chOff x="6220591" y="624724"/>
            <a:chExt cx="1359724" cy="776397"/>
          </a:xfrm>
        </p:grpSpPr>
        <p:sp>
          <p:nvSpPr>
            <p:cNvPr id="210" name="Google Shape;210;p6"/>
            <p:cNvSpPr/>
            <p:nvPr/>
          </p:nvSpPr>
          <p:spPr>
            <a:xfrm>
              <a:off x="6220591" y="624724"/>
              <a:ext cx="1359724" cy="686349"/>
            </a:xfrm>
            <a:custGeom>
              <a:rect b="b" l="l" r="r" t="t"/>
              <a:pathLst>
                <a:path extrusionOk="0" h="686349" w="1359724">
                  <a:moveTo>
                    <a:pt x="1359725" y="454951"/>
                  </a:moveTo>
                  <a:lnTo>
                    <a:pt x="1295562" y="102363"/>
                  </a:lnTo>
                  <a:lnTo>
                    <a:pt x="1295076" y="102448"/>
                  </a:lnTo>
                  <a:cubicBezTo>
                    <a:pt x="1295602" y="97716"/>
                    <a:pt x="1296088" y="92988"/>
                    <a:pt x="1295238" y="88413"/>
                  </a:cubicBezTo>
                  <a:cubicBezTo>
                    <a:pt x="1277750" y="-5669"/>
                    <a:pt x="973979" y="-28258"/>
                    <a:pt x="616732" y="38051"/>
                  </a:cubicBezTo>
                  <a:cubicBezTo>
                    <a:pt x="259485" y="104355"/>
                    <a:pt x="-15990" y="234502"/>
                    <a:pt x="1457" y="328585"/>
                  </a:cubicBezTo>
                  <a:cubicBezTo>
                    <a:pt x="1619" y="329398"/>
                    <a:pt x="2186" y="330091"/>
                    <a:pt x="2388" y="330892"/>
                  </a:cubicBezTo>
                  <a:lnTo>
                    <a:pt x="0" y="331329"/>
                  </a:lnTo>
                  <a:lnTo>
                    <a:pt x="62584" y="686350"/>
                  </a:lnTo>
                  <a:lnTo>
                    <a:pt x="1359725" y="454951"/>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11" name="Google Shape;211;p6"/>
            <p:cNvSpPr/>
            <p:nvPr/>
          </p:nvSpPr>
          <p:spPr>
            <a:xfrm>
              <a:off x="6284859" y="984273"/>
              <a:ext cx="1295270" cy="416848"/>
            </a:xfrm>
            <a:custGeom>
              <a:rect b="b" l="l" r="r" t="t"/>
              <a:pathLst>
                <a:path extrusionOk="0" h="416848" w="1295270">
                  <a:moveTo>
                    <a:pt x="1294485" y="88366"/>
                  </a:moveTo>
                  <a:cubicBezTo>
                    <a:pt x="1311933" y="182448"/>
                    <a:pt x="1036498" y="312470"/>
                    <a:pt x="679251" y="378774"/>
                  </a:cubicBezTo>
                  <a:cubicBezTo>
                    <a:pt x="322004" y="445083"/>
                    <a:pt x="18273" y="422563"/>
                    <a:pt x="785" y="328480"/>
                  </a:cubicBezTo>
                  <a:cubicBezTo>
                    <a:pt x="-16662" y="234398"/>
                    <a:pt x="258772" y="104380"/>
                    <a:pt x="616019" y="38072"/>
                  </a:cubicBezTo>
                  <a:cubicBezTo>
                    <a:pt x="973266" y="-28232"/>
                    <a:pt x="1276997" y="-5717"/>
                    <a:pt x="1294485" y="88366"/>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12" name="Google Shape;212;p6"/>
            <p:cNvSpPr/>
            <p:nvPr/>
          </p:nvSpPr>
          <p:spPr>
            <a:xfrm>
              <a:off x="6642623" y="1101719"/>
              <a:ext cx="579706" cy="181954"/>
            </a:xfrm>
            <a:custGeom>
              <a:rect b="b" l="l" r="r" t="t"/>
              <a:pathLst>
                <a:path extrusionOk="0" h="181954" w="579706">
                  <a:moveTo>
                    <a:pt x="579394" y="39803"/>
                  </a:moveTo>
                  <a:cubicBezTo>
                    <a:pt x="586761" y="81341"/>
                    <a:pt x="463051" y="137921"/>
                    <a:pt x="303150" y="166185"/>
                  </a:cubicBezTo>
                  <a:cubicBezTo>
                    <a:pt x="143249" y="194449"/>
                    <a:pt x="7677" y="183689"/>
                    <a:pt x="309" y="142152"/>
                  </a:cubicBezTo>
                  <a:cubicBezTo>
                    <a:pt x="-7017" y="100618"/>
                    <a:pt x="116653" y="44033"/>
                    <a:pt x="276594" y="15769"/>
                  </a:cubicBezTo>
                  <a:cubicBezTo>
                    <a:pt x="436495" y="-12495"/>
                    <a:pt x="572067" y="-1735"/>
                    <a:pt x="579394" y="39803"/>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sp>
        <p:nvSpPr>
          <p:cNvPr id="213" name="Google Shape;213;p6"/>
          <p:cNvSpPr/>
          <p:nvPr/>
        </p:nvSpPr>
        <p:spPr>
          <a:xfrm flipH="1">
            <a:off x="1592071" y="5808861"/>
            <a:ext cx="607123" cy="607123"/>
          </a:xfrm>
          <a:custGeom>
            <a:rect b="b" l="l" r="r" t="t"/>
            <a:pathLst>
              <a:path extrusionOk="0" h="447236" w="447236">
                <a:moveTo>
                  <a:pt x="0" y="223266"/>
                </a:moveTo>
                <a:lnTo>
                  <a:pt x="223983" y="0"/>
                </a:lnTo>
                <a:lnTo>
                  <a:pt x="447237" y="223971"/>
                </a:lnTo>
                <a:lnTo>
                  <a:pt x="223254" y="447237"/>
                </a:lnTo>
                <a:lnTo>
                  <a:pt x="0" y="223266"/>
                </a:lnTo>
                <a:close/>
              </a:path>
            </a:pathLst>
          </a:custGeom>
          <a:noFill/>
          <a:ln cap="flat" cmpd="sng" w="28575">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14" name="Google Shape;214;p6"/>
          <p:cNvSpPr/>
          <p:nvPr/>
        </p:nvSpPr>
        <p:spPr>
          <a:xfrm flipH="1">
            <a:off x="494528" y="6236355"/>
            <a:ext cx="359399" cy="359389"/>
          </a:xfrm>
          <a:custGeom>
            <a:rect b="b" l="l" r="r" t="t"/>
            <a:pathLst>
              <a:path extrusionOk="0" h="264743" w="264751">
                <a:moveTo>
                  <a:pt x="0" y="132163"/>
                </a:moveTo>
                <a:lnTo>
                  <a:pt x="132580" y="0"/>
                </a:lnTo>
                <a:lnTo>
                  <a:pt x="264752" y="132580"/>
                </a:lnTo>
                <a:lnTo>
                  <a:pt x="132176" y="264743"/>
                </a:lnTo>
                <a:lnTo>
                  <a:pt x="0" y="132163"/>
                </a:lnTo>
                <a:close/>
              </a:path>
            </a:pathLst>
          </a:custGeom>
          <a:noFill/>
          <a:ln cap="flat" cmpd="sng" w="28575">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boxes">
  <p:cSld name="CUSTOM_1">
    <p:spTree>
      <p:nvGrpSpPr>
        <p:cNvPr id="215" name="Shape 215"/>
        <p:cNvGrpSpPr/>
        <p:nvPr/>
      </p:nvGrpSpPr>
      <p:grpSpPr>
        <a:xfrm>
          <a:off x="0" y="0"/>
          <a:ext cx="0" cy="0"/>
          <a:chOff x="0" y="0"/>
          <a:chExt cx="0" cy="0"/>
        </a:xfrm>
      </p:grpSpPr>
      <p:sp>
        <p:nvSpPr>
          <p:cNvPr id="216" name="Google Shape;216;p7"/>
          <p:cNvSpPr txBox="1"/>
          <p:nvPr>
            <p:ph type="title"/>
          </p:nvPr>
        </p:nvSpPr>
        <p:spPr>
          <a:xfrm>
            <a:off x="444675" y="577600"/>
            <a:ext cx="8221500" cy="955800"/>
          </a:xfrm>
          <a:prstGeom prst="rect">
            <a:avLst/>
          </a:prstGeom>
        </p:spPr>
        <p:txBody>
          <a:bodyPr anchorCtr="0" anchor="ctr" bIns="121900" lIns="121900" spcFirstLastPara="1" rIns="121900" wrap="square" tIns="121900">
            <a:normAutofit/>
          </a:bodyPr>
          <a:lstStyle>
            <a:lvl1pPr lvl="0" rtl="0">
              <a:spcBef>
                <a:spcPts val="0"/>
              </a:spcBef>
              <a:spcAft>
                <a:spcPts val="0"/>
              </a:spcAft>
              <a:buSzPts val="4500"/>
              <a:buNone/>
              <a:defRPr/>
            </a:lvl1pPr>
            <a:lvl2pPr lvl="1" rtl="0">
              <a:spcBef>
                <a:spcPts val="0"/>
              </a:spcBef>
              <a:spcAft>
                <a:spcPts val="0"/>
              </a:spcAft>
              <a:buSzPts val="4500"/>
              <a:buNone/>
              <a:defRPr/>
            </a:lvl2pPr>
            <a:lvl3pPr lvl="2" rtl="0">
              <a:spcBef>
                <a:spcPts val="0"/>
              </a:spcBef>
              <a:spcAft>
                <a:spcPts val="0"/>
              </a:spcAft>
              <a:buSzPts val="4500"/>
              <a:buNone/>
              <a:defRPr/>
            </a:lvl3pPr>
            <a:lvl4pPr lvl="3" rtl="0">
              <a:spcBef>
                <a:spcPts val="0"/>
              </a:spcBef>
              <a:spcAft>
                <a:spcPts val="0"/>
              </a:spcAft>
              <a:buSzPts val="4500"/>
              <a:buNone/>
              <a:defRPr/>
            </a:lvl4pPr>
            <a:lvl5pPr lvl="4" rtl="0">
              <a:spcBef>
                <a:spcPts val="0"/>
              </a:spcBef>
              <a:spcAft>
                <a:spcPts val="0"/>
              </a:spcAft>
              <a:buSzPts val="4500"/>
              <a:buNone/>
              <a:defRPr/>
            </a:lvl5pPr>
            <a:lvl6pPr lvl="5" rtl="0">
              <a:spcBef>
                <a:spcPts val="0"/>
              </a:spcBef>
              <a:spcAft>
                <a:spcPts val="0"/>
              </a:spcAft>
              <a:buSzPts val="4500"/>
              <a:buNone/>
              <a:defRPr/>
            </a:lvl6pPr>
            <a:lvl7pPr lvl="6" rtl="0">
              <a:spcBef>
                <a:spcPts val="0"/>
              </a:spcBef>
              <a:spcAft>
                <a:spcPts val="0"/>
              </a:spcAft>
              <a:buSzPts val="4500"/>
              <a:buNone/>
              <a:defRPr/>
            </a:lvl7pPr>
            <a:lvl8pPr lvl="7" rtl="0">
              <a:spcBef>
                <a:spcPts val="0"/>
              </a:spcBef>
              <a:spcAft>
                <a:spcPts val="0"/>
              </a:spcAft>
              <a:buSzPts val="4500"/>
              <a:buNone/>
              <a:defRPr/>
            </a:lvl8pPr>
            <a:lvl9pPr lvl="8" rtl="0">
              <a:spcBef>
                <a:spcPts val="0"/>
              </a:spcBef>
              <a:spcAft>
                <a:spcPts val="0"/>
              </a:spcAft>
              <a:buSzPts val="4500"/>
              <a:buNone/>
              <a:defRPr/>
            </a:lvl9pPr>
          </a:lstStyle>
          <a:p/>
        </p:txBody>
      </p:sp>
      <p:sp>
        <p:nvSpPr>
          <p:cNvPr id="217" name="Google Shape;217;p7"/>
          <p:cNvSpPr txBox="1"/>
          <p:nvPr>
            <p:ph idx="1" type="subTitle"/>
          </p:nvPr>
        </p:nvSpPr>
        <p:spPr>
          <a:xfrm>
            <a:off x="1063797" y="1953000"/>
            <a:ext cx="3497400" cy="717000"/>
          </a:xfrm>
          <a:prstGeom prst="rect">
            <a:avLst/>
          </a:prstGeom>
        </p:spPr>
        <p:txBody>
          <a:bodyPr anchorCtr="0" anchor="t" bIns="121900" lIns="121900" spcFirstLastPara="1" rIns="121900" wrap="square" tIns="121900">
            <a:normAutofit/>
          </a:bodyPr>
          <a:lstStyle>
            <a:lvl1pPr lvl="0" rtl="0">
              <a:lnSpc>
                <a:spcPct val="80000"/>
              </a:lnSpc>
              <a:spcBef>
                <a:spcPts val="0"/>
              </a:spcBef>
              <a:spcAft>
                <a:spcPts val="0"/>
              </a:spcAft>
              <a:buSzPts val="2200"/>
              <a:buNone/>
              <a:defRPr b="1">
                <a:solidFill>
                  <a:schemeClr val="accent3"/>
                </a:solidFill>
                <a:latin typeface="Poppins"/>
                <a:ea typeface="Poppins"/>
                <a:cs typeface="Poppins"/>
                <a:sym typeface="Poppins"/>
              </a:defRPr>
            </a:lvl1pPr>
            <a:lvl2pPr lvl="1" rtl="0" algn="ctr">
              <a:lnSpc>
                <a:spcPct val="100000"/>
              </a:lnSpc>
              <a:spcBef>
                <a:spcPts val="0"/>
              </a:spcBef>
              <a:spcAft>
                <a:spcPts val="0"/>
              </a:spcAft>
              <a:buSzPts val="2200"/>
              <a:buNone/>
              <a:defRPr/>
            </a:lvl2pPr>
            <a:lvl3pPr lvl="2" rtl="0" algn="ctr">
              <a:lnSpc>
                <a:spcPct val="100000"/>
              </a:lnSpc>
              <a:spcBef>
                <a:spcPts val="0"/>
              </a:spcBef>
              <a:spcAft>
                <a:spcPts val="0"/>
              </a:spcAft>
              <a:buSzPts val="2200"/>
              <a:buNone/>
              <a:defRPr/>
            </a:lvl3pPr>
            <a:lvl4pPr lvl="3" rtl="0" algn="ctr">
              <a:lnSpc>
                <a:spcPct val="100000"/>
              </a:lnSpc>
              <a:spcBef>
                <a:spcPts val="0"/>
              </a:spcBef>
              <a:spcAft>
                <a:spcPts val="0"/>
              </a:spcAft>
              <a:buSzPts val="2200"/>
              <a:buNone/>
              <a:defRPr/>
            </a:lvl4pPr>
            <a:lvl5pPr lvl="4" rtl="0" algn="ctr">
              <a:lnSpc>
                <a:spcPct val="100000"/>
              </a:lnSpc>
              <a:spcBef>
                <a:spcPts val="0"/>
              </a:spcBef>
              <a:spcAft>
                <a:spcPts val="0"/>
              </a:spcAft>
              <a:buSzPts val="2200"/>
              <a:buNone/>
              <a:defRPr/>
            </a:lvl5pPr>
            <a:lvl6pPr lvl="5" rtl="0" algn="ctr">
              <a:lnSpc>
                <a:spcPct val="100000"/>
              </a:lnSpc>
              <a:spcBef>
                <a:spcPts val="0"/>
              </a:spcBef>
              <a:spcAft>
                <a:spcPts val="0"/>
              </a:spcAft>
              <a:buSzPts val="2200"/>
              <a:buNone/>
              <a:defRPr/>
            </a:lvl6pPr>
            <a:lvl7pPr lvl="6" rtl="0" algn="ctr">
              <a:lnSpc>
                <a:spcPct val="100000"/>
              </a:lnSpc>
              <a:spcBef>
                <a:spcPts val="0"/>
              </a:spcBef>
              <a:spcAft>
                <a:spcPts val="0"/>
              </a:spcAft>
              <a:buSzPts val="2200"/>
              <a:buNone/>
              <a:defRPr/>
            </a:lvl7pPr>
            <a:lvl8pPr lvl="7" rtl="0" algn="ctr">
              <a:lnSpc>
                <a:spcPct val="100000"/>
              </a:lnSpc>
              <a:spcBef>
                <a:spcPts val="0"/>
              </a:spcBef>
              <a:spcAft>
                <a:spcPts val="0"/>
              </a:spcAft>
              <a:buSzPts val="2200"/>
              <a:buNone/>
              <a:defRPr/>
            </a:lvl8pPr>
            <a:lvl9pPr lvl="8" rtl="0" algn="ctr">
              <a:lnSpc>
                <a:spcPct val="100000"/>
              </a:lnSpc>
              <a:spcBef>
                <a:spcPts val="0"/>
              </a:spcBef>
              <a:spcAft>
                <a:spcPts val="0"/>
              </a:spcAft>
              <a:buSzPts val="2200"/>
              <a:buNone/>
              <a:defRPr/>
            </a:lvl9pPr>
          </a:lstStyle>
          <a:p/>
        </p:txBody>
      </p:sp>
      <p:sp>
        <p:nvSpPr>
          <p:cNvPr id="218" name="Google Shape;218;p7"/>
          <p:cNvSpPr txBox="1"/>
          <p:nvPr>
            <p:ph idx="2" type="body"/>
          </p:nvPr>
        </p:nvSpPr>
        <p:spPr>
          <a:xfrm>
            <a:off x="1063829" y="2517456"/>
            <a:ext cx="3497400" cy="1297800"/>
          </a:xfrm>
          <a:prstGeom prst="rect">
            <a:avLst/>
          </a:prstGeom>
        </p:spPr>
        <p:txBody>
          <a:bodyPr anchorCtr="0" anchor="t" bIns="121900" lIns="121900" spcFirstLastPara="1" rIns="121900" wrap="square" tIns="121900">
            <a:normAutofit/>
          </a:bodyPr>
          <a:lstStyle>
            <a:lvl1pPr indent="-355600" lvl="0" marL="457200" rtl="0">
              <a:lnSpc>
                <a:spcPct val="95000"/>
              </a:lnSpc>
              <a:spcBef>
                <a:spcPts val="0"/>
              </a:spcBef>
              <a:spcAft>
                <a:spcPts val="0"/>
              </a:spcAft>
              <a:buSzPts val="2000"/>
              <a:buChar char="●"/>
              <a:defRPr sz="2000"/>
            </a:lvl1pPr>
            <a:lvl2pPr indent="-355600" lvl="1" marL="914400" rtl="0">
              <a:spcBef>
                <a:spcPts val="0"/>
              </a:spcBef>
              <a:spcAft>
                <a:spcPts val="0"/>
              </a:spcAft>
              <a:buSzPts val="2000"/>
              <a:buChar char="○"/>
              <a:defRPr sz="2000"/>
            </a:lvl2pPr>
            <a:lvl3pPr indent="-355600" lvl="2" marL="1371600" rtl="0">
              <a:spcBef>
                <a:spcPts val="0"/>
              </a:spcBef>
              <a:spcAft>
                <a:spcPts val="0"/>
              </a:spcAft>
              <a:buSzPts val="2000"/>
              <a:buChar char="■"/>
              <a:defRPr sz="2000"/>
            </a:lvl3pPr>
            <a:lvl4pPr indent="-355600" lvl="3" marL="1828800" rtl="0">
              <a:spcBef>
                <a:spcPts val="0"/>
              </a:spcBef>
              <a:spcAft>
                <a:spcPts val="0"/>
              </a:spcAft>
              <a:buSzPts val="2000"/>
              <a:buChar char="●"/>
              <a:defRPr sz="2000"/>
            </a:lvl4pPr>
            <a:lvl5pPr indent="-355600" lvl="4" marL="2286000" rtl="0">
              <a:spcBef>
                <a:spcPts val="0"/>
              </a:spcBef>
              <a:spcAft>
                <a:spcPts val="0"/>
              </a:spcAft>
              <a:buSzPts val="2000"/>
              <a:buChar char="○"/>
              <a:defRPr sz="2000"/>
            </a:lvl5pPr>
            <a:lvl6pPr indent="-355600" lvl="5" marL="2743200" rtl="0">
              <a:spcBef>
                <a:spcPts val="0"/>
              </a:spcBef>
              <a:spcAft>
                <a:spcPts val="0"/>
              </a:spcAft>
              <a:buSzPts val="2000"/>
              <a:buChar char="■"/>
              <a:defRPr sz="2000"/>
            </a:lvl6pPr>
            <a:lvl7pPr indent="-355600" lvl="6" marL="3200400" rtl="0">
              <a:spcBef>
                <a:spcPts val="0"/>
              </a:spcBef>
              <a:spcAft>
                <a:spcPts val="0"/>
              </a:spcAft>
              <a:buSzPts val="2000"/>
              <a:buChar char="●"/>
              <a:defRPr sz="2000"/>
            </a:lvl7pPr>
            <a:lvl8pPr indent="-355600" lvl="7" marL="3657600" rtl="0">
              <a:spcBef>
                <a:spcPts val="0"/>
              </a:spcBef>
              <a:spcAft>
                <a:spcPts val="0"/>
              </a:spcAft>
              <a:buSzPts val="2000"/>
              <a:buChar char="○"/>
              <a:defRPr sz="2000"/>
            </a:lvl8pPr>
            <a:lvl9pPr indent="-355600" lvl="8" marL="4114800" rtl="0">
              <a:spcBef>
                <a:spcPts val="0"/>
              </a:spcBef>
              <a:spcAft>
                <a:spcPts val="0"/>
              </a:spcAft>
              <a:buSzPts val="2000"/>
              <a:buChar char="■"/>
              <a:defRPr sz="2000"/>
            </a:lvl9pPr>
          </a:lstStyle>
          <a:p/>
        </p:txBody>
      </p:sp>
      <p:sp>
        <p:nvSpPr>
          <p:cNvPr id="219" name="Google Shape;219;p7"/>
          <p:cNvSpPr txBox="1"/>
          <p:nvPr>
            <p:ph idx="3" type="subTitle"/>
          </p:nvPr>
        </p:nvSpPr>
        <p:spPr>
          <a:xfrm>
            <a:off x="5168585" y="1953000"/>
            <a:ext cx="3497400" cy="717000"/>
          </a:xfrm>
          <a:prstGeom prst="rect">
            <a:avLst/>
          </a:prstGeom>
        </p:spPr>
        <p:txBody>
          <a:bodyPr anchorCtr="0" anchor="t" bIns="121900" lIns="121900" spcFirstLastPara="1" rIns="121900" wrap="square" tIns="121900">
            <a:normAutofit/>
          </a:bodyPr>
          <a:lstStyle>
            <a:lvl1pPr lvl="0" rtl="0">
              <a:lnSpc>
                <a:spcPct val="80000"/>
              </a:lnSpc>
              <a:spcBef>
                <a:spcPts val="0"/>
              </a:spcBef>
              <a:spcAft>
                <a:spcPts val="0"/>
              </a:spcAft>
              <a:buSzPts val="2200"/>
              <a:buNone/>
              <a:defRPr b="1">
                <a:solidFill>
                  <a:schemeClr val="accent3"/>
                </a:solidFill>
                <a:latin typeface="Poppins"/>
                <a:ea typeface="Poppins"/>
                <a:cs typeface="Poppins"/>
                <a:sym typeface="Poppins"/>
              </a:defRPr>
            </a:lvl1pPr>
            <a:lvl2pPr lvl="1" rtl="0" algn="ctr">
              <a:lnSpc>
                <a:spcPct val="100000"/>
              </a:lnSpc>
              <a:spcBef>
                <a:spcPts val="0"/>
              </a:spcBef>
              <a:spcAft>
                <a:spcPts val="0"/>
              </a:spcAft>
              <a:buSzPts val="2200"/>
              <a:buNone/>
              <a:defRPr/>
            </a:lvl2pPr>
            <a:lvl3pPr lvl="2" rtl="0" algn="ctr">
              <a:lnSpc>
                <a:spcPct val="100000"/>
              </a:lnSpc>
              <a:spcBef>
                <a:spcPts val="0"/>
              </a:spcBef>
              <a:spcAft>
                <a:spcPts val="0"/>
              </a:spcAft>
              <a:buSzPts val="2200"/>
              <a:buNone/>
              <a:defRPr/>
            </a:lvl3pPr>
            <a:lvl4pPr lvl="3" rtl="0" algn="ctr">
              <a:lnSpc>
                <a:spcPct val="100000"/>
              </a:lnSpc>
              <a:spcBef>
                <a:spcPts val="0"/>
              </a:spcBef>
              <a:spcAft>
                <a:spcPts val="0"/>
              </a:spcAft>
              <a:buSzPts val="2200"/>
              <a:buNone/>
              <a:defRPr/>
            </a:lvl4pPr>
            <a:lvl5pPr lvl="4" rtl="0" algn="ctr">
              <a:lnSpc>
                <a:spcPct val="100000"/>
              </a:lnSpc>
              <a:spcBef>
                <a:spcPts val="0"/>
              </a:spcBef>
              <a:spcAft>
                <a:spcPts val="0"/>
              </a:spcAft>
              <a:buSzPts val="2200"/>
              <a:buNone/>
              <a:defRPr/>
            </a:lvl5pPr>
            <a:lvl6pPr lvl="5" rtl="0" algn="ctr">
              <a:lnSpc>
                <a:spcPct val="100000"/>
              </a:lnSpc>
              <a:spcBef>
                <a:spcPts val="0"/>
              </a:spcBef>
              <a:spcAft>
                <a:spcPts val="0"/>
              </a:spcAft>
              <a:buSzPts val="2200"/>
              <a:buNone/>
              <a:defRPr/>
            </a:lvl6pPr>
            <a:lvl7pPr lvl="6" rtl="0" algn="ctr">
              <a:lnSpc>
                <a:spcPct val="100000"/>
              </a:lnSpc>
              <a:spcBef>
                <a:spcPts val="0"/>
              </a:spcBef>
              <a:spcAft>
                <a:spcPts val="0"/>
              </a:spcAft>
              <a:buSzPts val="2200"/>
              <a:buNone/>
              <a:defRPr/>
            </a:lvl7pPr>
            <a:lvl8pPr lvl="7" rtl="0" algn="ctr">
              <a:lnSpc>
                <a:spcPct val="100000"/>
              </a:lnSpc>
              <a:spcBef>
                <a:spcPts val="0"/>
              </a:spcBef>
              <a:spcAft>
                <a:spcPts val="0"/>
              </a:spcAft>
              <a:buSzPts val="2200"/>
              <a:buNone/>
              <a:defRPr/>
            </a:lvl8pPr>
            <a:lvl9pPr lvl="8" rtl="0" algn="ctr">
              <a:lnSpc>
                <a:spcPct val="100000"/>
              </a:lnSpc>
              <a:spcBef>
                <a:spcPts val="0"/>
              </a:spcBef>
              <a:spcAft>
                <a:spcPts val="0"/>
              </a:spcAft>
              <a:buSzPts val="2200"/>
              <a:buNone/>
              <a:defRPr/>
            </a:lvl9pPr>
          </a:lstStyle>
          <a:p/>
        </p:txBody>
      </p:sp>
      <p:sp>
        <p:nvSpPr>
          <p:cNvPr id="220" name="Google Shape;220;p7"/>
          <p:cNvSpPr txBox="1"/>
          <p:nvPr>
            <p:ph idx="4" type="body"/>
          </p:nvPr>
        </p:nvSpPr>
        <p:spPr>
          <a:xfrm>
            <a:off x="5168623" y="2517456"/>
            <a:ext cx="3497400" cy="1297800"/>
          </a:xfrm>
          <a:prstGeom prst="rect">
            <a:avLst/>
          </a:prstGeom>
        </p:spPr>
        <p:txBody>
          <a:bodyPr anchorCtr="0" anchor="t" bIns="121900" lIns="121900" spcFirstLastPara="1" rIns="121900" wrap="square" tIns="121900">
            <a:normAutofit/>
          </a:bodyPr>
          <a:lstStyle>
            <a:lvl1pPr indent="-355600" lvl="0" marL="457200" rtl="0">
              <a:lnSpc>
                <a:spcPct val="95000"/>
              </a:lnSpc>
              <a:spcBef>
                <a:spcPts val="0"/>
              </a:spcBef>
              <a:spcAft>
                <a:spcPts val="0"/>
              </a:spcAft>
              <a:buSzPts val="2000"/>
              <a:buChar char="●"/>
              <a:defRPr sz="2000"/>
            </a:lvl1pPr>
            <a:lvl2pPr indent="-355600" lvl="1" marL="914400" rtl="0">
              <a:spcBef>
                <a:spcPts val="0"/>
              </a:spcBef>
              <a:spcAft>
                <a:spcPts val="0"/>
              </a:spcAft>
              <a:buSzPts val="2000"/>
              <a:buChar char="○"/>
              <a:defRPr sz="2000"/>
            </a:lvl2pPr>
            <a:lvl3pPr indent="-355600" lvl="2" marL="1371600" rtl="0">
              <a:spcBef>
                <a:spcPts val="0"/>
              </a:spcBef>
              <a:spcAft>
                <a:spcPts val="0"/>
              </a:spcAft>
              <a:buSzPts val="2000"/>
              <a:buChar char="■"/>
              <a:defRPr sz="2000"/>
            </a:lvl3pPr>
            <a:lvl4pPr indent="-355600" lvl="3" marL="1828800" rtl="0">
              <a:spcBef>
                <a:spcPts val="0"/>
              </a:spcBef>
              <a:spcAft>
                <a:spcPts val="0"/>
              </a:spcAft>
              <a:buSzPts val="2000"/>
              <a:buChar char="●"/>
              <a:defRPr sz="2000"/>
            </a:lvl4pPr>
            <a:lvl5pPr indent="-355600" lvl="4" marL="2286000" rtl="0">
              <a:spcBef>
                <a:spcPts val="0"/>
              </a:spcBef>
              <a:spcAft>
                <a:spcPts val="0"/>
              </a:spcAft>
              <a:buSzPts val="2000"/>
              <a:buChar char="○"/>
              <a:defRPr sz="2000"/>
            </a:lvl5pPr>
            <a:lvl6pPr indent="-355600" lvl="5" marL="2743200" rtl="0">
              <a:spcBef>
                <a:spcPts val="0"/>
              </a:spcBef>
              <a:spcAft>
                <a:spcPts val="0"/>
              </a:spcAft>
              <a:buSzPts val="2000"/>
              <a:buChar char="■"/>
              <a:defRPr sz="2000"/>
            </a:lvl6pPr>
            <a:lvl7pPr indent="-355600" lvl="6" marL="3200400" rtl="0">
              <a:spcBef>
                <a:spcPts val="0"/>
              </a:spcBef>
              <a:spcAft>
                <a:spcPts val="0"/>
              </a:spcAft>
              <a:buSzPts val="2000"/>
              <a:buChar char="●"/>
              <a:defRPr sz="2000"/>
            </a:lvl7pPr>
            <a:lvl8pPr indent="-355600" lvl="7" marL="3657600" rtl="0">
              <a:spcBef>
                <a:spcPts val="0"/>
              </a:spcBef>
              <a:spcAft>
                <a:spcPts val="0"/>
              </a:spcAft>
              <a:buSzPts val="2000"/>
              <a:buChar char="○"/>
              <a:defRPr sz="2000"/>
            </a:lvl8pPr>
            <a:lvl9pPr indent="-355600" lvl="8" marL="4114800" rtl="0">
              <a:spcBef>
                <a:spcPts val="0"/>
              </a:spcBef>
              <a:spcAft>
                <a:spcPts val="0"/>
              </a:spcAft>
              <a:buSzPts val="2000"/>
              <a:buChar char="■"/>
              <a:defRPr sz="2000"/>
            </a:lvl9pPr>
          </a:lstStyle>
          <a:p/>
        </p:txBody>
      </p:sp>
      <p:sp>
        <p:nvSpPr>
          <p:cNvPr id="221" name="Google Shape;221;p7"/>
          <p:cNvSpPr txBox="1"/>
          <p:nvPr>
            <p:ph idx="5" type="subTitle"/>
          </p:nvPr>
        </p:nvSpPr>
        <p:spPr>
          <a:xfrm>
            <a:off x="1063724" y="4418146"/>
            <a:ext cx="3497400" cy="717000"/>
          </a:xfrm>
          <a:prstGeom prst="rect">
            <a:avLst/>
          </a:prstGeom>
        </p:spPr>
        <p:txBody>
          <a:bodyPr anchorCtr="0" anchor="t" bIns="121900" lIns="121900" spcFirstLastPara="1" rIns="121900" wrap="square" tIns="121900">
            <a:normAutofit/>
          </a:bodyPr>
          <a:lstStyle>
            <a:lvl1pPr lvl="0" rtl="0">
              <a:lnSpc>
                <a:spcPct val="80000"/>
              </a:lnSpc>
              <a:spcBef>
                <a:spcPts val="0"/>
              </a:spcBef>
              <a:spcAft>
                <a:spcPts val="0"/>
              </a:spcAft>
              <a:buSzPts val="2200"/>
              <a:buNone/>
              <a:defRPr b="1">
                <a:solidFill>
                  <a:schemeClr val="accent3"/>
                </a:solidFill>
                <a:latin typeface="Poppins"/>
                <a:ea typeface="Poppins"/>
                <a:cs typeface="Poppins"/>
                <a:sym typeface="Poppins"/>
              </a:defRPr>
            </a:lvl1pPr>
            <a:lvl2pPr lvl="1" rtl="0" algn="ctr">
              <a:lnSpc>
                <a:spcPct val="100000"/>
              </a:lnSpc>
              <a:spcBef>
                <a:spcPts val="0"/>
              </a:spcBef>
              <a:spcAft>
                <a:spcPts val="0"/>
              </a:spcAft>
              <a:buSzPts val="2200"/>
              <a:buNone/>
              <a:defRPr/>
            </a:lvl2pPr>
            <a:lvl3pPr lvl="2" rtl="0" algn="ctr">
              <a:lnSpc>
                <a:spcPct val="100000"/>
              </a:lnSpc>
              <a:spcBef>
                <a:spcPts val="0"/>
              </a:spcBef>
              <a:spcAft>
                <a:spcPts val="0"/>
              </a:spcAft>
              <a:buSzPts val="2200"/>
              <a:buNone/>
              <a:defRPr/>
            </a:lvl3pPr>
            <a:lvl4pPr lvl="3" rtl="0" algn="ctr">
              <a:lnSpc>
                <a:spcPct val="100000"/>
              </a:lnSpc>
              <a:spcBef>
                <a:spcPts val="0"/>
              </a:spcBef>
              <a:spcAft>
                <a:spcPts val="0"/>
              </a:spcAft>
              <a:buSzPts val="2200"/>
              <a:buNone/>
              <a:defRPr/>
            </a:lvl4pPr>
            <a:lvl5pPr lvl="4" rtl="0" algn="ctr">
              <a:lnSpc>
                <a:spcPct val="100000"/>
              </a:lnSpc>
              <a:spcBef>
                <a:spcPts val="0"/>
              </a:spcBef>
              <a:spcAft>
                <a:spcPts val="0"/>
              </a:spcAft>
              <a:buSzPts val="2200"/>
              <a:buNone/>
              <a:defRPr/>
            </a:lvl5pPr>
            <a:lvl6pPr lvl="5" rtl="0" algn="ctr">
              <a:lnSpc>
                <a:spcPct val="100000"/>
              </a:lnSpc>
              <a:spcBef>
                <a:spcPts val="0"/>
              </a:spcBef>
              <a:spcAft>
                <a:spcPts val="0"/>
              </a:spcAft>
              <a:buSzPts val="2200"/>
              <a:buNone/>
              <a:defRPr/>
            </a:lvl6pPr>
            <a:lvl7pPr lvl="6" rtl="0" algn="ctr">
              <a:lnSpc>
                <a:spcPct val="100000"/>
              </a:lnSpc>
              <a:spcBef>
                <a:spcPts val="0"/>
              </a:spcBef>
              <a:spcAft>
                <a:spcPts val="0"/>
              </a:spcAft>
              <a:buSzPts val="2200"/>
              <a:buNone/>
              <a:defRPr/>
            </a:lvl7pPr>
            <a:lvl8pPr lvl="7" rtl="0" algn="ctr">
              <a:lnSpc>
                <a:spcPct val="100000"/>
              </a:lnSpc>
              <a:spcBef>
                <a:spcPts val="0"/>
              </a:spcBef>
              <a:spcAft>
                <a:spcPts val="0"/>
              </a:spcAft>
              <a:buSzPts val="2200"/>
              <a:buNone/>
              <a:defRPr/>
            </a:lvl8pPr>
            <a:lvl9pPr lvl="8" rtl="0" algn="ctr">
              <a:lnSpc>
                <a:spcPct val="100000"/>
              </a:lnSpc>
              <a:spcBef>
                <a:spcPts val="0"/>
              </a:spcBef>
              <a:spcAft>
                <a:spcPts val="0"/>
              </a:spcAft>
              <a:buSzPts val="2200"/>
              <a:buNone/>
              <a:defRPr/>
            </a:lvl9pPr>
          </a:lstStyle>
          <a:p/>
        </p:txBody>
      </p:sp>
      <p:sp>
        <p:nvSpPr>
          <p:cNvPr id="222" name="Google Shape;222;p7"/>
          <p:cNvSpPr txBox="1"/>
          <p:nvPr>
            <p:ph idx="6" type="body"/>
          </p:nvPr>
        </p:nvSpPr>
        <p:spPr>
          <a:xfrm>
            <a:off x="1063768" y="4982602"/>
            <a:ext cx="3497400" cy="1297800"/>
          </a:xfrm>
          <a:prstGeom prst="rect">
            <a:avLst/>
          </a:prstGeom>
        </p:spPr>
        <p:txBody>
          <a:bodyPr anchorCtr="0" anchor="t" bIns="121900" lIns="121900" spcFirstLastPara="1" rIns="121900" wrap="square" tIns="121900">
            <a:normAutofit/>
          </a:bodyPr>
          <a:lstStyle>
            <a:lvl1pPr indent="-355600" lvl="0" marL="457200" rtl="0">
              <a:lnSpc>
                <a:spcPct val="95000"/>
              </a:lnSpc>
              <a:spcBef>
                <a:spcPts val="0"/>
              </a:spcBef>
              <a:spcAft>
                <a:spcPts val="0"/>
              </a:spcAft>
              <a:buSzPts val="2000"/>
              <a:buChar char="●"/>
              <a:defRPr sz="2000"/>
            </a:lvl1pPr>
            <a:lvl2pPr indent="-355600" lvl="1" marL="914400" rtl="0">
              <a:spcBef>
                <a:spcPts val="0"/>
              </a:spcBef>
              <a:spcAft>
                <a:spcPts val="0"/>
              </a:spcAft>
              <a:buSzPts val="2000"/>
              <a:buChar char="○"/>
              <a:defRPr sz="2000"/>
            </a:lvl2pPr>
            <a:lvl3pPr indent="-355600" lvl="2" marL="1371600" rtl="0">
              <a:spcBef>
                <a:spcPts val="0"/>
              </a:spcBef>
              <a:spcAft>
                <a:spcPts val="0"/>
              </a:spcAft>
              <a:buSzPts val="2000"/>
              <a:buChar char="■"/>
              <a:defRPr sz="2000"/>
            </a:lvl3pPr>
            <a:lvl4pPr indent="-355600" lvl="3" marL="1828800" rtl="0">
              <a:spcBef>
                <a:spcPts val="0"/>
              </a:spcBef>
              <a:spcAft>
                <a:spcPts val="0"/>
              </a:spcAft>
              <a:buSzPts val="2000"/>
              <a:buChar char="●"/>
              <a:defRPr sz="2000"/>
            </a:lvl4pPr>
            <a:lvl5pPr indent="-355600" lvl="4" marL="2286000" rtl="0">
              <a:spcBef>
                <a:spcPts val="0"/>
              </a:spcBef>
              <a:spcAft>
                <a:spcPts val="0"/>
              </a:spcAft>
              <a:buSzPts val="2000"/>
              <a:buChar char="○"/>
              <a:defRPr sz="2000"/>
            </a:lvl5pPr>
            <a:lvl6pPr indent="-355600" lvl="5" marL="2743200" rtl="0">
              <a:spcBef>
                <a:spcPts val="0"/>
              </a:spcBef>
              <a:spcAft>
                <a:spcPts val="0"/>
              </a:spcAft>
              <a:buSzPts val="2000"/>
              <a:buChar char="■"/>
              <a:defRPr sz="2000"/>
            </a:lvl6pPr>
            <a:lvl7pPr indent="-355600" lvl="6" marL="3200400" rtl="0">
              <a:spcBef>
                <a:spcPts val="0"/>
              </a:spcBef>
              <a:spcAft>
                <a:spcPts val="0"/>
              </a:spcAft>
              <a:buSzPts val="2000"/>
              <a:buChar char="●"/>
              <a:defRPr sz="2000"/>
            </a:lvl7pPr>
            <a:lvl8pPr indent="-355600" lvl="7" marL="3657600" rtl="0">
              <a:spcBef>
                <a:spcPts val="0"/>
              </a:spcBef>
              <a:spcAft>
                <a:spcPts val="0"/>
              </a:spcAft>
              <a:buSzPts val="2000"/>
              <a:buChar char="○"/>
              <a:defRPr sz="2000"/>
            </a:lvl8pPr>
            <a:lvl9pPr indent="-355600" lvl="8" marL="4114800" rtl="0">
              <a:spcBef>
                <a:spcPts val="0"/>
              </a:spcBef>
              <a:spcAft>
                <a:spcPts val="0"/>
              </a:spcAft>
              <a:buSzPts val="2000"/>
              <a:buChar char="■"/>
              <a:defRPr sz="2000"/>
            </a:lvl9pPr>
          </a:lstStyle>
          <a:p/>
        </p:txBody>
      </p:sp>
      <p:sp>
        <p:nvSpPr>
          <p:cNvPr id="223" name="Google Shape;223;p7"/>
          <p:cNvSpPr txBox="1"/>
          <p:nvPr>
            <p:ph idx="7" type="body"/>
          </p:nvPr>
        </p:nvSpPr>
        <p:spPr>
          <a:xfrm>
            <a:off x="5168563" y="4982602"/>
            <a:ext cx="3497400" cy="1297800"/>
          </a:xfrm>
          <a:prstGeom prst="rect">
            <a:avLst/>
          </a:prstGeom>
        </p:spPr>
        <p:txBody>
          <a:bodyPr anchorCtr="0" anchor="t" bIns="121900" lIns="121900" spcFirstLastPara="1" rIns="121900" wrap="square" tIns="121900">
            <a:normAutofit/>
          </a:bodyPr>
          <a:lstStyle>
            <a:lvl1pPr indent="-355600" lvl="0" marL="457200" rtl="0">
              <a:lnSpc>
                <a:spcPct val="95000"/>
              </a:lnSpc>
              <a:spcBef>
                <a:spcPts val="0"/>
              </a:spcBef>
              <a:spcAft>
                <a:spcPts val="0"/>
              </a:spcAft>
              <a:buSzPts val="2000"/>
              <a:buChar char="●"/>
              <a:defRPr sz="2000"/>
            </a:lvl1pPr>
            <a:lvl2pPr indent="-355600" lvl="1" marL="914400" rtl="0">
              <a:spcBef>
                <a:spcPts val="0"/>
              </a:spcBef>
              <a:spcAft>
                <a:spcPts val="0"/>
              </a:spcAft>
              <a:buSzPts val="2000"/>
              <a:buChar char="○"/>
              <a:defRPr sz="2000"/>
            </a:lvl2pPr>
            <a:lvl3pPr indent="-355600" lvl="2" marL="1371600" rtl="0">
              <a:spcBef>
                <a:spcPts val="0"/>
              </a:spcBef>
              <a:spcAft>
                <a:spcPts val="0"/>
              </a:spcAft>
              <a:buSzPts val="2000"/>
              <a:buChar char="■"/>
              <a:defRPr sz="2000"/>
            </a:lvl3pPr>
            <a:lvl4pPr indent="-355600" lvl="3" marL="1828800" rtl="0">
              <a:spcBef>
                <a:spcPts val="0"/>
              </a:spcBef>
              <a:spcAft>
                <a:spcPts val="0"/>
              </a:spcAft>
              <a:buSzPts val="2000"/>
              <a:buChar char="●"/>
              <a:defRPr sz="2000"/>
            </a:lvl4pPr>
            <a:lvl5pPr indent="-355600" lvl="4" marL="2286000" rtl="0">
              <a:spcBef>
                <a:spcPts val="0"/>
              </a:spcBef>
              <a:spcAft>
                <a:spcPts val="0"/>
              </a:spcAft>
              <a:buSzPts val="2000"/>
              <a:buChar char="○"/>
              <a:defRPr sz="2000"/>
            </a:lvl5pPr>
            <a:lvl6pPr indent="-355600" lvl="5" marL="2743200" rtl="0">
              <a:spcBef>
                <a:spcPts val="0"/>
              </a:spcBef>
              <a:spcAft>
                <a:spcPts val="0"/>
              </a:spcAft>
              <a:buSzPts val="2000"/>
              <a:buChar char="■"/>
              <a:defRPr sz="2000"/>
            </a:lvl6pPr>
            <a:lvl7pPr indent="-355600" lvl="6" marL="3200400" rtl="0">
              <a:spcBef>
                <a:spcPts val="0"/>
              </a:spcBef>
              <a:spcAft>
                <a:spcPts val="0"/>
              </a:spcAft>
              <a:buSzPts val="2000"/>
              <a:buChar char="●"/>
              <a:defRPr sz="2000"/>
            </a:lvl7pPr>
            <a:lvl8pPr indent="-355600" lvl="7" marL="3657600" rtl="0">
              <a:spcBef>
                <a:spcPts val="0"/>
              </a:spcBef>
              <a:spcAft>
                <a:spcPts val="0"/>
              </a:spcAft>
              <a:buSzPts val="2000"/>
              <a:buChar char="○"/>
              <a:defRPr sz="2000"/>
            </a:lvl8pPr>
            <a:lvl9pPr indent="-355600" lvl="8" marL="4114800" rtl="0">
              <a:spcBef>
                <a:spcPts val="0"/>
              </a:spcBef>
              <a:spcAft>
                <a:spcPts val="0"/>
              </a:spcAft>
              <a:buSzPts val="2000"/>
              <a:buChar char="■"/>
              <a:defRPr sz="2000"/>
            </a:lvl9pPr>
          </a:lstStyle>
          <a:p/>
        </p:txBody>
      </p:sp>
      <p:sp>
        <p:nvSpPr>
          <p:cNvPr id="224" name="Google Shape;224;p7"/>
          <p:cNvSpPr txBox="1"/>
          <p:nvPr>
            <p:ph idx="8" type="subTitle"/>
          </p:nvPr>
        </p:nvSpPr>
        <p:spPr>
          <a:xfrm>
            <a:off x="5168525" y="4418146"/>
            <a:ext cx="3497400" cy="717000"/>
          </a:xfrm>
          <a:prstGeom prst="rect">
            <a:avLst/>
          </a:prstGeom>
        </p:spPr>
        <p:txBody>
          <a:bodyPr anchorCtr="0" anchor="t" bIns="121900" lIns="121900" spcFirstLastPara="1" rIns="121900" wrap="square" tIns="121900">
            <a:normAutofit/>
          </a:bodyPr>
          <a:lstStyle>
            <a:lvl1pPr lvl="0" rtl="0">
              <a:lnSpc>
                <a:spcPct val="80000"/>
              </a:lnSpc>
              <a:spcBef>
                <a:spcPts val="0"/>
              </a:spcBef>
              <a:spcAft>
                <a:spcPts val="0"/>
              </a:spcAft>
              <a:buSzPts val="2200"/>
              <a:buNone/>
              <a:defRPr b="1">
                <a:solidFill>
                  <a:schemeClr val="accent3"/>
                </a:solidFill>
                <a:latin typeface="Poppins"/>
                <a:ea typeface="Poppins"/>
                <a:cs typeface="Poppins"/>
                <a:sym typeface="Poppins"/>
              </a:defRPr>
            </a:lvl1pPr>
            <a:lvl2pPr lvl="1" rtl="0" algn="ctr">
              <a:lnSpc>
                <a:spcPct val="100000"/>
              </a:lnSpc>
              <a:spcBef>
                <a:spcPts val="0"/>
              </a:spcBef>
              <a:spcAft>
                <a:spcPts val="0"/>
              </a:spcAft>
              <a:buSzPts val="2200"/>
              <a:buNone/>
              <a:defRPr/>
            </a:lvl2pPr>
            <a:lvl3pPr lvl="2" rtl="0" algn="ctr">
              <a:lnSpc>
                <a:spcPct val="100000"/>
              </a:lnSpc>
              <a:spcBef>
                <a:spcPts val="0"/>
              </a:spcBef>
              <a:spcAft>
                <a:spcPts val="0"/>
              </a:spcAft>
              <a:buSzPts val="2200"/>
              <a:buNone/>
              <a:defRPr/>
            </a:lvl3pPr>
            <a:lvl4pPr lvl="3" rtl="0" algn="ctr">
              <a:lnSpc>
                <a:spcPct val="100000"/>
              </a:lnSpc>
              <a:spcBef>
                <a:spcPts val="0"/>
              </a:spcBef>
              <a:spcAft>
                <a:spcPts val="0"/>
              </a:spcAft>
              <a:buSzPts val="2200"/>
              <a:buNone/>
              <a:defRPr/>
            </a:lvl4pPr>
            <a:lvl5pPr lvl="4" rtl="0" algn="ctr">
              <a:lnSpc>
                <a:spcPct val="100000"/>
              </a:lnSpc>
              <a:spcBef>
                <a:spcPts val="0"/>
              </a:spcBef>
              <a:spcAft>
                <a:spcPts val="0"/>
              </a:spcAft>
              <a:buSzPts val="2200"/>
              <a:buNone/>
              <a:defRPr/>
            </a:lvl5pPr>
            <a:lvl6pPr lvl="5" rtl="0" algn="ctr">
              <a:lnSpc>
                <a:spcPct val="100000"/>
              </a:lnSpc>
              <a:spcBef>
                <a:spcPts val="0"/>
              </a:spcBef>
              <a:spcAft>
                <a:spcPts val="0"/>
              </a:spcAft>
              <a:buSzPts val="2200"/>
              <a:buNone/>
              <a:defRPr/>
            </a:lvl6pPr>
            <a:lvl7pPr lvl="6" rtl="0" algn="ctr">
              <a:lnSpc>
                <a:spcPct val="100000"/>
              </a:lnSpc>
              <a:spcBef>
                <a:spcPts val="0"/>
              </a:spcBef>
              <a:spcAft>
                <a:spcPts val="0"/>
              </a:spcAft>
              <a:buSzPts val="2200"/>
              <a:buNone/>
              <a:defRPr/>
            </a:lvl7pPr>
            <a:lvl8pPr lvl="7" rtl="0" algn="ctr">
              <a:lnSpc>
                <a:spcPct val="100000"/>
              </a:lnSpc>
              <a:spcBef>
                <a:spcPts val="0"/>
              </a:spcBef>
              <a:spcAft>
                <a:spcPts val="0"/>
              </a:spcAft>
              <a:buSzPts val="2200"/>
              <a:buNone/>
              <a:defRPr/>
            </a:lvl8pPr>
            <a:lvl9pPr lvl="8" rtl="0" algn="ctr">
              <a:lnSpc>
                <a:spcPct val="100000"/>
              </a:lnSpc>
              <a:spcBef>
                <a:spcPts val="0"/>
              </a:spcBef>
              <a:spcAft>
                <a:spcPts val="0"/>
              </a:spcAft>
              <a:buSzPts val="2200"/>
              <a:buNone/>
              <a:defRPr/>
            </a:lvl9pPr>
          </a:lstStyle>
          <a:p/>
        </p:txBody>
      </p:sp>
      <p:sp>
        <p:nvSpPr>
          <p:cNvPr id="225" name="Google Shape;225;p7"/>
          <p:cNvSpPr/>
          <p:nvPr/>
        </p:nvSpPr>
        <p:spPr>
          <a:xfrm>
            <a:off x="8757462" y="5481679"/>
            <a:ext cx="1110354" cy="1110357"/>
          </a:xfrm>
          <a:custGeom>
            <a:rect b="b" l="l" r="r" t="t"/>
            <a:pathLst>
              <a:path extrusionOk="0" h="1291113" w="1291109">
                <a:moveTo>
                  <a:pt x="0" y="645559"/>
                </a:moveTo>
                <a:cubicBezTo>
                  <a:pt x="0" y="289024"/>
                  <a:pt x="288996" y="0"/>
                  <a:pt x="645554" y="0"/>
                </a:cubicBezTo>
                <a:cubicBezTo>
                  <a:pt x="1002073" y="0"/>
                  <a:pt x="1291109" y="289024"/>
                  <a:pt x="1291109" y="645559"/>
                </a:cubicBezTo>
                <a:cubicBezTo>
                  <a:pt x="1291109" y="1002089"/>
                  <a:pt x="1002073" y="1291113"/>
                  <a:pt x="645554" y="1291113"/>
                </a:cubicBezTo>
                <a:cubicBezTo>
                  <a:pt x="288996" y="1291113"/>
                  <a:pt x="0" y="1002089"/>
                  <a:pt x="0" y="645559"/>
                </a:cubicBezTo>
                <a:close/>
              </a:path>
            </a:pathLst>
          </a:custGeom>
          <a:gradFill>
            <a:gsLst>
              <a:gs pos="0">
                <a:schemeClr val="accent5"/>
              </a:gs>
              <a:gs pos="100000">
                <a:schemeClr val="accent6"/>
              </a:gs>
            </a:gsLst>
            <a:lin ang="5400012"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a:p>
        </p:txBody>
      </p:sp>
      <p:sp>
        <p:nvSpPr>
          <p:cNvPr id="226" name="Google Shape;226;p7"/>
          <p:cNvSpPr/>
          <p:nvPr/>
        </p:nvSpPr>
        <p:spPr>
          <a:xfrm>
            <a:off x="8547825" y="692699"/>
            <a:ext cx="1752680" cy="1752686"/>
          </a:xfrm>
          <a:custGeom>
            <a:rect b="b" l="l" r="r" t="t"/>
            <a:pathLst>
              <a:path extrusionOk="0" h="1291113" w="1291109">
                <a:moveTo>
                  <a:pt x="0" y="645559"/>
                </a:moveTo>
                <a:cubicBezTo>
                  <a:pt x="0" y="289024"/>
                  <a:pt x="288996" y="0"/>
                  <a:pt x="645554" y="0"/>
                </a:cubicBezTo>
                <a:cubicBezTo>
                  <a:pt x="1002073" y="0"/>
                  <a:pt x="1291109" y="289024"/>
                  <a:pt x="1291109" y="645559"/>
                </a:cubicBezTo>
                <a:cubicBezTo>
                  <a:pt x="1291109" y="1002089"/>
                  <a:pt x="1002073" y="1291113"/>
                  <a:pt x="645554" y="1291113"/>
                </a:cubicBezTo>
                <a:cubicBezTo>
                  <a:pt x="288996" y="1291113"/>
                  <a:pt x="0" y="1002089"/>
                  <a:pt x="0" y="645559"/>
                </a:cubicBezTo>
                <a:close/>
              </a:path>
            </a:pathLst>
          </a:custGeom>
          <a:gradFill>
            <a:gsLst>
              <a:gs pos="0">
                <a:schemeClr val="accent5"/>
              </a:gs>
              <a:gs pos="100000">
                <a:schemeClr val="accent6"/>
              </a:gs>
            </a:gsLst>
            <a:lin ang="5400012"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a:p>
        </p:txBody>
      </p:sp>
      <p:grpSp>
        <p:nvGrpSpPr>
          <p:cNvPr id="227" name="Google Shape;227;p7"/>
          <p:cNvGrpSpPr/>
          <p:nvPr/>
        </p:nvGrpSpPr>
        <p:grpSpPr>
          <a:xfrm>
            <a:off x="9036830" y="2270073"/>
            <a:ext cx="2597891" cy="2597879"/>
            <a:chOff x="4616075" y="1332525"/>
            <a:chExt cx="1915566" cy="1881022"/>
          </a:xfrm>
        </p:grpSpPr>
        <p:sp>
          <p:nvSpPr>
            <p:cNvPr id="228" name="Google Shape;228;p7"/>
            <p:cNvSpPr/>
            <p:nvPr/>
          </p:nvSpPr>
          <p:spPr>
            <a:xfrm>
              <a:off x="4616077" y="1332525"/>
              <a:ext cx="1912253" cy="4048"/>
            </a:xfrm>
            <a:custGeom>
              <a:rect b="b" l="l" r="r" t="t"/>
              <a:pathLst>
                <a:path extrusionOk="0" h="4048" w="1912253">
                  <a:moveTo>
                    <a:pt x="0" y="0"/>
                  </a:moveTo>
                  <a:lnTo>
                    <a:pt x="1912253" y="0"/>
                  </a:lnTo>
                </a:path>
              </a:pathLst>
            </a:custGeom>
            <a:noFill/>
            <a:ln cap="rnd" cmpd="sng" w="2857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29" name="Google Shape;229;p7"/>
            <p:cNvSpPr/>
            <p:nvPr/>
          </p:nvSpPr>
          <p:spPr>
            <a:xfrm>
              <a:off x="4616077" y="1645356"/>
              <a:ext cx="1912253" cy="4048"/>
            </a:xfrm>
            <a:custGeom>
              <a:rect b="b" l="l" r="r" t="t"/>
              <a:pathLst>
                <a:path extrusionOk="0" h="4048" w="1912253">
                  <a:moveTo>
                    <a:pt x="0" y="0"/>
                  </a:moveTo>
                  <a:lnTo>
                    <a:pt x="1912253" y="0"/>
                  </a:lnTo>
                </a:path>
              </a:pathLst>
            </a:custGeom>
            <a:noFill/>
            <a:ln cap="rnd" cmpd="sng" w="2857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30" name="Google Shape;230;p7"/>
            <p:cNvSpPr/>
            <p:nvPr/>
          </p:nvSpPr>
          <p:spPr>
            <a:xfrm>
              <a:off x="4616077" y="1958183"/>
              <a:ext cx="1912253" cy="4048"/>
            </a:xfrm>
            <a:custGeom>
              <a:rect b="b" l="l" r="r" t="t"/>
              <a:pathLst>
                <a:path extrusionOk="0" h="4048" w="1912253">
                  <a:moveTo>
                    <a:pt x="0" y="0"/>
                  </a:moveTo>
                  <a:lnTo>
                    <a:pt x="1912253" y="0"/>
                  </a:lnTo>
                </a:path>
              </a:pathLst>
            </a:custGeom>
            <a:noFill/>
            <a:ln cap="rnd" cmpd="sng" w="2857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31" name="Google Shape;231;p7"/>
            <p:cNvSpPr/>
            <p:nvPr/>
          </p:nvSpPr>
          <p:spPr>
            <a:xfrm>
              <a:off x="4616077" y="2271014"/>
              <a:ext cx="1912253" cy="4048"/>
            </a:xfrm>
            <a:custGeom>
              <a:rect b="b" l="l" r="r" t="t"/>
              <a:pathLst>
                <a:path extrusionOk="0" h="4048" w="1912253">
                  <a:moveTo>
                    <a:pt x="0" y="0"/>
                  </a:moveTo>
                  <a:lnTo>
                    <a:pt x="1912253" y="0"/>
                  </a:lnTo>
                </a:path>
              </a:pathLst>
            </a:custGeom>
            <a:noFill/>
            <a:ln cap="rnd" cmpd="sng" w="2857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32" name="Google Shape;232;p7"/>
            <p:cNvSpPr/>
            <p:nvPr/>
          </p:nvSpPr>
          <p:spPr>
            <a:xfrm>
              <a:off x="4616077" y="2583841"/>
              <a:ext cx="1912253" cy="4048"/>
            </a:xfrm>
            <a:custGeom>
              <a:rect b="b" l="l" r="r" t="t"/>
              <a:pathLst>
                <a:path extrusionOk="0" h="4048" w="1912253">
                  <a:moveTo>
                    <a:pt x="0" y="0"/>
                  </a:moveTo>
                  <a:lnTo>
                    <a:pt x="1912253" y="0"/>
                  </a:lnTo>
                </a:path>
              </a:pathLst>
            </a:custGeom>
            <a:noFill/>
            <a:ln cap="rnd" cmpd="sng" w="2857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33" name="Google Shape;233;p7"/>
            <p:cNvSpPr/>
            <p:nvPr/>
          </p:nvSpPr>
          <p:spPr>
            <a:xfrm>
              <a:off x="4616077" y="2896672"/>
              <a:ext cx="1912253" cy="4048"/>
            </a:xfrm>
            <a:custGeom>
              <a:rect b="b" l="l" r="r" t="t"/>
              <a:pathLst>
                <a:path extrusionOk="0" h="4048" w="1912253">
                  <a:moveTo>
                    <a:pt x="0" y="0"/>
                  </a:moveTo>
                  <a:lnTo>
                    <a:pt x="1912253" y="0"/>
                  </a:lnTo>
                </a:path>
              </a:pathLst>
            </a:custGeom>
            <a:noFill/>
            <a:ln cap="rnd" cmpd="sng" w="2857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34" name="Google Shape;234;p7"/>
            <p:cNvSpPr/>
            <p:nvPr/>
          </p:nvSpPr>
          <p:spPr>
            <a:xfrm>
              <a:off x="4616077" y="3209499"/>
              <a:ext cx="1912253" cy="4048"/>
            </a:xfrm>
            <a:custGeom>
              <a:rect b="b" l="l" r="r" t="t"/>
              <a:pathLst>
                <a:path extrusionOk="0" h="4048" w="1912253">
                  <a:moveTo>
                    <a:pt x="0" y="0"/>
                  </a:moveTo>
                  <a:lnTo>
                    <a:pt x="1912253" y="0"/>
                  </a:lnTo>
                </a:path>
              </a:pathLst>
            </a:custGeom>
            <a:noFill/>
            <a:ln cap="rnd" cmpd="sng" w="2857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35" name="Google Shape;235;p7"/>
            <p:cNvSpPr/>
            <p:nvPr/>
          </p:nvSpPr>
          <p:spPr>
            <a:xfrm>
              <a:off x="4616075" y="1332525"/>
              <a:ext cx="4048" cy="1876973"/>
            </a:xfrm>
            <a:custGeom>
              <a:rect b="b" l="l" r="r" t="t"/>
              <a:pathLst>
                <a:path extrusionOk="0" h="1876973" w="4048">
                  <a:moveTo>
                    <a:pt x="0" y="1876974"/>
                  </a:moveTo>
                  <a:lnTo>
                    <a:pt x="0" y="0"/>
                  </a:lnTo>
                </a:path>
              </a:pathLst>
            </a:custGeom>
            <a:noFill/>
            <a:ln cap="rnd" cmpd="sng" w="2857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36" name="Google Shape;236;p7"/>
            <p:cNvSpPr/>
            <p:nvPr/>
          </p:nvSpPr>
          <p:spPr>
            <a:xfrm>
              <a:off x="4941627" y="1332525"/>
              <a:ext cx="4048" cy="1876973"/>
            </a:xfrm>
            <a:custGeom>
              <a:rect b="b" l="l" r="r" t="t"/>
              <a:pathLst>
                <a:path extrusionOk="0" h="1876973" w="4048">
                  <a:moveTo>
                    <a:pt x="0" y="1876974"/>
                  </a:moveTo>
                  <a:lnTo>
                    <a:pt x="0" y="0"/>
                  </a:lnTo>
                </a:path>
              </a:pathLst>
            </a:custGeom>
            <a:noFill/>
            <a:ln cap="rnd" cmpd="sng" w="2857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37" name="Google Shape;237;p7"/>
            <p:cNvSpPr/>
            <p:nvPr/>
          </p:nvSpPr>
          <p:spPr>
            <a:xfrm>
              <a:off x="5256733" y="1332525"/>
              <a:ext cx="4048" cy="1876973"/>
            </a:xfrm>
            <a:custGeom>
              <a:rect b="b" l="l" r="r" t="t"/>
              <a:pathLst>
                <a:path extrusionOk="0" h="1876973" w="4048">
                  <a:moveTo>
                    <a:pt x="0" y="1876974"/>
                  </a:moveTo>
                  <a:lnTo>
                    <a:pt x="0" y="0"/>
                  </a:lnTo>
                </a:path>
              </a:pathLst>
            </a:custGeom>
            <a:noFill/>
            <a:ln cap="rnd" cmpd="sng" w="2857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38" name="Google Shape;238;p7"/>
            <p:cNvSpPr/>
            <p:nvPr/>
          </p:nvSpPr>
          <p:spPr>
            <a:xfrm>
              <a:off x="5571839" y="1332525"/>
              <a:ext cx="4048" cy="1876973"/>
            </a:xfrm>
            <a:custGeom>
              <a:rect b="b" l="l" r="r" t="t"/>
              <a:pathLst>
                <a:path extrusionOk="0" h="1876973" w="4048">
                  <a:moveTo>
                    <a:pt x="0" y="1876974"/>
                  </a:moveTo>
                  <a:lnTo>
                    <a:pt x="0" y="0"/>
                  </a:lnTo>
                </a:path>
              </a:pathLst>
            </a:custGeom>
            <a:noFill/>
            <a:ln cap="rnd" cmpd="sng" w="2857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39" name="Google Shape;239;p7"/>
            <p:cNvSpPr/>
            <p:nvPr/>
          </p:nvSpPr>
          <p:spPr>
            <a:xfrm>
              <a:off x="5886945" y="1332525"/>
              <a:ext cx="4048" cy="1876973"/>
            </a:xfrm>
            <a:custGeom>
              <a:rect b="b" l="l" r="r" t="t"/>
              <a:pathLst>
                <a:path extrusionOk="0" h="1876973" w="4048">
                  <a:moveTo>
                    <a:pt x="0" y="1876974"/>
                  </a:moveTo>
                  <a:lnTo>
                    <a:pt x="0" y="0"/>
                  </a:lnTo>
                </a:path>
              </a:pathLst>
            </a:custGeom>
            <a:noFill/>
            <a:ln cap="rnd" cmpd="sng" w="2857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40" name="Google Shape;240;p7"/>
            <p:cNvSpPr/>
            <p:nvPr/>
          </p:nvSpPr>
          <p:spPr>
            <a:xfrm>
              <a:off x="6202051" y="1332525"/>
              <a:ext cx="4048" cy="1876973"/>
            </a:xfrm>
            <a:custGeom>
              <a:rect b="b" l="l" r="r" t="t"/>
              <a:pathLst>
                <a:path extrusionOk="0" h="1876973" w="4048">
                  <a:moveTo>
                    <a:pt x="0" y="1876974"/>
                  </a:moveTo>
                  <a:lnTo>
                    <a:pt x="0" y="0"/>
                  </a:lnTo>
                </a:path>
              </a:pathLst>
            </a:custGeom>
            <a:noFill/>
            <a:ln cap="rnd" cmpd="sng" w="2857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41" name="Google Shape;241;p7"/>
            <p:cNvSpPr/>
            <p:nvPr/>
          </p:nvSpPr>
          <p:spPr>
            <a:xfrm>
              <a:off x="6527594" y="1332525"/>
              <a:ext cx="4048" cy="1876973"/>
            </a:xfrm>
            <a:custGeom>
              <a:rect b="b" l="l" r="r" t="t"/>
              <a:pathLst>
                <a:path extrusionOk="0" h="1876973" w="4048">
                  <a:moveTo>
                    <a:pt x="0" y="1876974"/>
                  </a:moveTo>
                  <a:lnTo>
                    <a:pt x="0" y="0"/>
                  </a:lnTo>
                </a:path>
              </a:pathLst>
            </a:custGeom>
            <a:noFill/>
            <a:ln cap="rnd" cmpd="sng" w="2857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grpSp>
        <p:nvGrpSpPr>
          <p:cNvPr id="242" name="Google Shape;242;p7"/>
          <p:cNvGrpSpPr/>
          <p:nvPr/>
        </p:nvGrpSpPr>
        <p:grpSpPr>
          <a:xfrm>
            <a:off x="8677795" y="2763882"/>
            <a:ext cx="891613" cy="650098"/>
            <a:chOff x="4468725" y="937901"/>
            <a:chExt cx="656322" cy="478541"/>
          </a:xfrm>
        </p:grpSpPr>
        <p:sp>
          <p:nvSpPr>
            <p:cNvPr id="243" name="Google Shape;243;p7"/>
            <p:cNvSpPr/>
            <p:nvPr/>
          </p:nvSpPr>
          <p:spPr>
            <a:xfrm>
              <a:off x="4469534" y="937901"/>
              <a:ext cx="655513" cy="397461"/>
            </a:xfrm>
            <a:custGeom>
              <a:rect b="b" l="l" r="r" t="t"/>
              <a:pathLst>
                <a:path extrusionOk="0" h="397461" w="655513">
                  <a:moveTo>
                    <a:pt x="446589" y="397461"/>
                  </a:moveTo>
                  <a:lnTo>
                    <a:pt x="59831" y="253036"/>
                  </a:lnTo>
                  <a:lnTo>
                    <a:pt x="0" y="152311"/>
                  </a:lnTo>
                  <a:lnTo>
                    <a:pt x="261347" y="0"/>
                  </a:lnTo>
                  <a:lnTo>
                    <a:pt x="655513" y="159184"/>
                  </a:lnTo>
                  <a:lnTo>
                    <a:pt x="446589" y="397461"/>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44" name="Google Shape;244;p7"/>
            <p:cNvSpPr/>
            <p:nvPr/>
          </p:nvSpPr>
          <p:spPr>
            <a:xfrm>
              <a:off x="4468725" y="1087913"/>
              <a:ext cx="468570" cy="328529"/>
            </a:xfrm>
            <a:custGeom>
              <a:rect b="b" l="l" r="r" t="t"/>
              <a:pathLst>
                <a:path extrusionOk="0" h="328529" w="468570">
                  <a:moveTo>
                    <a:pt x="69587" y="164066"/>
                  </a:moveTo>
                  <a:lnTo>
                    <a:pt x="0" y="0"/>
                  </a:lnTo>
                  <a:lnTo>
                    <a:pt x="468570" y="201929"/>
                  </a:lnTo>
                  <a:lnTo>
                    <a:pt x="427927" y="328530"/>
                  </a:lnTo>
                  <a:lnTo>
                    <a:pt x="69587" y="164066"/>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45" name="Google Shape;245;p7"/>
            <p:cNvSpPr/>
            <p:nvPr/>
          </p:nvSpPr>
          <p:spPr>
            <a:xfrm>
              <a:off x="4859530" y="1097086"/>
              <a:ext cx="265516" cy="319356"/>
            </a:xfrm>
            <a:custGeom>
              <a:rect b="b" l="l" r="r" t="t"/>
              <a:pathLst>
                <a:path extrusionOk="0" h="319356" w="265516">
                  <a:moveTo>
                    <a:pt x="0" y="158537"/>
                  </a:moveTo>
                  <a:lnTo>
                    <a:pt x="265517" y="0"/>
                  </a:lnTo>
                  <a:lnTo>
                    <a:pt x="253777" y="267958"/>
                  </a:lnTo>
                  <a:lnTo>
                    <a:pt x="37121" y="319357"/>
                  </a:lnTo>
                  <a:lnTo>
                    <a:pt x="0" y="158537"/>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grpSp>
        <p:nvGrpSpPr>
          <p:cNvPr id="246" name="Google Shape;246;p7"/>
          <p:cNvGrpSpPr/>
          <p:nvPr/>
        </p:nvGrpSpPr>
        <p:grpSpPr>
          <a:xfrm>
            <a:off x="10762214" y="5395122"/>
            <a:ext cx="712775" cy="873752"/>
            <a:chOff x="6197557" y="3002680"/>
            <a:chExt cx="524678" cy="643174"/>
          </a:xfrm>
        </p:grpSpPr>
        <p:sp>
          <p:nvSpPr>
            <p:cNvPr id="247" name="Google Shape;247;p7"/>
            <p:cNvSpPr/>
            <p:nvPr/>
          </p:nvSpPr>
          <p:spPr>
            <a:xfrm>
              <a:off x="6248807" y="3002680"/>
              <a:ext cx="473428" cy="502222"/>
            </a:xfrm>
            <a:custGeom>
              <a:rect b="b" l="l" r="r" t="t"/>
              <a:pathLst>
                <a:path extrusionOk="0" h="502222" w="473428">
                  <a:moveTo>
                    <a:pt x="0" y="0"/>
                  </a:moveTo>
                  <a:lnTo>
                    <a:pt x="105089" y="324348"/>
                  </a:lnTo>
                  <a:lnTo>
                    <a:pt x="335549" y="502223"/>
                  </a:lnTo>
                  <a:lnTo>
                    <a:pt x="473428" y="454204"/>
                  </a:lnTo>
                  <a:lnTo>
                    <a:pt x="253696" y="119517"/>
                  </a:lnTo>
                  <a:lnTo>
                    <a:pt x="0" y="0"/>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48" name="Google Shape;248;p7"/>
            <p:cNvSpPr/>
            <p:nvPr/>
          </p:nvSpPr>
          <p:spPr>
            <a:xfrm>
              <a:off x="6197557" y="3002680"/>
              <a:ext cx="156338" cy="531243"/>
            </a:xfrm>
            <a:custGeom>
              <a:rect b="b" l="l" r="r" t="t"/>
              <a:pathLst>
                <a:path extrusionOk="0" h="531243" w="156338">
                  <a:moveTo>
                    <a:pt x="0" y="230658"/>
                  </a:moveTo>
                  <a:lnTo>
                    <a:pt x="51249" y="0"/>
                  </a:lnTo>
                  <a:lnTo>
                    <a:pt x="156339" y="324348"/>
                  </a:lnTo>
                  <a:lnTo>
                    <a:pt x="133467" y="531244"/>
                  </a:lnTo>
                  <a:lnTo>
                    <a:pt x="0" y="230658"/>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49" name="Google Shape;249;p7"/>
            <p:cNvSpPr/>
            <p:nvPr/>
          </p:nvSpPr>
          <p:spPr>
            <a:xfrm>
              <a:off x="6312322" y="3195379"/>
              <a:ext cx="409913" cy="450475"/>
            </a:xfrm>
            <a:custGeom>
              <a:rect b="b" l="l" r="r" t="t"/>
              <a:pathLst>
                <a:path extrusionOk="0" h="450475" w="409913">
                  <a:moveTo>
                    <a:pt x="18702" y="338545"/>
                  </a:moveTo>
                  <a:lnTo>
                    <a:pt x="0" y="0"/>
                  </a:lnTo>
                  <a:lnTo>
                    <a:pt x="409913" y="261505"/>
                  </a:lnTo>
                  <a:lnTo>
                    <a:pt x="215968" y="450475"/>
                  </a:lnTo>
                  <a:lnTo>
                    <a:pt x="18702" y="338545"/>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grpSp>
        <p:nvGrpSpPr>
          <p:cNvPr id="250" name="Google Shape;250;p7"/>
          <p:cNvGrpSpPr/>
          <p:nvPr/>
        </p:nvGrpSpPr>
        <p:grpSpPr>
          <a:xfrm>
            <a:off x="9655155" y="2846855"/>
            <a:ext cx="2286686" cy="2289823"/>
            <a:chOff x="4593392" y="1441589"/>
            <a:chExt cx="1683243" cy="1685552"/>
          </a:xfrm>
        </p:grpSpPr>
        <p:sp>
          <p:nvSpPr>
            <p:cNvPr id="251" name="Google Shape;251;p7"/>
            <p:cNvSpPr/>
            <p:nvPr/>
          </p:nvSpPr>
          <p:spPr>
            <a:xfrm>
              <a:off x="4643547" y="1545109"/>
              <a:ext cx="1633088" cy="1582032"/>
            </a:xfrm>
            <a:custGeom>
              <a:rect b="b" l="l" r="r" t="t"/>
              <a:pathLst>
                <a:path extrusionOk="0" h="1582032" w="1653760">
                  <a:moveTo>
                    <a:pt x="1278115" y="0"/>
                  </a:moveTo>
                  <a:cubicBezTo>
                    <a:pt x="1278115" y="0"/>
                    <a:pt x="1326166" y="722772"/>
                    <a:pt x="1062795" y="991155"/>
                  </a:cubicBezTo>
                  <a:cubicBezTo>
                    <a:pt x="803634" y="1255283"/>
                    <a:pt x="237544" y="1176365"/>
                    <a:pt x="0" y="1110874"/>
                  </a:cubicBezTo>
                  <a:cubicBezTo>
                    <a:pt x="19836" y="1171940"/>
                    <a:pt x="287417" y="1421932"/>
                    <a:pt x="332756" y="1466433"/>
                  </a:cubicBezTo>
                  <a:cubicBezTo>
                    <a:pt x="554027" y="1683550"/>
                    <a:pt x="1001911" y="1585906"/>
                    <a:pt x="1333169" y="1248341"/>
                  </a:cubicBezTo>
                  <a:cubicBezTo>
                    <a:pt x="1664387" y="910771"/>
                    <a:pt x="1753405" y="461017"/>
                    <a:pt x="1532135" y="243900"/>
                  </a:cubicBezTo>
                  <a:cubicBezTo>
                    <a:pt x="1522176" y="234103"/>
                    <a:pt x="1278115" y="0"/>
                    <a:pt x="1278115" y="0"/>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52" name="Google Shape;252;p7"/>
            <p:cNvSpPr/>
            <p:nvPr/>
          </p:nvSpPr>
          <p:spPr>
            <a:xfrm>
              <a:off x="4593392" y="1441589"/>
              <a:ext cx="1442681" cy="1453563"/>
            </a:xfrm>
            <a:custGeom>
              <a:rect b="b" l="l" r="r" t="t"/>
              <a:pathLst>
                <a:path extrusionOk="0" h="1453563" w="1442681">
                  <a:moveTo>
                    <a:pt x="994706" y="186"/>
                  </a:moveTo>
                  <a:cubicBezTo>
                    <a:pt x="780358" y="5452"/>
                    <a:pt x="527714" y="122670"/>
                    <a:pt x="320693" y="333650"/>
                  </a:cubicBezTo>
                  <a:cubicBezTo>
                    <a:pt x="-10525" y="671215"/>
                    <a:pt x="-99705" y="1120845"/>
                    <a:pt x="121606" y="1337962"/>
                  </a:cubicBezTo>
                  <a:cubicBezTo>
                    <a:pt x="342877" y="1555083"/>
                    <a:pt x="790761" y="1457438"/>
                    <a:pt x="1121979" y="1119869"/>
                  </a:cubicBezTo>
                  <a:cubicBezTo>
                    <a:pt x="1453196" y="782304"/>
                    <a:pt x="1542377" y="332675"/>
                    <a:pt x="1321106" y="115557"/>
                  </a:cubicBezTo>
                  <a:cubicBezTo>
                    <a:pt x="1238119" y="34137"/>
                    <a:pt x="1123315" y="-2976"/>
                    <a:pt x="994706" y="186"/>
                  </a:cubicBezTo>
                  <a:close/>
                  <a:moveTo>
                    <a:pt x="845573" y="399938"/>
                  </a:moveTo>
                  <a:cubicBezTo>
                    <a:pt x="903704" y="398509"/>
                    <a:pt x="955560" y="415256"/>
                    <a:pt x="993087" y="452058"/>
                  </a:cubicBezTo>
                  <a:cubicBezTo>
                    <a:pt x="1093075" y="550192"/>
                    <a:pt x="1052837" y="753501"/>
                    <a:pt x="903137" y="906079"/>
                  </a:cubicBezTo>
                  <a:cubicBezTo>
                    <a:pt x="753437" y="1058653"/>
                    <a:pt x="551031" y="1102762"/>
                    <a:pt x="451002" y="1004627"/>
                  </a:cubicBezTo>
                  <a:cubicBezTo>
                    <a:pt x="350973" y="906492"/>
                    <a:pt x="391252" y="703305"/>
                    <a:pt x="540951" y="550731"/>
                  </a:cubicBezTo>
                  <a:cubicBezTo>
                    <a:pt x="634503" y="455369"/>
                    <a:pt x="748701" y="402318"/>
                    <a:pt x="845573" y="399938"/>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53" name="Google Shape;253;p7"/>
            <p:cNvSpPr/>
            <p:nvPr/>
          </p:nvSpPr>
          <p:spPr>
            <a:xfrm>
              <a:off x="4986203" y="1827976"/>
              <a:ext cx="656440" cy="678044"/>
            </a:xfrm>
            <a:custGeom>
              <a:rect b="b" l="l" r="r" t="t"/>
              <a:pathLst>
                <a:path extrusionOk="0" h="656701" w="651553">
                  <a:moveTo>
                    <a:pt x="449336" y="84"/>
                  </a:moveTo>
                  <a:cubicBezTo>
                    <a:pt x="352424" y="2464"/>
                    <a:pt x="238267" y="55390"/>
                    <a:pt x="144714" y="150751"/>
                  </a:cubicBezTo>
                  <a:cubicBezTo>
                    <a:pt x="91400" y="205065"/>
                    <a:pt x="52336" y="265827"/>
                    <a:pt x="28169" y="325958"/>
                  </a:cubicBezTo>
                  <a:cubicBezTo>
                    <a:pt x="-15551" y="434735"/>
                    <a:pt x="-9641" y="541574"/>
                    <a:pt x="54765" y="604773"/>
                  </a:cubicBezTo>
                  <a:cubicBezTo>
                    <a:pt x="106662" y="655723"/>
                    <a:pt x="186289" y="667907"/>
                    <a:pt x="271704" y="646898"/>
                  </a:cubicBezTo>
                  <a:cubicBezTo>
                    <a:pt x="289759" y="567587"/>
                    <a:pt x="336150" y="482770"/>
                    <a:pt x="407964" y="409576"/>
                  </a:cubicBezTo>
                  <a:cubicBezTo>
                    <a:pt x="479899" y="336249"/>
                    <a:pt x="564019" y="288383"/>
                    <a:pt x="643120" y="268904"/>
                  </a:cubicBezTo>
                  <a:cubicBezTo>
                    <a:pt x="654819" y="217493"/>
                    <a:pt x="654495" y="168539"/>
                    <a:pt x="641217" y="126463"/>
                  </a:cubicBezTo>
                  <a:cubicBezTo>
                    <a:pt x="632311" y="98134"/>
                    <a:pt x="617900" y="72748"/>
                    <a:pt x="596930" y="52204"/>
                  </a:cubicBezTo>
                  <a:cubicBezTo>
                    <a:pt x="559445" y="15402"/>
                    <a:pt x="507467" y="-1345"/>
                    <a:pt x="449336" y="84"/>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grpSp>
        <p:nvGrpSpPr>
          <p:cNvPr id="254" name="Google Shape;254;p7"/>
          <p:cNvGrpSpPr/>
          <p:nvPr/>
        </p:nvGrpSpPr>
        <p:grpSpPr>
          <a:xfrm rot="-2440826">
            <a:off x="9874938" y="740537"/>
            <a:ext cx="1847135" cy="1054707"/>
            <a:chOff x="6220591" y="624724"/>
            <a:chExt cx="1359724" cy="776397"/>
          </a:xfrm>
        </p:grpSpPr>
        <p:sp>
          <p:nvSpPr>
            <p:cNvPr id="255" name="Google Shape;255;p7"/>
            <p:cNvSpPr/>
            <p:nvPr/>
          </p:nvSpPr>
          <p:spPr>
            <a:xfrm>
              <a:off x="6220591" y="624724"/>
              <a:ext cx="1359724" cy="686349"/>
            </a:xfrm>
            <a:custGeom>
              <a:rect b="b" l="l" r="r" t="t"/>
              <a:pathLst>
                <a:path extrusionOk="0" h="686349" w="1359724">
                  <a:moveTo>
                    <a:pt x="1359725" y="454951"/>
                  </a:moveTo>
                  <a:lnTo>
                    <a:pt x="1295562" y="102363"/>
                  </a:lnTo>
                  <a:lnTo>
                    <a:pt x="1295076" y="102448"/>
                  </a:lnTo>
                  <a:cubicBezTo>
                    <a:pt x="1295602" y="97716"/>
                    <a:pt x="1296088" y="92988"/>
                    <a:pt x="1295238" y="88413"/>
                  </a:cubicBezTo>
                  <a:cubicBezTo>
                    <a:pt x="1277750" y="-5669"/>
                    <a:pt x="973979" y="-28258"/>
                    <a:pt x="616732" y="38051"/>
                  </a:cubicBezTo>
                  <a:cubicBezTo>
                    <a:pt x="259485" y="104355"/>
                    <a:pt x="-15990" y="234502"/>
                    <a:pt x="1457" y="328585"/>
                  </a:cubicBezTo>
                  <a:cubicBezTo>
                    <a:pt x="1619" y="329398"/>
                    <a:pt x="2186" y="330091"/>
                    <a:pt x="2388" y="330892"/>
                  </a:cubicBezTo>
                  <a:lnTo>
                    <a:pt x="0" y="331329"/>
                  </a:lnTo>
                  <a:lnTo>
                    <a:pt x="62584" y="686350"/>
                  </a:lnTo>
                  <a:lnTo>
                    <a:pt x="1359725" y="454951"/>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56" name="Google Shape;256;p7"/>
            <p:cNvSpPr/>
            <p:nvPr/>
          </p:nvSpPr>
          <p:spPr>
            <a:xfrm>
              <a:off x="6284859" y="984273"/>
              <a:ext cx="1295270" cy="416848"/>
            </a:xfrm>
            <a:custGeom>
              <a:rect b="b" l="l" r="r" t="t"/>
              <a:pathLst>
                <a:path extrusionOk="0" h="416848" w="1295270">
                  <a:moveTo>
                    <a:pt x="1294485" y="88366"/>
                  </a:moveTo>
                  <a:cubicBezTo>
                    <a:pt x="1311933" y="182448"/>
                    <a:pt x="1036498" y="312470"/>
                    <a:pt x="679251" y="378774"/>
                  </a:cubicBezTo>
                  <a:cubicBezTo>
                    <a:pt x="322004" y="445083"/>
                    <a:pt x="18273" y="422563"/>
                    <a:pt x="785" y="328480"/>
                  </a:cubicBezTo>
                  <a:cubicBezTo>
                    <a:pt x="-16662" y="234398"/>
                    <a:pt x="258772" y="104380"/>
                    <a:pt x="616019" y="38072"/>
                  </a:cubicBezTo>
                  <a:cubicBezTo>
                    <a:pt x="973266" y="-28232"/>
                    <a:pt x="1276997" y="-5717"/>
                    <a:pt x="1294485" y="88366"/>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57" name="Google Shape;257;p7"/>
            <p:cNvSpPr/>
            <p:nvPr/>
          </p:nvSpPr>
          <p:spPr>
            <a:xfrm>
              <a:off x="6642623" y="1101719"/>
              <a:ext cx="579706" cy="181954"/>
            </a:xfrm>
            <a:custGeom>
              <a:rect b="b" l="l" r="r" t="t"/>
              <a:pathLst>
                <a:path extrusionOk="0" h="181954" w="579706">
                  <a:moveTo>
                    <a:pt x="579394" y="39803"/>
                  </a:moveTo>
                  <a:cubicBezTo>
                    <a:pt x="586761" y="81341"/>
                    <a:pt x="463051" y="137921"/>
                    <a:pt x="303150" y="166185"/>
                  </a:cubicBezTo>
                  <a:cubicBezTo>
                    <a:pt x="143249" y="194449"/>
                    <a:pt x="7677" y="183689"/>
                    <a:pt x="309" y="142152"/>
                  </a:cubicBezTo>
                  <a:cubicBezTo>
                    <a:pt x="-7017" y="100618"/>
                    <a:pt x="116653" y="44033"/>
                    <a:pt x="276594" y="15769"/>
                  </a:cubicBezTo>
                  <a:cubicBezTo>
                    <a:pt x="436495" y="-12495"/>
                    <a:pt x="572067" y="-1735"/>
                    <a:pt x="579394" y="39803"/>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sp>
        <p:nvSpPr>
          <p:cNvPr id="258" name="Google Shape;258;p7"/>
          <p:cNvSpPr/>
          <p:nvPr/>
        </p:nvSpPr>
        <p:spPr>
          <a:xfrm>
            <a:off x="9618322" y="5733278"/>
            <a:ext cx="607123" cy="607123"/>
          </a:xfrm>
          <a:custGeom>
            <a:rect b="b" l="l" r="r" t="t"/>
            <a:pathLst>
              <a:path extrusionOk="0" h="447236" w="447236">
                <a:moveTo>
                  <a:pt x="0" y="223266"/>
                </a:moveTo>
                <a:lnTo>
                  <a:pt x="223983" y="0"/>
                </a:lnTo>
                <a:lnTo>
                  <a:pt x="447237" y="223971"/>
                </a:lnTo>
                <a:lnTo>
                  <a:pt x="223254" y="447237"/>
                </a:lnTo>
                <a:lnTo>
                  <a:pt x="0" y="223266"/>
                </a:lnTo>
                <a:close/>
              </a:path>
            </a:pathLst>
          </a:custGeom>
          <a:noFill/>
          <a:ln cap="flat" cmpd="sng" w="2857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59" name="Google Shape;259;p7"/>
          <p:cNvSpPr/>
          <p:nvPr/>
        </p:nvSpPr>
        <p:spPr>
          <a:xfrm>
            <a:off x="9478813" y="572709"/>
            <a:ext cx="359399" cy="359389"/>
          </a:xfrm>
          <a:custGeom>
            <a:rect b="b" l="l" r="r" t="t"/>
            <a:pathLst>
              <a:path extrusionOk="0" h="264743" w="264751">
                <a:moveTo>
                  <a:pt x="0" y="132163"/>
                </a:moveTo>
                <a:lnTo>
                  <a:pt x="132580" y="0"/>
                </a:lnTo>
                <a:lnTo>
                  <a:pt x="264752" y="132580"/>
                </a:lnTo>
                <a:lnTo>
                  <a:pt x="132176" y="264743"/>
                </a:lnTo>
                <a:lnTo>
                  <a:pt x="0" y="132163"/>
                </a:lnTo>
                <a:close/>
              </a:path>
            </a:pathLst>
          </a:custGeom>
          <a:noFill/>
          <a:ln cap="flat" cmpd="sng" w="2857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0" name="Shape 260"/>
        <p:cNvGrpSpPr/>
        <p:nvPr/>
      </p:nvGrpSpPr>
      <p:grpSpPr>
        <a:xfrm>
          <a:off x="0" y="0"/>
          <a:ext cx="0" cy="0"/>
          <a:chOff x="0" y="0"/>
          <a:chExt cx="0" cy="0"/>
        </a:xfrm>
      </p:grpSpPr>
      <p:sp>
        <p:nvSpPr>
          <p:cNvPr id="261" name="Google Shape;261;p8"/>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262" name="Google Shape;262;p8"/>
          <p:cNvSpPr/>
          <p:nvPr/>
        </p:nvSpPr>
        <p:spPr>
          <a:xfrm flipH="1">
            <a:off x="11270114" y="232339"/>
            <a:ext cx="607123" cy="607123"/>
          </a:xfrm>
          <a:custGeom>
            <a:rect b="b" l="l" r="r" t="t"/>
            <a:pathLst>
              <a:path extrusionOk="0" h="447236" w="447236">
                <a:moveTo>
                  <a:pt x="0" y="223266"/>
                </a:moveTo>
                <a:lnTo>
                  <a:pt x="223983" y="0"/>
                </a:lnTo>
                <a:lnTo>
                  <a:pt x="447237" y="223971"/>
                </a:lnTo>
                <a:lnTo>
                  <a:pt x="223254" y="447237"/>
                </a:lnTo>
                <a:lnTo>
                  <a:pt x="0" y="223266"/>
                </a:lnTo>
                <a:close/>
              </a:path>
            </a:pathLst>
          </a:custGeom>
          <a:noFill/>
          <a:ln cap="flat" cmpd="sng" w="2857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63" name="Google Shape;263;p8"/>
          <p:cNvSpPr/>
          <p:nvPr/>
        </p:nvSpPr>
        <p:spPr>
          <a:xfrm flipH="1">
            <a:off x="9890848" y="-461213"/>
            <a:ext cx="1181365" cy="1181368"/>
          </a:xfrm>
          <a:custGeom>
            <a:rect b="b" l="l" r="r" t="t"/>
            <a:pathLst>
              <a:path extrusionOk="0" h="1291113" w="1291109">
                <a:moveTo>
                  <a:pt x="0" y="645559"/>
                </a:moveTo>
                <a:cubicBezTo>
                  <a:pt x="0" y="289024"/>
                  <a:pt x="288996" y="0"/>
                  <a:pt x="645554" y="0"/>
                </a:cubicBezTo>
                <a:cubicBezTo>
                  <a:pt x="1002073" y="0"/>
                  <a:pt x="1291109" y="289024"/>
                  <a:pt x="1291109" y="645559"/>
                </a:cubicBezTo>
                <a:cubicBezTo>
                  <a:pt x="1291109" y="1002089"/>
                  <a:pt x="1002073" y="1291113"/>
                  <a:pt x="645554" y="1291113"/>
                </a:cubicBezTo>
                <a:cubicBezTo>
                  <a:pt x="288996" y="1291113"/>
                  <a:pt x="0" y="1002089"/>
                  <a:pt x="0" y="645559"/>
                </a:cubicBezTo>
                <a:close/>
              </a:path>
            </a:pathLst>
          </a:custGeom>
          <a:gradFill>
            <a:gsLst>
              <a:gs pos="0">
                <a:schemeClr val="accent5"/>
              </a:gs>
              <a:gs pos="100000">
                <a:schemeClr val="accent6"/>
              </a:gs>
            </a:gsLst>
            <a:lin ang="5400012"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a:p>
        </p:txBody>
      </p:sp>
      <p:sp>
        <p:nvSpPr>
          <p:cNvPr id="264" name="Google Shape;264;p8"/>
          <p:cNvSpPr/>
          <p:nvPr/>
        </p:nvSpPr>
        <p:spPr>
          <a:xfrm flipH="1">
            <a:off x="365415" y="5863369"/>
            <a:ext cx="1730086" cy="1730091"/>
          </a:xfrm>
          <a:custGeom>
            <a:rect b="b" l="l" r="r" t="t"/>
            <a:pathLst>
              <a:path extrusionOk="0" h="1291113" w="1291109">
                <a:moveTo>
                  <a:pt x="0" y="645559"/>
                </a:moveTo>
                <a:cubicBezTo>
                  <a:pt x="0" y="289024"/>
                  <a:pt x="288996" y="0"/>
                  <a:pt x="645554" y="0"/>
                </a:cubicBezTo>
                <a:cubicBezTo>
                  <a:pt x="1002073" y="0"/>
                  <a:pt x="1291109" y="289024"/>
                  <a:pt x="1291109" y="645559"/>
                </a:cubicBezTo>
                <a:cubicBezTo>
                  <a:pt x="1291109" y="1002089"/>
                  <a:pt x="1002073" y="1291113"/>
                  <a:pt x="645554" y="1291113"/>
                </a:cubicBezTo>
                <a:cubicBezTo>
                  <a:pt x="288996" y="1291113"/>
                  <a:pt x="0" y="1002089"/>
                  <a:pt x="0" y="645559"/>
                </a:cubicBezTo>
                <a:close/>
              </a:path>
            </a:pathLst>
          </a:custGeom>
          <a:gradFill>
            <a:gsLst>
              <a:gs pos="0">
                <a:schemeClr val="accent5"/>
              </a:gs>
              <a:gs pos="100000">
                <a:schemeClr val="accent6"/>
              </a:gs>
            </a:gsLst>
            <a:lin ang="5400012"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a:p>
        </p:txBody>
      </p:sp>
      <p:grpSp>
        <p:nvGrpSpPr>
          <p:cNvPr id="265" name="Google Shape;265;p8"/>
          <p:cNvGrpSpPr/>
          <p:nvPr/>
        </p:nvGrpSpPr>
        <p:grpSpPr>
          <a:xfrm flipH="1">
            <a:off x="11521659" y="4785465"/>
            <a:ext cx="770785" cy="561999"/>
            <a:chOff x="4468725" y="937901"/>
            <a:chExt cx="656322" cy="478541"/>
          </a:xfrm>
        </p:grpSpPr>
        <p:sp>
          <p:nvSpPr>
            <p:cNvPr id="266" name="Google Shape;266;p8"/>
            <p:cNvSpPr/>
            <p:nvPr/>
          </p:nvSpPr>
          <p:spPr>
            <a:xfrm>
              <a:off x="4469534" y="937901"/>
              <a:ext cx="655513" cy="397461"/>
            </a:xfrm>
            <a:custGeom>
              <a:rect b="b" l="l" r="r" t="t"/>
              <a:pathLst>
                <a:path extrusionOk="0" h="397461" w="655513">
                  <a:moveTo>
                    <a:pt x="446589" y="397461"/>
                  </a:moveTo>
                  <a:lnTo>
                    <a:pt x="59831" y="253036"/>
                  </a:lnTo>
                  <a:lnTo>
                    <a:pt x="0" y="152311"/>
                  </a:lnTo>
                  <a:lnTo>
                    <a:pt x="261347" y="0"/>
                  </a:lnTo>
                  <a:lnTo>
                    <a:pt x="655513" y="159184"/>
                  </a:lnTo>
                  <a:lnTo>
                    <a:pt x="446589" y="397461"/>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67" name="Google Shape;267;p8"/>
            <p:cNvSpPr/>
            <p:nvPr/>
          </p:nvSpPr>
          <p:spPr>
            <a:xfrm>
              <a:off x="4468725" y="1087913"/>
              <a:ext cx="468570" cy="328529"/>
            </a:xfrm>
            <a:custGeom>
              <a:rect b="b" l="l" r="r" t="t"/>
              <a:pathLst>
                <a:path extrusionOk="0" h="328529" w="468570">
                  <a:moveTo>
                    <a:pt x="69587" y="164066"/>
                  </a:moveTo>
                  <a:lnTo>
                    <a:pt x="0" y="0"/>
                  </a:lnTo>
                  <a:lnTo>
                    <a:pt x="468570" y="201929"/>
                  </a:lnTo>
                  <a:lnTo>
                    <a:pt x="427927" y="328530"/>
                  </a:lnTo>
                  <a:lnTo>
                    <a:pt x="69587" y="164066"/>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68" name="Google Shape;268;p8"/>
            <p:cNvSpPr/>
            <p:nvPr/>
          </p:nvSpPr>
          <p:spPr>
            <a:xfrm>
              <a:off x="4859530" y="1097086"/>
              <a:ext cx="265516" cy="319356"/>
            </a:xfrm>
            <a:custGeom>
              <a:rect b="b" l="l" r="r" t="t"/>
              <a:pathLst>
                <a:path extrusionOk="0" h="319356" w="265516">
                  <a:moveTo>
                    <a:pt x="0" y="158537"/>
                  </a:moveTo>
                  <a:lnTo>
                    <a:pt x="265517" y="0"/>
                  </a:lnTo>
                  <a:lnTo>
                    <a:pt x="253777" y="267958"/>
                  </a:lnTo>
                  <a:lnTo>
                    <a:pt x="37121" y="319357"/>
                  </a:lnTo>
                  <a:lnTo>
                    <a:pt x="0" y="158537"/>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grpSp>
        <p:nvGrpSpPr>
          <p:cNvPr id="269" name="Google Shape;269;p8"/>
          <p:cNvGrpSpPr/>
          <p:nvPr/>
        </p:nvGrpSpPr>
        <p:grpSpPr>
          <a:xfrm flipH="1">
            <a:off x="10315651" y="5347469"/>
            <a:ext cx="1976801" cy="1979513"/>
            <a:chOff x="4593392" y="1441589"/>
            <a:chExt cx="1683243" cy="1685552"/>
          </a:xfrm>
        </p:grpSpPr>
        <p:sp>
          <p:nvSpPr>
            <p:cNvPr id="270" name="Google Shape;270;p8"/>
            <p:cNvSpPr/>
            <p:nvPr/>
          </p:nvSpPr>
          <p:spPr>
            <a:xfrm>
              <a:off x="4643547" y="1545109"/>
              <a:ext cx="1633088" cy="1582032"/>
            </a:xfrm>
            <a:custGeom>
              <a:rect b="b" l="l" r="r" t="t"/>
              <a:pathLst>
                <a:path extrusionOk="0" h="1582032" w="1653760">
                  <a:moveTo>
                    <a:pt x="1278115" y="0"/>
                  </a:moveTo>
                  <a:cubicBezTo>
                    <a:pt x="1278115" y="0"/>
                    <a:pt x="1326166" y="722772"/>
                    <a:pt x="1062795" y="991155"/>
                  </a:cubicBezTo>
                  <a:cubicBezTo>
                    <a:pt x="803634" y="1255283"/>
                    <a:pt x="237544" y="1176365"/>
                    <a:pt x="0" y="1110874"/>
                  </a:cubicBezTo>
                  <a:cubicBezTo>
                    <a:pt x="19836" y="1171940"/>
                    <a:pt x="287417" y="1421932"/>
                    <a:pt x="332756" y="1466433"/>
                  </a:cubicBezTo>
                  <a:cubicBezTo>
                    <a:pt x="554027" y="1683550"/>
                    <a:pt x="1001911" y="1585906"/>
                    <a:pt x="1333169" y="1248341"/>
                  </a:cubicBezTo>
                  <a:cubicBezTo>
                    <a:pt x="1664387" y="910771"/>
                    <a:pt x="1753405" y="461017"/>
                    <a:pt x="1532135" y="243900"/>
                  </a:cubicBezTo>
                  <a:cubicBezTo>
                    <a:pt x="1522176" y="234103"/>
                    <a:pt x="1278115" y="0"/>
                    <a:pt x="1278115" y="0"/>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71" name="Google Shape;271;p8"/>
            <p:cNvSpPr/>
            <p:nvPr/>
          </p:nvSpPr>
          <p:spPr>
            <a:xfrm>
              <a:off x="4593392" y="1441589"/>
              <a:ext cx="1442681" cy="1453563"/>
            </a:xfrm>
            <a:custGeom>
              <a:rect b="b" l="l" r="r" t="t"/>
              <a:pathLst>
                <a:path extrusionOk="0" h="1453563" w="1442681">
                  <a:moveTo>
                    <a:pt x="994706" y="186"/>
                  </a:moveTo>
                  <a:cubicBezTo>
                    <a:pt x="780358" y="5452"/>
                    <a:pt x="527714" y="122670"/>
                    <a:pt x="320693" y="333650"/>
                  </a:cubicBezTo>
                  <a:cubicBezTo>
                    <a:pt x="-10525" y="671215"/>
                    <a:pt x="-99705" y="1120845"/>
                    <a:pt x="121606" y="1337962"/>
                  </a:cubicBezTo>
                  <a:cubicBezTo>
                    <a:pt x="342877" y="1555083"/>
                    <a:pt x="790761" y="1457438"/>
                    <a:pt x="1121979" y="1119869"/>
                  </a:cubicBezTo>
                  <a:cubicBezTo>
                    <a:pt x="1453196" y="782304"/>
                    <a:pt x="1542377" y="332675"/>
                    <a:pt x="1321106" y="115557"/>
                  </a:cubicBezTo>
                  <a:cubicBezTo>
                    <a:pt x="1238119" y="34137"/>
                    <a:pt x="1123315" y="-2976"/>
                    <a:pt x="994706" y="186"/>
                  </a:cubicBezTo>
                  <a:close/>
                  <a:moveTo>
                    <a:pt x="845573" y="399938"/>
                  </a:moveTo>
                  <a:cubicBezTo>
                    <a:pt x="903704" y="398509"/>
                    <a:pt x="955560" y="415256"/>
                    <a:pt x="993087" y="452058"/>
                  </a:cubicBezTo>
                  <a:cubicBezTo>
                    <a:pt x="1093075" y="550192"/>
                    <a:pt x="1052837" y="753501"/>
                    <a:pt x="903137" y="906079"/>
                  </a:cubicBezTo>
                  <a:cubicBezTo>
                    <a:pt x="753437" y="1058653"/>
                    <a:pt x="551031" y="1102762"/>
                    <a:pt x="451002" y="1004627"/>
                  </a:cubicBezTo>
                  <a:cubicBezTo>
                    <a:pt x="350973" y="906492"/>
                    <a:pt x="391252" y="703305"/>
                    <a:pt x="540951" y="550731"/>
                  </a:cubicBezTo>
                  <a:cubicBezTo>
                    <a:pt x="634503" y="455369"/>
                    <a:pt x="748701" y="402318"/>
                    <a:pt x="845573" y="399938"/>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72" name="Google Shape;272;p8"/>
            <p:cNvSpPr/>
            <p:nvPr/>
          </p:nvSpPr>
          <p:spPr>
            <a:xfrm>
              <a:off x="4986203" y="1827976"/>
              <a:ext cx="656440" cy="678044"/>
            </a:xfrm>
            <a:custGeom>
              <a:rect b="b" l="l" r="r" t="t"/>
              <a:pathLst>
                <a:path extrusionOk="0" h="656701" w="651553">
                  <a:moveTo>
                    <a:pt x="449336" y="84"/>
                  </a:moveTo>
                  <a:cubicBezTo>
                    <a:pt x="352424" y="2464"/>
                    <a:pt x="238267" y="55390"/>
                    <a:pt x="144714" y="150751"/>
                  </a:cubicBezTo>
                  <a:cubicBezTo>
                    <a:pt x="91400" y="205065"/>
                    <a:pt x="52336" y="265827"/>
                    <a:pt x="28169" y="325958"/>
                  </a:cubicBezTo>
                  <a:cubicBezTo>
                    <a:pt x="-15551" y="434735"/>
                    <a:pt x="-9641" y="541574"/>
                    <a:pt x="54765" y="604773"/>
                  </a:cubicBezTo>
                  <a:cubicBezTo>
                    <a:pt x="106662" y="655723"/>
                    <a:pt x="186289" y="667907"/>
                    <a:pt x="271704" y="646898"/>
                  </a:cubicBezTo>
                  <a:cubicBezTo>
                    <a:pt x="289759" y="567587"/>
                    <a:pt x="336150" y="482770"/>
                    <a:pt x="407964" y="409576"/>
                  </a:cubicBezTo>
                  <a:cubicBezTo>
                    <a:pt x="479899" y="336249"/>
                    <a:pt x="564019" y="288383"/>
                    <a:pt x="643120" y="268904"/>
                  </a:cubicBezTo>
                  <a:cubicBezTo>
                    <a:pt x="654819" y="217493"/>
                    <a:pt x="654495" y="168539"/>
                    <a:pt x="641217" y="126463"/>
                  </a:cubicBezTo>
                  <a:cubicBezTo>
                    <a:pt x="632311" y="98134"/>
                    <a:pt x="617900" y="72748"/>
                    <a:pt x="596930" y="52204"/>
                  </a:cubicBezTo>
                  <a:cubicBezTo>
                    <a:pt x="559445" y="15402"/>
                    <a:pt x="507467" y="-1345"/>
                    <a:pt x="449336" y="84"/>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sp>
        <p:nvSpPr>
          <p:cNvPr id="273" name="Google Shape;273;p8"/>
          <p:cNvSpPr/>
          <p:nvPr/>
        </p:nvSpPr>
        <p:spPr>
          <a:xfrm>
            <a:off x="323750" y="241352"/>
            <a:ext cx="607123" cy="607123"/>
          </a:xfrm>
          <a:custGeom>
            <a:rect b="b" l="l" r="r" t="t"/>
            <a:pathLst>
              <a:path extrusionOk="0" h="447236" w="447236">
                <a:moveTo>
                  <a:pt x="0" y="223266"/>
                </a:moveTo>
                <a:lnTo>
                  <a:pt x="223983" y="0"/>
                </a:lnTo>
                <a:lnTo>
                  <a:pt x="447237" y="223971"/>
                </a:lnTo>
                <a:lnTo>
                  <a:pt x="223254" y="447237"/>
                </a:lnTo>
                <a:lnTo>
                  <a:pt x="0" y="223266"/>
                </a:lnTo>
                <a:close/>
              </a:path>
            </a:pathLst>
          </a:custGeom>
          <a:noFill/>
          <a:ln cap="flat" cmpd="sng" w="2857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74" name="Google Shape;274;p8"/>
          <p:cNvSpPr txBox="1"/>
          <p:nvPr>
            <p:ph type="title"/>
          </p:nvPr>
        </p:nvSpPr>
        <p:spPr>
          <a:xfrm>
            <a:off x="1023125" y="877838"/>
            <a:ext cx="10145700" cy="763500"/>
          </a:xfrm>
          <a:prstGeom prst="rect">
            <a:avLst/>
          </a:prstGeom>
        </p:spPr>
        <p:txBody>
          <a:bodyPr anchorCtr="0" anchor="t" bIns="121900" lIns="121900" spcFirstLastPara="1" rIns="121900" wrap="square" tIns="121900">
            <a:normAutofit/>
          </a:bodyPr>
          <a:lstStyle>
            <a:lvl1pPr lvl="0">
              <a:spcBef>
                <a:spcPts val="0"/>
              </a:spcBef>
              <a:spcAft>
                <a:spcPts val="0"/>
              </a:spcAft>
              <a:buSzPts val="4500"/>
              <a:buNone/>
              <a:defRPr/>
            </a:lvl1pPr>
            <a:lvl2pPr lvl="1">
              <a:spcBef>
                <a:spcPts val="0"/>
              </a:spcBef>
              <a:spcAft>
                <a:spcPts val="0"/>
              </a:spcAft>
              <a:buSzPts val="4500"/>
              <a:buNone/>
              <a:defRPr/>
            </a:lvl2pPr>
            <a:lvl3pPr lvl="2">
              <a:spcBef>
                <a:spcPts val="0"/>
              </a:spcBef>
              <a:spcAft>
                <a:spcPts val="0"/>
              </a:spcAft>
              <a:buSzPts val="4500"/>
              <a:buNone/>
              <a:defRPr/>
            </a:lvl3pPr>
            <a:lvl4pPr lvl="3">
              <a:spcBef>
                <a:spcPts val="0"/>
              </a:spcBef>
              <a:spcAft>
                <a:spcPts val="0"/>
              </a:spcAft>
              <a:buSzPts val="4500"/>
              <a:buNone/>
              <a:defRPr/>
            </a:lvl4pPr>
            <a:lvl5pPr lvl="4">
              <a:spcBef>
                <a:spcPts val="0"/>
              </a:spcBef>
              <a:spcAft>
                <a:spcPts val="0"/>
              </a:spcAft>
              <a:buSzPts val="4500"/>
              <a:buNone/>
              <a:defRPr/>
            </a:lvl5pPr>
            <a:lvl6pPr lvl="5">
              <a:spcBef>
                <a:spcPts val="0"/>
              </a:spcBef>
              <a:spcAft>
                <a:spcPts val="0"/>
              </a:spcAft>
              <a:buSzPts val="4500"/>
              <a:buNone/>
              <a:defRPr/>
            </a:lvl6pPr>
            <a:lvl7pPr lvl="6">
              <a:spcBef>
                <a:spcPts val="0"/>
              </a:spcBef>
              <a:spcAft>
                <a:spcPts val="0"/>
              </a:spcAft>
              <a:buSzPts val="4500"/>
              <a:buNone/>
              <a:defRPr/>
            </a:lvl7pPr>
            <a:lvl8pPr lvl="7">
              <a:spcBef>
                <a:spcPts val="0"/>
              </a:spcBef>
              <a:spcAft>
                <a:spcPts val="0"/>
              </a:spcAft>
              <a:buSzPts val="4500"/>
              <a:buNone/>
              <a:defRPr/>
            </a:lvl8pPr>
            <a:lvl9pPr lvl="8">
              <a:spcBef>
                <a:spcPts val="0"/>
              </a:spcBef>
              <a:spcAft>
                <a:spcPts val="0"/>
              </a:spcAft>
              <a:buSzPts val="4500"/>
              <a:buNone/>
              <a:defRPr/>
            </a:lvl9pPr>
          </a:lstStyle>
          <a:p/>
        </p:txBody>
      </p:sp>
      <p:sp>
        <p:nvSpPr>
          <p:cNvPr id="275" name="Google Shape;275;p8"/>
          <p:cNvSpPr txBox="1"/>
          <p:nvPr>
            <p:ph idx="1" type="body"/>
          </p:nvPr>
        </p:nvSpPr>
        <p:spPr>
          <a:xfrm>
            <a:off x="1023113" y="2133550"/>
            <a:ext cx="4762800" cy="3846600"/>
          </a:xfrm>
          <a:prstGeom prst="rect">
            <a:avLst/>
          </a:prstGeom>
        </p:spPr>
        <p:txBody>
          <a:bodyPr anchorCtr="0" anchor="t" bIns="121900" lIns="121900" spcFirstLastPara="1" rIns="121900" wrap="square" tIns="121900">
            <a:normAutofit/>
          </a:bodyPr>
          <a:lstStyle>
            <a:lvl1pPr indent="-368300" lvl="0" marL="457200">
              <a:spcBef>
                <a:spcPts val="0"/>
              </a:spcBef>
              <a:spcAft>
                <a:spcPts val="0"/>
              </a:spcAft>
              <a:buSzPts val="2200"/>
              <a:buChar char="●"/>
              <a:defRPr sz="2200"/>
            </a:lvl1pPr>
            <a:lvl2pPr indent="-368300" lvl="1" marL="914400">
              <a:spcBef>
                <a:spcPts val="0"/>
              </a:spcBef>
              <a:spcAft>
                <a:spcPts val="0"/>
              </a:spcAft>
              <a:buSzPts val="2200"/>
              <a:buChar char="○"/>
              <a:defRPr sz="2200"/>
            </a:lvl2pPr>
            <a:lvl3pPr indent="-368300" lvl="2" marL="1371600">
              <a:spcBef>
                <a:spcPts val="0"/>
              </a:spcBef>
              <a:spcAft>
                <a:spcPts val="0"/>
              </a:spcAft>
              <a:buSzPts val="2200"/>
              <a:buChar char="■"/>
              <a:defRPr sz="2200"/>
            </a:lvl3pPr>
            <a:lvl4pPr indent="-368300" lvl="3" marL="1828800">
              <a:spcBef>
                <a:spcPts val="0"/>
              </a:spcBef>
              <a:spcAft>
                <a:spcPts val="0"/>
              </a:spcAft>
              <a:buSzPts val="2200"/>
              <a:buChar char="●"/>
              <a:defRPr sz="2200"/>
            </a:lvl4pPr>
            <a:lvl5pPr indent="-368300" lvl="4" marL="2286000">
              <a:spcBef>
                <a:spcPts val="0"/>
              </a:spcBef>
              <a:spcAft>
                <a:spcPts val="0"/>
              </a:spcAft>
              <a:buSzPts val="2200"/>
              <a:buChar char="○"/>
              <a:defRPr sz="2200"/>
            </a:lvl5pPr>
            <a:lvl6pPr indent="-368300" lvl="5" marL="2743200">
              <a:spcBef>
                <a:spcPts val="0"/>
              </a:spcBef>
              <a:spcAft>
                <a:spcPts val="0"/>
              </a:spcAft>
              <a:buSzPts val="2200"/>
              <a:buChar char="■"/>
              <a:defRPr sz="2200"/>
            </a:lvl6pPr>
            <a:lvl7pPr indent="-368300" lvl="6" marL="3200400">
              <a:spcBef>
                <a:spcPts val="0"/>
              </a:spcBef>
              <a:spcAft>
                <a:spcPts val="0"/>
              </a:spcAft>
              <a:buSzPts val="2200"/>
              <a:buChar char="●"/>
              <a:defRPr sz="2200"/>
            </a:lvl7pPr>
            <a:lvl8pPr indent="-368300" lvl="7" marL="3657600">
              <a:spcBef>
                <a:spcPts val="0"/>
              </a:spcBef>
              <a:spcAft>
                <a:spcPts val="0"/>
              </a:spcAft>
              <a:buSzPts val="2200"/>
              <a:buChar char="○"/>
              <a:defRPr sz="2200"/>
            </a:lvl8pPr>
            <a:lvl9pPr indent="-368300" lvl="8" marL="4114800">
              <a:spcBef>
                <a:spcPts val="0"/>
              </a:spcBef>
              <a:spcAft>
                <a:spcPts val="0"/>
              </a:spcAft>
              <a:buSzPts val="2200"/>
              <a:buChar char="■"/>
              <a:defRPr sz="2200"/>
            </a:lvl9pPr>
          </a:lstStyle>
          <a:p/>
        </p:txBody>
      </p:sp>
      <p:sp>
        <p:nvSpPr>
          <p:cNvPr id="276" name="Google Shape;276;p8"/>
          <p:cNvSpPr txBox="1"/>
          <p:nvPr>
            <p:ph idx="2" type="body"/>
          </p:nvPr>
        </p:nvSpPr>
        <p:spPr>
          <a:xfrm>
            <a:off x="6406088" y="2133550"/>
            <a:ext cx="4762800" cy="3846600"/>
          </a:xfrm>
          <a:prstGeom prst="rect">
            <a:avLst/>
          </a:prstGeom>
        </p:spPr>
        <p:txBody>
          <a:bodyPr anchorCtr="0" anchor="t" bIns="121900" lIns="121900" spcFirstLastPara="1" rIns="121900" wrap="square" tIns="121900">
            <a:normAutofit/>
          </a:bodyPr>
          <a:lstStyle>
            <a:lvl1pPr indent="-368300" lvl="0" marL="457200">
              <a:spcBef>
                <a:spcPts val="0"/>
              </a:spcBef>
              <a:spcAft>
                <a:spcPts val="0"/>
              </a:spcAft>
              <a:buSzPts val="2200"/>
              <a:buChar char="●"/>
              <a:defRPr sz="2200"/>
            </a:lvl1pPr>
            <a:lvl2pPr indent="-368300" lvl="1" marL="914400">
              <a:spcBef>
                <a:spcPts val="0"/>
              </a:spcBef>
              <a:spcAft>
                <a:spcPts val="0"/>
              </a:spcAft>
              <a:buSzPts val="2200"/>
              <a:buChar char="○"/>
              <a:defRPr sz="2200"/>
            </a:lvl2pPr>
            <a:lvl3pPr indent="-368300" lvl="2" marL="1371600">
              <a:spcBef>
                <a:spcPts val="0"/>
              </a:spcBef>
              <a:spcAft>
                <a:spcPts val="0"/>
              </a:spcAft>
              <a:buSzPts val="2200"/>
              <a:buChar char="■"/>
              <a:defRPr sz="2200"/>
            </a:lvl3pPr>
            <a:lvl4pPr indent="-368300" lvl="3" marL="1828800">
              <a:spcBef>
                <a:spcPts val="0"/>
              </a:spcBef>
              <a:spcAft>
                <a:spcPts val="0"/>
              </a:spcAft>
              <a:buSzPts val="2200"/>
              <a:buChar char="●"/>
              <a:defRPr sz="2200"/>
            </a:lvl4pPr>
            <a:lvl5pPr indent="-368300" lvl="4" marL="2286000">
              <a:spcBef>
                <a:spcPts val="0"/>
              </a:spcBef>
              <a:spcAft>
                <a:spcPts val="0"/>
              </a:spcAft>
              <a:buSzPts val="2200"/>
              <a:buChar char="○"/>
              <a:defRPr sz="2200"/>
            </a:lvl5pPr>
            <a:lvl6pPr indent="-368300" lvl="5" marL="2743200">
              <a:spcBef>
                <a:spcPts val="0"/>
              </a:spcBef>
              <a:spcAft>
                <a:spcPts val="0"/>
              </a:spcAft>
              <a:buSzPts val="2200"/>
              <a:buChar char="■"/>
              <a:defRPr sz="2200"/>
            </a:lvl6pPr>
            <a:lvl7pPr indent="-368300" lvl="6" marL="3200400">
              <a:spcBef>
                <a:spcPts val="0"/>
              </a:spcBef>
              <a:spcAft>
                <a:spcPts val="0"/>
              </a:spcAft>
              <a:buSzPts val="2200"/>
              <a:buChar char="●"/>
              <a:defRPr sz="2200"/>
            </a:lvl7pPr>
            <a:lvl8pPr indent="-368300" lvl="7" marL="3657600">
              <a:spcBef>
                <a:spcPts val="0"/>
              </a:spcBef>
              <a:spcAft>
                <a:spcPts val="0"/>
              </a:spcAft>
              <a:buSzPts val="2200"/>
              <a:buChar char="○"/>
              <a:defRPr sz="2200"/>
            </a:lvl8pPr>
            <a:lvl9pPr indent="-368300" lvl="8" marL="4114800">
              <a:spcBef>
                <a:spcPts val="0"/>
              </a:spcBef>
              <a:spcAft>
                <a:spcPts val="0"/>
              </a:spcAft>
              <a:buSzPts val="2200"/>
              <a:buChar char="■"/>
              <a:defRPr sz="2200"/>
            </a:lvl9pPr>
          </a:lstStyle>
          <a:p/>
        </p:txBody>
      </p:sp>
      <p:sp>
        <p:nvSpPr>
          <p:cNvPr id="277" name="Google Shape;277;p8"/>
          <p:cNvSpPr txBox="1"/>
          <p:nvPr>
            <p:ph idx="3"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TITLE_AND_TWO_COLUMNS_1">
    <p:spTree>
      <p:nvGrpSpPr>
        <p:cNvPr id="278" name="Shape 278"/>
        <p:cNvGrpSpPr/>
        <p:nvPr/>
      </p:nvGrpSpPr>
      <p:grpSpPr>
        <a:xfrm>
          <a:off x="0" y="0"/>
          <a:ext cx="0" cy="0"/>
          <a:chOff x="0" y="0"/>
          <a:chExt cx="0" cy="0"/>
        </a:xfrm>
      </p:grpSpPr>
      <p:sp>
        <p:nvSpPr>
          <p:cNvPr id="279" name="Google Shape;279;p9"/>
          <p:cNvSpPr txBox="1"/>
          <p:nvPr>
            <p:ph type="title"/>
          </p:nvPr>
        </p:nvSpPr>
        <p:spPr>
          <a:xfrm>
            <a:off x="659700" y="603600"/>
            <a:ext cx="10872600" cy="861900"/>
          </a:xfrm>
          <a:prstGeom prst="rect">
            <a:avLst/>
          </a:prstGeom>
        </p:spPr>
        <p:txBody>
          <a:bodyPr anchorCtr="0" anchor="t" bIns="121900" lIns="121900" spcFirstLastPara="1" rIns="121900" wrap="square" tIns="121900">
            <a:normAutofit/>
          </a:bodyPr>
          <a:lstStyle>
            <a:lvl1pPr lvl="0" rtl="0" algn="ctr">
              <a:spcBef>
                <a:spcPts val="0"/>
              </a:spcBef>
              <a:spcAft>
                <a:spcPts val="0"/>
              </a:spcAft>
              <a:buSzPts val="4500"/>
              <a:buNone/>
              <a:defRPr/>
            </a:lvl1pPr>
            <a:lvl2pPr lvl="1" rtl="0">
              <a:spcBef>
                <a:spcPts val="0"/>
              </a:spcBef>
              <a:spcAft>
                <a:spcPts val="0"/>
              </a:spcAft>
              <a:buSzPts val="4500"/>
              <a:buNone/>
              <a:defRPr/>
            </a:lvl2pPr>
            <a:lvl3pPr lvl="2" rtl="0">
              <a:spcBef>
                <a:spcPts val="0"/>
              </a:spcBef>
              <a:spcAft>
                <a:spcPts val="0"/>
              </a:spcAft>
              <a:buSzPts val="4500"/>
              <a:buNone/>
              <a:defRPr/>
            </a:lvl3pPr>
            <a:lvl4pPr lvl="3" rtl="0">
              <a:spcBef>
                <a:spcPts val="0"/>
              </a:spcBef>
              <a:spcAft>
                <a:spcPts val="0"/>
              </a:spcAft>
              <a:buSzPts val="4500"/>
              <a:buNone/>
              <a:defRPr/>
            </a:lvl4pPr>
            <a:lvl5pPr lvl="4" rtl="0">
              <a:spcBef>
                <a:spcPts val="0"/>
              </a:spcBef>
              <a:spcAft>
                <a:spcPts val="0"/>
              </a:spcAft>
              <a:buSzPts val="4500"/>
              <a:buNone/>
              <a:defRPr/>
            </a:lvl5pPr>
            <a:lvl6pPr lvl="5" rtl="0">
              <a:spcBef>
                <a:spcPts val="0"/>
              </a:spcBef>
              <a:spcAft>
                <a:spcPts val="0"/>
              </a:spcAft>
              <a:buSzPts val="4500"/>
              <a:buNone/>
              <a:defRPr/>
            </a:lvl6pPr>
            <a:lvl7pPr lvl="6" rtl="0">
              <a:spcBef>
                <a:spcPts val="0"/>
              </a:spcBef>
              <a:spcAft>
                <a:spcPts val="0"/>
              </a:spcAft>
              <a:buSzPts val="4500"/>
              <a:buNone/>
              <a:defRPr/>
            </a:lvl7pPr>
            <a:lvl8pPr lvl="7" rtl="0">
              <a:spcBef>
                <a:spcPts val="0"/>
              </a:spcBef>
              <a:spcAft>
                <a:spcPts val="0"/>
              </a:spcAft>
              <a:buSzPts val="4500"/>
              <a:buNone/>
              <a:defRPr/>
            </a:lvl8pPr>
            <a:lvl9pPr lvl="8" rtl="0">
              <a:spcBef>
                <a:spcPts val="0"/>
              </a:spcBef>
              <a:spcAft>
                <a:spcPts val="0"/>
              </a:spcAft>
              <a:buSzPts val="4500"/>
              <a:buNone/>
              <a:defRPr/>
            </a:lvl9pPr>
          </a:lstStyle>
          <a:p/>
        </p:txBody>
      </p:sp>
      <p:sp>
        <p:nvSpPr>
          <p:cNvPr id="280" name="Google Shape;280;p9"/>
          <p:cNvSpPr txBox="1"/>
          <p:nvPr>
            <p:ph idx="1" type="body"/>
          </p:nvPr>
        </p:nvSpPr>
        <p:spPr>
          <a:xfrm>
            <a:off x="659650" y="3826963"/>
            <a:ext cx="3315000" cy="2423100"/>
          </a:xfrm>
          <a:prstGeom prst="rect">
            <a:avLst/>
          </a:prstGeom>
        </p:spPr>
        <p:txBody>
          <a:bodyPr anchorCtr="0" anchor="t" bIns="121900" lIns="121900" spcFirstLastPara="1" rIns="121900" wrap="square" tIns="121900">
            <a:normAutofit/>
          </a:bodyPr>
          <a:lstStyle>
            <a:lvl1pPr indent="-349250" lvl="0" marL="457200" rtl="0" algn="ctr">
              <a:spcBef>
                <a:spcPts val="0"/>
              </a:spcBef>
              <a:spcAft>
                <a:spcPts val="0"/>
              </a:spcAft>
              <a:buSzPts val="1900"/>
              <a:buChar char="●"/>
              <a:defRPr sz="2000"/>
            </a:lvl1pPr>
            <a:lvl2pPr indent="-330200" lvl="1" marL="914400" rtl="0" algn="ctr">
              <a:spcBef>
                <a:spcPts val="0"/>
              </a:spcBef>
              <a:spcAft>
                <a:spcPts val="0"/>
              </a:spcAft>
              <a:buSzPts val="1600"/>
              <a:buChar char="○"/>
              <a:defRPr sz="1600"/>
            </a:lvl2pPr>
            <a:lvl3pPr indent="-330200" lvl="2" marL="1371600" rtl="0" algn="ctr">
              <a:spcBef>
                <a:spcPts val="0"/>
              </a:spcBef>
              <a:spcAft>
                <a:spcPts val="0"/>
              </a:spcAft>
              <a:buSzPts val="1600"/>
              <a:buChar char="■"/>
              <a:defRPr sz="1600"/>
            </a:lvl3pPr>
            <a:lvl4pPr indent="-330200" lvl="3" marL="1828800" rtl="0" algn="ctr">
              <a:spcBef>
                <a:spcPts val="0"/>
              </a:spcBef>
              <a:spcAft>
                <a:spcPts val="0"/>
              </a:spcAft>
              <a:buSzPts val="1600"/>
              <a:buChar char="●"/>
              <a:defRPr sz="1600"/>
            </a:lvl4pPr>
            <a:lvl5pPr indent="-330200" lvl="4" marL="2286000" rtl="0" algn="ctr">
              <a:spcBef>
                <a:spcPts val="0"/>
              </a:spcBef>
              <a:spcAft>
                <a:spcPts val="0"/>
              </a:spcAft>
              <a:buSzPts val="1600"/>
              <a:buChar char="○"/>
              <a:defRPr sz="1600"/>
            </a:lvl5pPr>
            <a:lvl6pPr indent="-330200" lvl="5" marL="2743200" rtl="0" algn="ctr">
              <a:spcBef>
                <a:spcPts val="0"/>
              </a:spcBef>
              <a:spcAft>
                <a:spcPts val="0"/>
              </a:spcAft>
              <a:buSzPts val="1600"/>
              <a:buChar char="■"/>
              <a:defRPr sz="1600"/>
            </a:lvl6pPr>
            <a:lvl7pPr indent="-330200" lvl="6" marL="3200400" rtl="0" algn="ctr">
              <a:spcBef>
                <a:spcPts val="0"/>
              </a:spcBef>
              <a:spcAft>
                <a:spcPts val="0"/>
              </a:spcAft>
              <a:buSzPts val="1600"/>
              <a:buChar char="●"/>
              <a:defRPr sz="1600"/>
            </a:lvl7pPr>
            <a:lvl8pPr indent="-330200" lvl="7" marL="3657600" rtl="0" algn="ctr">
              <a:spcBef>
                <a:spcPts val="0"/>
              </a:spcBef>
              <a:spcAft>
                <a:spcPts val="0"/>
              </a:spcAft>
              <a:buSzPts val="1600"/>
              <a:buChar char="○"/>
              <a:defRPr sz="1600"/>
            </a:lvl8pPr>
            <a:lvl9pPr indent="-330200" lvl="8" marL="4114800" rtl="0" algn="ctr">
              <a:spcBef>
                <a:spcPts val="0"/>
              </a:spcBef>
              <a:spcAft>
                <a:spcPts val="0"/>
              </a:spcAft>
              <a:buSzPts val="1600"/>
              <a:buChar char="■"/>
              <a:defRPr sz="1600"/>
            </a:lvl9pPr>
          </a:lstStyle>
          <a:p/>
        </p:txBody>
      </p:sp>
      <p:sp>
        <p:nvSpPr>
          <p:cNvPr id="281" name="Google Shape;281;p9"/>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282" name="Google Shape;282;p9"/>
          <p:cNvSpPr txBox="1"/>
          <p:nvPr>
            <p:ph idx="2" type="subTitle"/>
          </p:nvPr>
        </p:nvSpPr>
        <p:spPr>
          <a:xfrm>
            <a:off x="659663" y="3193600"/>
            <a:ext cx="3315000" cy="633300"/>
          </a:xfrm>
          <a:prstGeom prst="rect">
            <a:avLst/>
          </a:prstGeom>
        </p:spPr>
        <p:txBody>
          <a:bodyPr anchorCtr="0" anchor="t" bIns="121900" lIns="121900" spcFirstLastPara="1" rIns="121900" wrap="square" tIns="121900">
            <a:normAutofit/>
          </a:bodyPr>
          <a:lstStyle>
            <a:lvl1pPr lvl="0" rtl="0" algn="ctr">
              <a:lnSpc>
                <a:spcPct val="100000"/>
              </a:lnSpc>
              <a:spcBef>
                <a:spcPts val="0"/>
              </a:spcBef>
              <a:spcAft>
                <a:spcPts val="0"/>
              </a:spcAft>
              <a:buSzPts val="2800"/>
              <a:buNone/>
              <a:defRPr b="1">
                <a:solidFill>
                  <a:schemeClr val="dk1"/>
                </a:solidFill>
                <a:latin typeface="Poppins"/>
                <a:ea typeface="Poppins"/>
                <a:cs typeface="Poppins"/>
                <a:sym typeface="Poppins"/>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283" name="Google Shape;283;p9"/>
          <p:cNvSpPr txBox="1"/>
          <p:nvPr>
            <p:ph idx="3" type="body"/>
          </p:nvPr>
        </p:nvSpPr>
        <p:spPr>
          <a:xfrm>
            <a:off x="4438488" y="3826975"/>
            <a:ext cx="3315000" cy="2423100"/>
          </a:xfrm>
          <a:prstGeom prst="rect">
            <a:avLst/>
          </a:prstGeom>
        </p:spPr>
        <p:txBody>
          <a:bodyPr anchorCtr="0" anchor="t" bIns="121900" lIns="121900" spcFirstLastPara="1" rIns="121900" wrap="square" tIns="121900">
            <a:normAutofit/>
          </a:bodyPr>
          <a:lstStyle>
            <a:lvl1pPr indent="-349250" lvl="0" marL="457200" rtl="0" algn="ctr">
              <a:spcBef>
                <a:spcPts val="0"/>
              </a:spcBef>
              <a:spcAft>
                <a:spcPts val="0"/>
              </a:spcAft>
              <a:buSzPts val="1900"/>
              <a:buChar char="●"/>
              <a:defRPr sz="2000"/>
            </a:lvl1pPr>
            <a:lvl2pPr indent="-330200" lvl="1" marL="914400" rtl="0" algn="ctr">
              <a:spcBef>
                <a:spcPts val="0"/>
              </a:spcBef>
              <a:spcAft>
                <a:spcPts val="0"/>
              </a:spcAft>
              <a:buSzPts val="1600"/>
              <a:buChar char="○"/>
              <a:defRPr sz="1600"/>
            </a:lvl2pPr>
            <a:lvl3pPr indent="-330200" lvl="2" marL="1371600" rtl="0" algn="ctr">
              <a:spcBef>
                <a:spcPts val="0"/>
              </a:spcBef>
              <a:spcAft>
                <a:spcPts val="0"/>
              </a:spcAft>
              <a:buSzPts val="1600"/>
              <a:buChar char="■"/>
              <a:defRPr sz="1600"/>
            </a:lvl3pPr>
            <a:lvl4pPr indent="-330200" lvl="3" marL="1828800" rtl="0" algn="ctr">
              <a:spcBef>
                <a:spcPts val="0"/>
              </a:spcBef>
              <a:spcAft>
                <a:spcPts val="0"/>
              </a:spcAft>
              <a:buSzPts val="1600"/>
              <a:buChar char="●"/>
              <a:defRPr sz="1600"/>
            </a:lvl4pPr>
            <a:lvl5pPr indent="-330200" lvl="4" marL="2286000" rtl="0" algn="ctr">
              <a:spcBef>
                <a:spcPts val="0"/>
              </a:spcBef>
              <a:spcAft>
                <a:spcPts val="0"/>
              </a:spcAft>
              <a:buSzPts val="1600"/>
              <a:buChar char="○"/>
              <a:defRPr sz="1600"/>
            </a:lvl5pPr>
            <a:lvl6pPr indent="-330200" lvl="5" marL="2743200" rtl="0" algn="ctr">
              <a:spcBef>
                <a:spcPts val="0"/>
              </a:spcBef>
              <a:spcAft>
                <a:spcPts val="0"/>
              </a:spcAft>
              <a:buSzPts val="1600"/>
              <a:buChar char="■"/>
              <a:defRPr sz="1600"/>
            </a:lvl6pPr>
            <a:lvl7pPr indent="-330200" lvl="6" marL="3200400" rtl="0" algn="ctr">
              <a:spcBef>
                <a:spcPts val="0"/>
              </a:spcBef>
              <a:spcAft>
                <a:spcPts val="0"/>
              </a:spcAft>
              <a:buSzPts val="1600"/>
              <a:buChar char="●"/>
              <a:defRPr sz="1600"/>
            </a:lvl7pPr>
            <a:lvl8pPr indent="-330200" lvl="7" marL="3657600" rtl="0" algn="ctr">
              <a:spcBef>
                <a:spcPts val="0"/>
              </a:spcBef>
              <a:spcAft>
                <a:spcPts val="0"/>
              </a:spcAft>
              <a:buSzPts val="1600"/>
              <a:buChar char="○"/>
              <a:defRPr sz="1600"/>
            </a:lvl8pPr>
            <a:lvl9pPr indent="-330200" lvl="8" marL="4114800" rtl="0" algn="ctr">
              <a:spcBef>
                <a:spcPts val="0"/>
              </a:spcBef>
              <a:spcAft>
                <a:spcPts val="0"/>
              </a:spcAft>
              <a:buSzPts val="1600"/>
              <a:buChar char="■"/>
              <a:defRPr sz="1600"/>
            </a:lvl9pPr>
          </a:lstStyle>
          <a:p/>
        </p:txBody>
      </p:sp>
      <p:sp>
        <p:nvSpPr>
          <p:cNvPr id="284" name="Google Shape;284;p9"/>
          <p:cNvSpPr txBox="1"/>
          <p:nvPr>
            <p:ph idx="4" type="subTitle"/>
          </p:nvPr>
        </p:nvSpPr>
        <p:spPr>
          <a:xfrm>
            <a:off x="4438500" y="3193605"/>
            <a:ext cx="3315000" cy="633300"/>
          </a:xfrm>
          <a:prstGeom prst="rect">
            <a:avLst/>
          </a:prstGeom>
        </p:spPr>
        <p:txBody>
          <a:bodyPr anchorCtr="0" anchor="t" bIns="121900" lIns="121900" spcFirstLastPara="1" rIns="121900" wrap="square" tIns="121900">
            <a:normAutofit/>
          </a:bodyPr>
          <a:lstStyle>
            <a:lvl1pPr lvl="0" rtl="0" algn="ctr">
              <a:lnSpc>
                <a:spcPct val="100000"/>
              </a:lnSpc>
              <a:spcBef>
                <a:spcPts val="0"/>
              </a:spcBef>
              <a:spcAft>
                <a:spcPts val="0"/>
              </a:spcAft>
              <a:buSzPts val="2800"/>
              <a:buNone/>
              <a:defRPr b="1">
                <a:solidFill>
                  <a:schemeClr val="dk1"/>
                </a:solidFill>
                <a:latin typeface="Poppins"/>
                <a:ea typeface="Poppins"/>
                <a:cs typeface="Poppins"/>
                <a:sym typeface="Poppins"/>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285" name="Google Shape;285;p9"/>
          <p:cNvSpPr txBox="1"/>
          <p:nvPr>
            <p:ph idx="5" type="body"/>
          </p:nvPr>
        </p:nvSpPr>
        <p:spPr>
          <a:xfrm>
            <a:off x="8217327" y="3826963"/>
            <a:ext cx="3315000" cy="2423100"/>
          </a:xfrm>
          <a:prstGeom prst="rect">
            <a:avLst/>
          </a:prstGeom>
        </p:spPr>
        <p:txBody>
          <a:bodyPr anchorCtr="0" anchor="t" bIns="121900" lIns="121900" spcFirstLastPara="1" rIns="121900" wrap="square" tIns="121900">
            <a:normAutofit/>
          </a:bodyPr>
          <a:lstStyle>
            <a:lvl1pPr indent="-349250" lvl="0" marL="457200" rtl="0" algn="ctr">
              <a:spcBef>
                <a:spcPts val="0"/>
              </a:spcBef>
              <a:spcAft>
                <a:spcPts val="0"/>
              </a:spcAft>
              <a:buSzPts val="1900"/>
              <a:buChar char="●"/>
              <a:defRPr sz="2000"/>
            </a:lvl1pPr>
            <a:lvl2pPr indent="-330200" lvl="1" marL="914400" rtl="0" algn="ctr">
              <a:spcBef>
                <a:spcPts val="0"/>
              </a:spcBef>
              <a:spcAft>
                <a:spcPts val="0"/>
              </a:spcAft>
              <a:buSzPts val="1600"/>
              <a:buChar char="○"/>
              <a:defRPr sz="1600"/>
            </a:lvl2pPr>
            <a:lvl3pPr indent="-330200" lvl="2" marL="1371600" rtl="0" algn="ctr">
              <a:spcBef>
                <a:spcPts val="0"/>
              </a:spcBef>
              <a:spcAft>
                <a:spcPts val="0"/>
              </a:spcAft>
              <a:buSzPts val="1600"/>
              <a:buChar char="■"/>
              <a:defRPr sz="1600"/>
            </a:lvl3pPr>
            <a:lvl4pPr indent="-330200" lvl="3" marL="1828800" rtl="0" algn="ctr">
              <a:spcBef>
                <a:spcPts val="0"/>
              </a:spcBef>
              <a:spcAft>
                <a:spcPts val="0"/>
              </a:spcAft>
              <a:buSzPts val="1600"/>
              <a:buChar char="●"/>
              <a:defRPr sz="1600"/>
            </a:lvl4pPr>
            <a:lvl5pPr indent="-330200" lvl="4" marL="2286000" rtl="0" algn="ctr">
              <a:spcBef>
                <a:spcPts val="0"/>
              </a:spcBef>
              <a:spcAft>
                <a:spcPts val="0"/>
              </a:spcAft>
              <a:buSzPts val="1600"/>
              <a:buChar char="○"/>
              <a:defRPr sz="1600"/>
            </a:lvl5pPr>
            <a:lvl6pPr indent="-330200" lvl="5" marL="2743200" rtl="0" algn="ctr">
              <a:spcBef>
                <a:spcPts val="0"/>
              </a:spcBef>
              <a:spcAft>
                <a:spcPts val="0"/>
              </a:spcAft>
              <a:buSzPts val="1600"/>
              <a:buChar char="■"/>
              <a:defRPr sz="1600"/>
            </a:lvl6pPr>
            <a:lvl7pPr indent="-330200" lvl="6" marL="3200400" rtl="0" algn="ctr">
              <a:spcBef>
                <a:spcPts val="0"/>
              </a:spcBef>
              <a:spcAft>
                <a:spcPts val="0"/>
              </a:spcAft>
              <a:buSzPts val="1600"/>
              <a:buChar char="●"/>
              <a:defRPr sz="1600"/>
            </a:lvl7pPr>
            <a:lvl8pPr indent="-330200" lvl="7" marL="3657600" rtl="0" algn="ctr">
              <a:spcBef>
                <a:spcPts val="0"/>
              </a:spcBef>
              <a:spcAft>
                <a:spcPts val="0"/>
              </a:spcAft>
              <a:buSzPts val="1600"/>
              <a:buChar char="○"/>
              <a:defRPr sz="1600"/>
            </a:lvl8pPr>
            <a:lvl9pPr indent="-330200" lvl="8" marL="4114800" rtl="0" algn="ctr">
              <a:spcBef>
                <a:spcPts val="0"/>
              </a:spcBef>
              <a:spcAft>
                <a:spcPts val="0"/>
              </a:spcAft>
              <a:buSzPts val="1600"/>
              <a:buChar char="■"/>
              <a:defRPr sz="1600"/>
            </a:lvl9pPr>
          </a:lstStyle>
          <a:p/>
        </p:txBody>
      </p:sp>
      <p:sp>
        <p:nvSpPr>
          <p:cNvPr id="286" name="Google Shape;286;p9"/>
          <p:cNvSpPr txBox="1"/>
          <p:nvPr>
            <p:ph idx="6" type="subTitle"/>
          </p:nvPr>
        </p:nvSpPr>
        <p:spPr>
          <a:xfrm>
            <a:off x="8217338" y="3193600"/>
            <a:ext cx="3315000" cy="633300"/>
          </a:xfrm>
          <a:prstGeom prst="rect">
            <a:avLst/>
          </a:prstGeom>
        </p:spPr>
        <p:txBody>
          <a:bodyPr anchorCtr="0" anchor="t" bIns="121900" lIns="121900" spcFirstLastPara="1" rIns="121900" wrap="square" tIns="121900">
            <a:normAutofit/>
          </a:bodyPr>
          <a:lstStyle>
            <a:lvl1pPr lvl="0" rtl="0" algn="ctr">
              <a:lnSpc>
                <a:spcPct val="100000"/>
              </a:lnSpc>
              <a:spcBef>
                <a:spcPts val="0"/>
              </a:spcBef>
              <a:spcAft>
                <a:spcPts val="0"/>
              </a:spcAft>
              <a:buSzPts val="2800"/>
              <a:buNone/>
              <a:defRPr b="1">
                <a:solidFill>
                  <a:schemeClr val="dk1"/>
                </a:solidFill>
                <a:latin typeface="Poppins"/>
                <a:ea typeface="Poppins"/>
                <a:cs typeface="Poppins"/>
                <a:sym typeface="Poppins"/>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287" name="Google Shape;287;p9"/>
          <p:cNvSpPr/>
          <p:nvPr/>
        </p:nvSpPr>
        <p:spPr>
          <a:xfrm flipH="1">
            <a:off x="11270114" y="232339"/>
            <a:ext cx="607123" cy="607123"/>
          </a:xfrm>
          <a:custGeom>
            <a:rect b="b" l="l" r="r" t="t"/>
            <a:pathLst>
              <a:path extrusionOk="0" h="447236" w="447236">
                <a:moveTo>
                  <a:pt x="0" y="223266"/>
                </a:moveTo>
                <a:lnTo>
                  <a:pt x="223983" y="0"/>
                </a:lnTo>
                <a:lnTo>
                  <a:pt x="447237" y="223971"/>
                </a:lnTo>
                <a:lnTo>
                  <a:pt x="223254" y="447237"/>
                </a:lnTo>
                <a:lnTo>
                  <a:pt x="0" y="223266"/>
                </a:lnTo>
                <a:close/>
              </a:path>
            </a:pathLst>
          </a:custGeom>
          <a:noFill/>
          <a:ln cap="flat" cmpd="sng" w="2857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88" name="Google Shape;288;p9"/>
          <p:cNvSpPr/>
          <p:nvPr/>
        </p:nvSpPr>
        <p:spPr>
          <a:xfrm flipH="1">
            <a:off x="9890848" y="-461213"/>
            <a:ext cx="1181365" cy="1181368"/>
          </a:xfrm>
          <a:custGeom>
            <a:rect b="b" l="l" r="r" t="t"/>
            <a:pathLst>
              <a:path extrusionOk="0" h="1291113" w="1291109">
                <a:moveTo>
                  <a:pt x="0" y="645559"/>
                </a:moveTo>
                <a:cubicBezTo>
                  <a:pt x="0" y="289024"/>
                  <a:pt x="288996" y="0"/>
                  <a:pt x="645554" y="0"/>
                </a:cubicBezTo>
                <a:cubicBezTo>
                  <a:pt x="1002073" y="0"/>
                  <a:pt x="1291109" y="289024"/>
                  <a:pt x="1291109" y="645559"/>
                </a:cubicBezTo>
                <a:cubicBezTo>
                  <a:pt x="1291109" y="1002089"/>
                  <a:pt x="1002073" y="1291113"/>
                  <a:pt x="645554" y="1291113"/>
                </a:cubicBezTo>
                <a:cubicBezTo>
                  <a:pt x="288996" y="1291113"/>
                  <a:pt x="0" y="1002089"/>
                  <a:pt x="0" y="645559"/>
                </a:cubicBezTo>
                <a:close/>
              </a:path>
            </a:pathLst>
          </a:custGeom>
          <a:gradFill>
            <a:gsLst>
              <a:gs pos="0">
                <a:schemeClr val="accent5"/>
              </a:gs>
              <a:gs pos="100000">
                <a:schemeClr val="accent6"/>
              </a:gs>
            </a:gsLst>
            <a:lin ang="5400012"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a:p>
        </p:txBody>
      </p:sp>
      <p:sp>
        <p:nvSpPr>
          <p:cNvPr id="289" name="Google Shape;289;p9"/>
          <p:cNvSpPr/>
          <p:nvPr/>
        </p:nvSpPr>
        <p:spPr>
          <a:xfrm>
            <a:off x="323750" y="241352"/>
            <a:ext cx="607123" cy="607123"/>
          </a:xfrm>
          <a:custGeom>
            <a:rect b="b" l="l" r="r" t="t"/>
            <a:pathLst>
              <a:path extrusionOk="0" h="447236" w="447236">
                <a:moveTo>
                  <a:pt x="0" y="223266"/>
                </a:moveTo>
                <a:lnTo>
                  <a:pt x="223983" y="0"/>
                </a:lnTo>
                <a:lnTo>
                  <a:pt x="447237" y="223971"/>
                </a:lnTo>
                <a:lnTo>
                  <a:pt x="223254" y="447237"/>
                </a:lnTo>
                <a:lnTo>
                  <a:pt x="0" y="223266"/>
                </a:lnTo>
                <a:close/>
              </a:path>
            </a:pathLst>
          </a:custGeom>
          <a:noFill/>
          <a:ln cap="flat" cmpd="sng" w="2857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90" name="Google Shape;290;p9"/>
          <p:cNvSpPr/>
          <p:nvPr/>
        </p:nvSpPr>
        <p:spPr>
          <a:xfrm flipH="1">
            <a:off x="159222" y="6172023"/>
            <a:ext cx="1090987" cy="1090990"/>
          </a:xfrm>
          <a:custGeom>
            <a:rect b="b" l="l" r="r" t="t"/>
            <a:pathLst>
              <a:path extrusionOk="0" h="1291113" w="1291109">
                <a:moveTo>
                  <a:pt x="0" y="645559"/>
                </a:moveTo>
                <a:cubicBezTo>
                  <a:pt x="0" y="289024"/>
                  <a:pt x="288996" y="0"/>
                  <a:pt x="645554" y="0"/>
                </a:cubicBezTo>
                <a:cubicBezTo>
                  <a:pt x="1002073" y="0"/>
                  <a:pt x="1291109" y="289024"/>
                  <a:pt x="1291109" y="645559"/>
                </a:cubicBezTo>
                <a:cubicBezTo>
                  <a:pt x="1291109" y="1002089"/>
                  <a:pt x="1002073" y="1291113"/>
                  <a:pt x="645554" y="1291113"/>
                </a:cubicBezTo>
                <a:cubicBezTo>
                  <a:pt x="288996" y="1291113"/>
                  <a:pt x="0" y="1002089"/>
                  <a:pt x="0" y="645559"/>
                </a:cubicBezTo>
                <a:close/>
              </a:path>
            </a:pathLst>
          </a:custGeom>
          <a:gradFill>
            <a:gsLst>
              <a:gs pos="0">
                <a:schemeClr val="accent5"/>
              </a:gs>
              <a:gs pos="100000">
                <a:schemeClr val="accent6"/>
              </a:gs>
            </a:gsLst>
            <a:lin ang="5400012"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meline">
  <p:cSld name="TITLE_AND_TWO_COLUMNS_1_1">
    <p:spTree>
      <p:nvGrpSpPr>
        <p:cNvPr id="291" name="Shape 291"/>
        <p:cNvGrpSpPr/>
        <p:nvPr/>
      </p:nvGrpSpPr>
      <p:grpSpPr>
        <a:xfrm>
          <a:off x="0" y="0"/>
          <a:ext cx="0" cy="0"/>
          <a:chOff x="0" y="0"/>
          <a:chExt cx="0" cy="0"/>
        </a:xfrm>
      </p:grpSpPr>
      <p:sp>
        <p:nvSpPr>
          <p:cNvPr id="292" name="Google Shape;292;p10"/>
          <p:cNvSpPr txBox="1"/>
          <p:nvPr>
            <p:ph type="title"/>
          </p:nvPr>
        </p:nvSpPr>
        <p:spPr>
          <a:xfrm>
            <a:off x="1160550" y="1060800"/>
            <a:ext cx="10264500" cy="763500"/>
          </a:xfrm>
          <a:prstGeom prst="rect">
            <a:avLst/>
          </a:prstGeom>
        </p:spPr>
        <p:txBody>
          <a:bodyPr anchorCtr="0" anchor="t" bIns="121900" lIns="121900" spcFirstLastPara="1" rIns="121900" wrap="square" tIns="121900">
            <a:normAutofit/>
          </a:bodyPr>
          <a:lstStyle>
            <a:lvl1pPr lvl="0" rtl="0">
              <a:spcBef>
                <a:spcPts val="0"/>
              </a:spcBef>
              <a:spcAft>
                <a:spcPts val="0"/>
              </a:spcAft>
              <a:buSzPts val="4500"/>
              <a:buNone/>
              <a:defRPr/>
            </a:lvl1pPr>
            <a:lvl2pPr lvl="1" rtl="0">
              <a:spcBef>
                <a:spcPts val="0"/>
              </a:spcBef>
              <a:spcAft>
                <a:spcPts val="0"/>
              </a:spcAft>
              <a:buSzPts val="4500"/>
              <a:buNone/>
              <a:defRPr/>
            </a:lvl2pPr>
            <a:lvl3pPr lvl="2" rtl="0">
              <a:spcBef>
                <a:spcPts val="0"/>
              </a:spcBef>
              <a:spcAft>
                <a:spcPts val="0"/>
              </a:spcAft>
              <a:buSzPts val="4500"/>
              <a:buNone/>
              <a:defRPr/>
            </a:lvl3pPr>
            <a:lvl4pPr lvl="3" rtl="0">
              <a:spcBef>
                <a:spcPts val="0"/>
              </a:spcBef>
              <a:spcAft>
                <a:spcPts val="0"/>
              </a:spcAft>
              <a:buSzPts val="4500"/>
              <a:buNone/>
              <a:defRPr/>
            </a:lvl4pPr>
            <a:lvl5pPr lvl="4" rtl="0">
              <a:spcBef>
                <a:spcPts val="0"/>
              </a:spcBef>
              <a:spcAft>
                <a:spcPts val="0"/>
              </a:spcAft>
              <a:buSzPts val="4500"/>
              <a:buNone/>
              <a:defRPr/>
            </a:lvl5pPr>
            <a:lvl6pPr lvl="5" rtl="0">
              <a:spcBef>
                <a:spcPts val="0"/>
              </a:spcBef>
              <a:spcAft>
                <a:spcPts val="0"/>
              </a:spcAft>
              <a:buSzPts val="4500"/>
              <a:buNone/>
              <a:defRPr/>
            </a:lvl6pPr>
            <a:lvl7pPr lvl="6" rtl="0">
              <a:spcBef>
                <a:spcPts val="0"/>
              </a:spcBef>
              <a:spcAft>
                <a:spcPts val="0"/>
              </a:spcAft>
              <a:buSzPts val="4500"/>
              <a:buNone/>
              <a:defRPr/>
            </a:lvl7pPr>
            <a:lvl8pPr lvl="7" rtl="0">
              <a:spcBef>
                <a:spcPts val="0"/>
              </a:spcBef>
              <a:spcAft>
                <a:spcPts val="0"/>
              </a:spcAft>
              <a:buSzPts val="4500"/>
              <a:buNone/>
              <a:defRPr/>
            </a:lvl8pPr>
            <a:lvl9pPr lvl="8" rtl="0">
              <a:spcBef>
                <a:spcPts val="0"/>
              </a:spcBef>
              <a:spcAft>
                <a:spcPts val="0"/>
              </a:spcAft>
              <a:buSzPts val="4500"/>
              <a:buNone/>
              <a:defRPr/>
            </a:lvl9pPr>
          </a:lstStyle>
          <a:p/>
        </p:txBody>
      </p:sp>
      <p:sp>
        <p:nvSpPr>
          <p:cNvPr id="293" name="Google Shape;293;p10"/>
          <p:cNvSpPr txBox="1"/>
          <p:nvPr>
            <p:ph idx="1" type="body"/>
          </p:nvPr>
        </p:nvSpPr>
        <p:spPr>
          <a:xfrm>
            <a:off x="1160550" y="4961940"/>
            <a:ext cx="2723100" cy="885000"/>
          </a:xfrm>
          <a:prstGeom prst="rect">
            <a:avLst/>
          </a:prstGeom>
        </p:spPr>
        <p:txBody>
          <a:bodyPr anchorCtr="0" anchor="t" bIns="121900" lIns="121900" spcFirstLastPara="1" rIns="121900" wrap="square" tIns="121900">
            <a:normAutofit/>
          </a:bodyPr>
          <a:lstStyle>
            <a:lvl1pPr indent="-349250" lvl="0" marL="457200" rtl="0">
              <a:spcBef>
                <a:spcPts val="0"/>
              </a:spcBef>
              <a:spcAft>
                <a:spcPts val="0"/>
              </a:spcAft>
              <a:buSzPts val="1900"/>
              <a:buChar char="●"/>
              <a:defRPr sz="1900"/>
            </a:lvl1pPr>
            <a:lvl2pPr indent="-330200" lvl="1" marL="914400" rtl="0" algn="ctr">
              <a:spcBef>
                <a:spcPts val="0"/>
              </a:spcBef>
              <a:spcAft>
                <a:spcPts val="0"/>
              </a:spcAft>
              <a:buSzPts val="1600"/>
              <a:buChar char="○"/>
              <a:defRPr sz="1600"/>
            </a:lvl2pPr>
            <a:lvl3pPr indent="-330200" lvl="2" marL="1371600" rtl="0" algn="ctr">
              <a:spcBef>
                <a:spcPts val="0"/>
              </a:spcBef>
              <a:spcAft>
                <a:spcPts val="0"/>
              </a:spcAft>
              <a:buSzPts val="1600"/>
              <a:buChar char="■"/>
              <a:defRPr sz="1600"/>
            </a:lvl3pPr>
            <a:lvl4pPr indent="-330200" lvl="3" marL="1828800" rtl="0" algn="ctr">
              <a:spcBef>
                <a:spcPts val="0"/>
              </a:spcBef>
              <a:spcAft>
                <a:spcPts val="0"/>
              </a:spcAft>
              <a:buSzPts val="1600"/>
              <a:buChar char="●"/>
              <a:defRPr sz="1600"/>
            </a:lvl4pPr>
            <a:lvl5pPr indent="-330200" lvl="4" marL="2286000" rtl="0" algn="ctr">
              <a:spcBef>
                <a:spcPts val="0"/>
              </a:spcBef>
              <a:spcAft>
                <a:spcPts val="0"/>
              </a:spcAft>
              <a:buSzPts val="1600"/>
              <a:buChar char="○"/>
              <a:defRPr sz="1600"/>
            </a:lvl5pPr>
            <a:lvl6pPr indent="-330200" lvl="5" marL="2743200" rtl="0" algn="ctr">
              <a:spcBef>
                <a:spcPts val="0"/>
              </a:spcBef>
              <a:spcAft>
                <a:spcPts val="0"/>
              </a:spcAft>
              <a:buSzPts val="1600"/>
              <a:buChar char="■"/>
              <a:defRPr sz="1600"/>
            </a:lvl6pPr>
            <a:lvl7pPr indent="-330200" lvl="6" marL="3200400" rtl="0" algn="ctr">
              <a:spcBef>
                <a:spcPts val="0"/>
              </a:spcBef>
              <a:spcAft>
                <a:spcPts val="0"/>
              </a:spcAft>
              <a:buSzPts val="1600"/>
              <a:buChar char="●"/>
              <a:defRPr sz="1600"/>
            </a:lvl7pPr>
            <a:lvl8pPr indent="-330200" lvl="7" marL="3657600" rtl="0" algn="ctr">
              <a:spcBef>
                <a:spcPts val="0"/>
              </a:spcBef>
              <a:spcAft>
                <a:spcPts val="0"/>
              </a:spcAft>
              <a:buSzPts val="1600"/>
              <a:buChar char="○"/>
              <a:defRPr sz="1600"/>
            </a:lvl8pPr>
            <a:lvl9pPr indent="-330200" lvl="8" marL="4114800" rtl="0" algn="ctr">
              <a:spcBef>
                <a:spcPts val="0"/>
              </a:spcBef>
              <a:spcAft>
                <a:spcPts val="0"/>
              </a:spcAft>
              <a:buSzPts val="1600"/>
              <a:buChar char="■"/>
              <a:defRPr sz="1600"/>
            </a:lvl9pPr>
          </a:lstStyle>
          <a:p/>
        </p:txBody>
      </p:sp>
      <p:sp>
        <p:nvSpPr>
          <p:cNvPr id="294" name="Google Shape;294;p10"/>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295" name="Google Shape;295;p10"/>
          <p:cNvSpPr txBox="1"/>
          <p:nvPr>
            <p:ph idx="2" type="subTitle"/>
          </p:nvPr>
        </p:nvSpPr>
        <p:spPr>
          <a:xfrm>
            <a:off x="1160550" y="2979925"/>
            <a:ext cx="1417500" cy="1305300"/>
          </a:xfrm>
          <a:prstGeom prst="rect">
            <a:avLst/>
          </a:prstGeom>
          <a:solidFill>
            <a:schemeClr val="lt1"/>
          </a:solidFill>
          <a:ln cap="flat" cmpd="sng" w="28575">
            <a:solidFill>
              <a:schemeClr val="accent1"/>
            </a:solidFill>
            <a:prstDash val="solid"/>
            <a:round/>
            <a:headEnd len="sm" w="sm" type="none"/>
            <a:tailEnd len="sm" w="sm" type="none"/>
          </a:ln>
        </p:spPr>
        <p:txBody>
          <a:bodyPr anchorCtr="0" anchor="ctr" bIns="121900" lIns="121900" spcFirstLastPara="1" rIns="121900" wrap="square" tIns="121900">
            <a:normAutofit/>
          </a:bodyPr>
          <a:lstStyle>
            <a:lvl1pPr lvl="0" rtl="0" algn="ctr">
              <a:lnSpc>
                <a:spcPct val="100000"/>
              </a:lnSpc>
              <a:spcBef>
                <a:spcPts val="0"/>
              </a:spcBef>
              <a:spcAft>
                <a:spcPts val="0"/>
              </a:spcAft>
              <a:buSzPts val="2800"/>
              <a:buNone/>
              <a:defRPr sz="3200">
                <a:solidFill>
                  <a:schemeClr val="accent4"/>
                </a:solidFill>
                <a:latin typeface="Poppins ExtraBold"/>
                <a:ea typeface="Poppins ExtraBold"/>
                <a:cs typeface="Poppins ExtraBold"/>
                <a:sym typeface="Poppins ExtraBold"/>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296" name="Google Shape;296;p10"/>
          <p:cNvSpPr txBox="1"/>
          <p:nvPr>
            <p:ph idx="3" type="body"/>
          </p:nvPr>
        </p:nvSpPr>
        <p:spPr>
          <a:xfrm>
            <a:off x="4455010" y="4961939"/>
            <a:ext cx="2723100" cy="885000"/>
          </a:xfrm>
          <a:prstGeom prst="rect">
            <a:avLst/>
          </a:prstGeom>
        </p:spPr>
        <p:txBody>
          <a:bodyPr anchorCtr="0" anchor="t" bIns="121900" lIns="121900" spcFirstLastPara="1" rIns="121900" wrap="square" tIns="121900">
            <a:normAutofit/>
          </a:bodyPr>
          <a:lstStyle>
            <a:lvl1pPr indent="-349250" lvl="0" marL="457200" rtl="0">
              <a:spcBef>
                <a:spcPts val="0"/>
              </a:spcBef>
              <a:spcAft>
                <a:spcPts val="0"/>
              </a:spcAft>
              <a:buSzPts val="1900"/>
              <a:buChar char="●"/>
              <a:defRPr sz="1900"/>
            </a:lvl1pPr>
            <a:lvl2pPr indent="-330200" lvl="1" marL="914400" rtl="0" algn="ctr">
              <a:spcBef>
                <a:spcPts val="0"/>
              </a:spcBef>
              <a:spcAft>
                <a:spcPts val="0"/>
              </a:spcAft>
              <a:buSzPts val="1600"/>
              <a:buChar char="○"/>
              <a:defRPr sz="1600"/>
            </a:lvl2pPr>
            <a:lvl3pPr indent="-330200" lvl="2" marL="1371600" rtl="0" algn="ctr">
              <a:spcBef>
                <a:spcPts val="0"/>
              </a:spcBef>
              <a:spcAft>
                <a:spcPts val="0"/>
              </a:spcAft>
              <a:buSzPts val="1600"/>
              <a:buChar char="■"/>
              <a:defRPr sz="1600"/>
            </a:lvl3pPr>
            <a:lvl4pPr indent="-330200" lvl="3" marL="1828800" rtl="0" algn="ctr">
              <a:spcBef>
                <a:spcPts val="0"/>
              </a:spcBef>
              <a:spcAft>
                <a:spcPts val="0"/>
              </a:spcAft>
              <a:buSzPts val="1600"/>
              <a:buChar char="●"/>
              <a:defRPr sz="1600"/>
            </a:lvl4pPr>
            <a:lvl5pPr indent="-330200" lvl="4" marL="2286000" rtl="0" algn="ctr">
              <a:spcBef>
                <a:spcPts val="0"/>
              </a:spcBef>
              <a:spcAft>
                <a:spcPts val="0"/>
              </a:spcAft>
              <a:buSzPts val="1600"/>
              <a:buChar char="○"/>
              <a:defRPr sz="1600"/>
            </a:lvl5pPr>
            <a:lvl6pPr indent="-330200" lvl="5" marL="2743200" rtl="0" algn="ctr">
              <a:spcBef>
                <a:spcPts val="0"/>
              </a:spcBef>
              <a:spcAft>
                <a:spcPts val="0"/>
              </a:spcAft>
              <a:buSzPts val="1600"/>
              <a:buChar char="■"/>
              <a:defRPr sz="1600"/>
            </a:lvl6pPr>
            <a:lvl7pPr indent="-330200" lvl="6" marL="3200400" rtl="0" algn="ctr">
              <a:spcBef>
                <a:spcPts val="0"/>
              </a:spcBef>
              <a:spcAft>
                <a:spcPts val="0"/>
              </a:spcAft>
              <a:buSzPts val="1600"/>
              <a:buChar char="●"/>
              <a:defRPr sz="1600"/>
            </a:lvl7pPr>
            <a:lvl8pPr indent="-330200" lvl="7" marL="3657600" rtl="0" algn="ctr">
              <a:spcBef>
                <a:spcPts val="0"/>
              </a:spcBef>
              <a:spcAft>
                <a:spcPts val="0"/>
              </a:spcAft>
              <a:buSzPts val="1600"/>
              <a:buChar char="○"/>
              <a:defRPr sz="1600"/>
            </a:lvl8pPr>
            <a:lvl9pPr indent="-330200" lvl="8" marL="4114800" rtl="0" algn="ctr">
              <a:spcBef>
                <a:spcPts val="0"/>
              </a:spcBef>
              <a:spcAft>
                <a:spcPts val="0"/>
              </a:spcAft>
              <a:buSzPts val="1600"/>
              <a:buChar char="■"/>
              <a:defRPr sz="1600"/>
            </a:lvl9pPr>
          </a:lstStyle>
          <a:p/>
        </p:txBody>
      </p:sp>
      <p:sp>
        <p:nvSpPr>
          <p:cNvPr id="297" name="Google Shape;297;p10"/>
          <p:cNvSpPr txBox="1"/>
          <p:nvPr>
            <p:ph idx="4" type="subTitle"/>
          </p:nvPr>
        </p:nvSpPr>
        <p:spPr>
          <a:xfrm>
            <a:off x="4455006" y="2979935"/>
            <a:ext cx="1417500" cy="1305300"/>
          </a:xfrm>
          <a:prstGeom prst="rect">
            <a:avLst/>
          </a:prstGeom>
          <a:solidFill>
            <a:schemeClr val="lt1"/>
          </a:solidFill>
          <a:ln cap="flat" cmpd="sng" w="28575">
            <a:solidFill>
              <a:schemeClr val="accent1"/>
            </a:solidFill>
            <a:prstDash val="solid"/>
            <a:round/>
            <a:headEnd len="sm" w="sm" type="none"/>
            <a:tailEnd len="sm" w="sm" type="none"/>
          </a:ln>
        </p:spPr>
        <p:txBody>
          <a:bodyPr anchorCtr="0" anchor="ctr" bIns="121900" lIns="121900" spcFirstLastPara="1" rIns="121900" wrap="square" tIns="121900">
            <a:normAutofit/>
          </a:bodyPr>
          <a:lstStyle>
            <a:lvl1pPr lvl="0" rtl="0" algn="ctr">
              <a:lnSpc>
                <a:spcPct val="100000"/>
              </a:lnSpc>
              <a:spcBef>
                <a:spcPts val="0"/>
              </a:spcBef>
              <a:spcAft>
                <a:spcPts val="0"/>
              </a:spcAft>
              <a:buSzPts val="2800"/>
              <a:buNone/>
              <a:defRPr sz="3200">
                <a:solidFill>
                  <a:schemeClr val="accent4"/>
                </a:solidFill>
                <a:latin typeface="Poppins ExtraBold"/>
                <a:ea typeface="Poppins ExtraBold"/>
                <a:cs typeface="Poppins ExtraBold"/>
                <a:sym typeface="Poppins ExtraBold"/>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298" name="Google Shape;298;p10"/>
          <p:cNvSpPr txBox="1"/>
          <p:nvPr>
            <p:ph idx="5" type="body"/>
          </p:nvPr>
        </p:nvSpPr>
        <p:spPr>
          <a:xfrm>
            <a:off x="7749486" y="4961955"/>
            <a:ext cx="2723100" cy="885000"/>
          </a:xfrm>
          <a:prstGeom prst="rect">
            <a:avLst/>
          </a:prstGeom>
        </p:spPr>
        <p:txBody>
          <a:bodyPr anchorCtr="0" anchor="t" bIns="121900" lIns="121900" spcFirstLastPara="1" rIns="121900" wrap="square" tIns="121900">
            <a:normAutofit/>
          </a:bodyPr>
          <a:lstStyle>
            <a:lvl1pPr indent="-349250" lvl="0" marL="457200" rtl="0">
              <a:spcBef>
                <a:spcPts val="0"/>
              </a:spcBef>
              <a:spcAft>
                <a:spcPts val="0"/>
              </a:spcAft>
              <a:buSzPts val="1900"/>
              <a:buChar char="●"/>
              <a:defRPr sz="1900"/>
            </a:lvl1pPr>
            <a:lvl2pPr indent="-330200" lvl="1" marL="914400" rtl="0" algn="ctr">
              <a:spcBef>
                <a:spcPts val="0"/>
              </a:spcBef>
              <a:spcAft>
                <a:spcPts val="0"/>
              </a:spcAft>
              <a:buSzPts val="1600"/>
              <a:buChar char="○"/>
              <a:defRPr sz="1600"/>
            </a:lvl2pPr>
            <a:lvl3pPr indent="-330200" lvl="2" marL="1371600" rtl="0" algn="ctr">
              <a:spcBef>
                <a:spcPts val="0"/>
              </a:spcBef>
              <a:spcAft>
                <a:spcPts val="0"/>
              </a:spcAft>
              <a:buSzPts val="1600"/>
              <a:buChar char="■"/>
              <a:defRPr sz="1600"/>
            </a:lvl3pPr>
            <a:lvl4pPr indent="-330200" lvl="3" marL="1828800" rtl="0" algn="ctr">
              <a:spcBef>
                <a:spcPts val="0"/>
              </a:spcBef>
              <a:spcAft>
                <a:spcPts val="0"/>
              </a:spcAft>
              <a:buSzPts val="1600"/>
              <a:buChar char="●"/>
              <a:defRPr sz="1600"/>
            </a:lvl4pPr>
            <a:lvl5pPr indent="-330200" lvl="4" marL="2286000" rtl="0" algn="ctr">
              <a:spcBef>
                <a:spcPts val="0"/>
              </a:spcBef>
              <a:spcAft>
                <a:spcPts val="0"/>
              </a:spcAft>
              <a:buSzPts val="1600"/>
              <a:buChar char="○"/>
              <a:defRPr sz="1600"/>
            </a:lvl5pPr>
            <a:lvl6pPr indent="-330200" lvl="5" marL="2743200" rtl="0" algn="ctr">
              <a:spcBef>
                <a:spcPts val="0"/>
              </a:spcBef>
              <a:spcAft>
                <a:spcPts val="0"/>
              </a:spcAft>
              <a:buSzPts val="1600"/>
              <a:buChar char="■"/>
              <a:defRPr sz="1600"/>
            </a:lvl6pPr>
            <a:lvl7pPr indent="-330200" lvl="6" marL="3200400" rtl="0" algn="ctr">
              <a:spcBef>
                <a:spcPts val="0"/>
              </a:spcBef>
              <a:spcAft>
                <a:spcPts val="0"/>
              </a:spcAft>
              <a:buSzPts val="1600"/>
              <a:buChar char="●"/>
              <a:defRPr sz="1600"/>
            </a:lvl7pPr>
            <a:lvl8pPr indent="-330200" lvl="7" marL="3657600" rtl="0" algn="ctr">
              <a:spcBef>
                <a:spcPts val="0"/>
              </a:spcBef>
              <a:spcAft>
                <a:spcPts val="0"/>
              </a:spcAft>
              <a:buSzPts val="1600"/>
              <a:buChar char="○"/>
              <a:defRPr sz="1600"/>
            </a:lvl8pPr>
            <a:lvl9pPr indent="-330200" lvl="8" marL="4114800" rtl="0" algn="ctr">
              <a:spcBef>
                <a:spcPts val="0"/>
              </a:spcBef>
              <a:spcAft>
                <a:spcPts val="0"/>
              </a:spcAft>
              <a:buSzPts val="1600"/>
              <a:buChar char="■"/>
              <a:defRPr sz="1600"/>
            </a:lvl9pPr>
          </a:lstStyle>
          <a:p/>
        </p:txBody>
      </p:sp>
      <p:sp>
        <p:nvSpPr>
          <p:cNvPr id="299" name="Google Shape;299;p10"/>
          <p:cNvSpPr txBox="1"/>
          <p:nvPr>
            <p:ph idx="6" type="subTitle"/>
          </p:nvPr>
        </p:nvSpPr>
        <p:spPr>
          <a:xfrm>
            <a:off x="7749462" y="2979925"/>
            <a:ext cx="1417500" cy="1305300"/>
          </a:xfrm>
          <a:prstGeom prst="rect">
            <a:avLst/>
          </a:prstGeom>
          <a:solidFill>
            <a:schemeClr val="lt1"/>
          </a:solidFill>
          <a:ln cap="flat" cmpd="sng" w="28575">
            <a:solidFill>
              <a:schemeClr val="accent1"/>
            </a:solidFill>
            <a:prstDash val="solid"/>
            <a:round/>
            <a:headEnd len="sm" w="sm" type="none"/>
            <a:tailEnd len="sm" w="sm" type="none"/>
          </a:ln>
        </p:spPr>
        <p:txBody>
          <a:bodyPr anchorCtr="0" anchor="ctr" bIns="121900" lIns="121900" spcFirstLastPara="1" rIns="121900" wrap="square" tIns="121900">
            <a:normAutofit/>
          </a:bodyPr>
          <a:lstStyle>
            <a:lvl1pPr lvl="0" rtl="0" algn="ctr">
              <a:lnSpc>
                <a:spcPct val="100000"/>
              </a:lnSpc>
              <a:spcBef>
                <a:spcPts val="0"/>
              </a:spcBef>
              <a:spcAft>
                <a:spcPts val="0"/>
              </a:spcAft>
              <a:buSzPts val="2800"/>
              <a:buNone/>
              <a:defRPr sz="3200">
                <a:solidFill>
                  <a:schemeClr val="accent4"/>
                </a:solidFill>
                <a:latin typeface="Poppins ExtraBold"/>
                <a:ea typeface="Poppins ExtraBold"/>
                <a:cs typeface="Poppins ExtraBold"/>
                <a:sym typeface="Poppins ExtraBold"/>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300" name="Google Shape;300;p10"/>
          <p:cNvSpPr txBox="1"/>
          <p:nvPr>
            <p:ph idx="7" type="subTitle"/>
          </p:nvPr>
        </p:nvSpPr>
        <p:spPr>
          <a:xfrm>
            <a:off x="1160550" y="4507450"/>
            <a:ext cx="2723100" cy="530700"/>
          </a:xfrm>
          <a:prstGeom prst="rect">
            <a:avLst/>
          </a:prstGeom>
        </p:spPr>
        <p:txBody>
          <a:bodyPr anchorCtr="0" anchor="b" bIns="121900" lIns="121900" spcFirstLastPara="1" rIns="121900" wrap="square" tIns="121900">
            <a:normAutofit/>
          </a:bodyPr>
          <a:lstStyle>
            <a:lvl1pPr lvl="0" rtl="0">
              <a:lnSpc>
                <a:spcPct val="100000"/>
              </a:lnSpc>
              <a:spcBef>
                <a:spcPts val="0"/>
              </a:spcBef>
              <a:spcAft>
                <a:spcPts val="0"/>
              </a:spcAft>
              <a:buSzPts val="2800"/>
              <a:buNone/>
              <a:defRPr b="1" sz="2400">
                <a:latin typeface="Poppins"/>
                <a:ea typeface="Poppins"/>
                <a:cs typeface="Poppins"/>
                <a:sym typeface="Poppins"/>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301" name="Google Shape;301;p10"/>
          <p:cNvSpPr txBox="1"/>
          <p:nvPr>
            <p:ph idx="8" type="subTitle"/>
          </p:nvPr>
        </p:nvSpPr>
        <p:spPr>
          <a:xfrm>
            <a:off x="4454989" y="4507438"/>
            <a:ext cx="2723100" cy="530700"/>
          </a:xfrm>
          <a:prstGeom prst="rect">
            <a:avLst/>
          </a:prstGeom>
        </p:spPr>
        <p:txBody>
          <a:bodyPr anchorCtr="0" anchor="b" bIns="121900" lIns="121900" spcFirstLastPara="1" rIns="121900" wrap="square" tIns="121900">
            <a:normAutofit/>
          </a:bodyPr>
          <a:lstStyle>
            <a:lvl1pPr lvl="0" rtl="0">
              <a:lnSpc>
                <a:spcPct val="90000"/>
              </a:lnSpc>
              <a:spcBef>
                <a:spcPts val="0"/>
              </a:spcBef>
              <a:spcAft>
                <a:spcPts val="0"/>
              </a:spcAft>
              <a:buSzPts val="2800"/>
              <a:buNone/>
              <a:defRPr b="1" sz="2400">
                <a:latin typeface="Poppins"/>
                <a:ea typeface="Poppins"/>
                <a:cs typeface="Poppins"/>
                <a:sym typeface="Poppins"/>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302" name="Google Shape;302;p10"/>
          <p:cNvSpPr txBox="1"/>
          <p:nvPr>
            <p:ph idx="9" type="subTitle"/>
          </p:nvPr>
        </p:nvSpPr>
        <p:spPr>
          <a:xfrm>
            <a:off x="7749461" y="4507450"/>
            <a:ext cx="2723100" cy="530700"/>
          </a:xfrm>
          <a:prstGeom prst="rect">
            <a:avLst/>
          </a:prstGeom>
        </p:spPr>
        <p:txBody>
          <a:bodyPr anchorCtr="0" anchor="b" bIns="121900" lIns="121900" spcFirstLastPara="1" rIns="121900" wrap="square" tIns="121900">
            <a:normAutofit/>
          </a:bodyPr>
          <a:lstStyle>
            <a:lvl1pPr lvl="0" rtl="0">
              <a:lnSpc>
                <a:spcPct val="100000"/>
              </a:lnSpc>
              <a:spcBef>
                <a:spcPts val="0"/>
              </a:spcBef>
              <a:spcAft>
                <a:spcPts val="0"/>
              </a:spcAft>
              <a:buSzPts val="2800"/>
              <a:buNone/>
              <a:defRPr b="1" sz="2400">
                <a:latin typeface="Poppins"/>
                <a:ea typeface="Poppins"/>
                <a:cs typeface="Poppins"/>
                <a:sym typeface="Poppins"/>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grpSp>
        <p:nvGrpSpPr>
          <p:cNvPr id="303" name="Google Shape;303;p10"/>
          <p:cNvGrpSpPr/>
          <p:nvPr/>
        </p:nvGrpSpPr>
        <p:grpSpPr>
          <a:xfrm flipH="1">
            <a:off x="10087470" y="288279"/>
            <a:ext cx="1864421" cy="1864281"/>
            <a:chOff x="4616075" y="1332525"/>
            <a:chExt cx="1915566" cy="1881022"/>
          </a:xfrm>
        </p:grpSpPr>
        <p:sp>
          <p:nvSpPr>
            <p:cNvPr id="304" name="Google Shape;304;p10"/>
            <p:cNvSpPr/>
            <p:nvPr/>
          </p:nvSpPr>
          <p:spPr>
            <a:xfrm>
              <a:off x="4616077" y="1332525"/>
              <a:ext cx="1912253" cy="4048"/>
            </a:xfrm>
            <a:custGeom>
              <a:rect b="b" l="l" r="r" t="t"/>
              <a:pathLst>
                <a:path extrusionOk="0" h="4048" w="1912253">
                  <a:moveTo>
                    <a:pt x="0" y="0"/>
                  </a:moveTo>
                  <a:lnTo>
                    <a:pt x="1912253" y="0"/>
                  </a:lnTo>
                </a:path>
              </a:pathLst>
            </a:custGeom>
            <a:noFill/>
            <a:ln cap="rnd" cmpd="sng" w="2857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05" name="Google Shape;305;p10"/>
            <p:cNvSpPr/>
            <p:nvPr/>
          </p:nvSpPr>
          <p:spPr>
            <a:xfrm>
              <a:off x="4616077" y="1645356"/>
              <a:ext cx="1912253" cy="4048"/>
            </a:xfrm>
            <a:custGeom>
              <a:rect b="b" l="l" r="r" t="t"/>
              <a:pathLst>
                <a:path extrusionOk="0" h="4048" w="1912253">
                  <a:moveTo>
                    <a:pt x="0" y="0"/>
                  </a:moveTo>
                  <a:lnTo>
                    <a:pt x="1912253" y="0"/>
                  </a:lnTo>
                </a:path>
              </a:pathLst>
            </a:custGeom>
            <a:noFill/>
            <a:ln cap="rnd" cmpd="sng" w="2857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06" name="Google Shape;306;p10"/>
            <p:cNvSpPr/>
            <p:nvPr/>
          </p:nvSpPr>
          <p:spPr>
            <a:xfrm>
              <a:off x="4616077" y="1958183"/>
              <a:ext cx="1912253" cy="4048"/>
            </a:xfrm>
            <a:custGeom>
              <a:rect b="b" l="l" r="r" t="t"/>
              <a:pathLst>
                <a:path extrusionOk="0" h="4048" w="1912253">
                  <a:moveTo>
                    <a:pt x="0" y="0"/>
                  </a:moveTo>
                  <a:lnTo>
                    <a:pt x="1912253" y="0"/>
                  </a:lnTo>
                </a:path>
              </a:pathLst>
            </a:custGeom>
            <a:noFill/>
            <a:ln cap="rnd" cmpd="sng" w="2857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07" name="Google Shape;307;p10"/>
            <p:cNvSpPr/>
            <p:nvPr/>
          </p:nvSpPr>
          <p:spPr>
            <a:xfrm>
              <a:off x="4616077" y="2271014"/>
              <a:ext cx="1912253" cy="4048"/>
            </a:xfrm>
            <a:custGeom>
              <a:rect b="b" l="l" r="r" t="t"/>
              <a:pathLst>
                <a:path extrusionOk="0" h="4048" w="1912253">
                  <a:moveTo>
                    <a:pt x="0" y="0"/>
                  </a:moveTo>
                  <a:lnTo>
                    <a:pt x="1912253" y="0"/>
                  </a:lnTo>
                </a:path>
              </a:pathLst>
            </a:custGeom>
            <a:noFill/>
            <a:ln cap="rnd" cmpd="sng" w="2857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08" name="Google Shape;308;p10"/>
            <p:cNvSpPr/>
            <p:nvPr/>
          </p:nvSpPr>
          <p:spPr>
            <a:xfrm>
              <a:off x="4616077" y="2583841"/>
              <a:ext cx="1912253" cy="4048"/>
            </a:xfrm>
            <a:custGeom>
              <a:rect b="b" l="l" r="r" t="t"/>
              <a:pathLst>
                <a:path extrusionOk="0" h="4048" w="1912253">
                  <a:moveTo>
                    <a:pt x="0" y="0"/>
                  </a:moveTo>
                  <a:lnTo>
                    <a:pt x="1912253" y="0"/>
                  </a:lnTo>
                </a:path>
              </a:pathLst>
            </a:custGeom>
            <a:noFill/>
            <a:ln cap="rnd" cmpd="sng" w="2857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09" name="Google Shape;309;p10"/>
            <p:cNvSpPr/>
            <p:nvPr/>
          </p:nvSpPr>
          <p:spPr>
            <a:xfrm>
              <a:off x="4616077" y="2896672"/>
              <a:ext cx="1912253" cy="4048"/>
            </a:xfrm>
            <a:custGeom>
              <a:rect b="b" l="l" r="r" t="t"/>
              <a:pathLst>
                <a:path extrusionOk="0" h="4048" w="1912253">
                  <a:moveTo>
                    <a:pt x="0" y="0"/>
                  </a:moveTo>
                  <a:lnTo>
                    <a:pt x="1912253" y="0"/>
                  </a:lnTo>
                </a:path>
              </a:pathLst>
            </a:custGeom>
            <a:noFill/>
            <a:ln cap="rnd" cmpd="sng" w="2857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10" name="Google Shape;310;p10"/>
            <p:cNvSpPr/>
            <p:nvPr/>
          </p:nvSpPr>
          <p:spPr>
            <a:xfrm>
              <a:off x="4616077" y="3209499"/>
              <a:ext cx="1912253" cy="4048"/>
            </a:xfrm>
            <a:custGeom>
              <a:rect b="b" l="l" r="r" t="t"/>
              <a:pathLst>
                <a:path extrusionOk="0" h="4048" w="1912253">
                  <a:moveTo>
                    <a:pt x="0" y="0"/>
                  </a:moveTo>
                  <a:lnTo>
                    <a:pt x="1912253" y="0"/>
                  </a:lnTo>
                </a:path>
              </a:pathLst>
            </a:custGeom>
            <a:noFill/>
            <a:ln cap="rnd" cmpd="sng" w="2857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11" name="Google Shape;311;p10"/>
            <p:cNvSpPr/>
            <p:nvPr/>
          </p:nvSpPr>
          <p:spPr>
            <a:xfrm>
              <a:off x="4616075" y="1332525"/>
              <a:ext cx="4048" cy="1876973"/>
            </a:xfrm>
            <a:custGeom>
              <a:rect b="b" l="l" r="r" t="t"/>
              <a:pathLst>
                <a:path extrusionOk="0" h="1876973" w="4048">
                  <a:moveTo>
                    <a:pt x="0" y="1876974"/>
                  </a:moveTo>
                  <a:lnTo>
                    <a:pt x="0" y="0"/>
                  </a:lnTo>
                </a:path>
              </a:pathLst>
            </a:custGeom>
            <a:noFill/>
            <a:ln cap="rnd" cmpd="sng" w="2857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12" name="Google Shape;312;p10"/>
            <p:cNvSpPr/>
            <p:nvPr/>
          </p:nvSpPr>
          <p:spPr>
            <a:xfrm>
              <a:off x="4941627" y="1332525"/>
              <a:ext cx="4048" cy="1876973"/>
            </a:xfrm>
            <a:custGeom>
              <a:rect b="b" l="l" r="r" t="t"/>
              <a:pathLst>
                <a:path extrusionOk="0" h="1876973" w="4048">
                  <a:moveTo>
                    <a:pt x="0" y="1876974"/>
                  </a:moveTo>
                  <a:lnTo>
                    <a:pt x="0" y="0"/>
                  </a:lnTo>
                </a:path>
              </a:pathLst>
            </a:custGeom>
            <a:noFill/>
            <a:ln cap="rnd" cmpd="sng" w="2857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13" name="Google Shape;313;p10"/>
            <p:cNvSpPr/>
            <p:nvPr/>
          </p:nvSpPr>
          <p:spPr>
            <a:xfrm>
              <a:off x="5256733" y="1332525"/>
              <a:ext cx="4048" cy="1876973"/>
            </a:xfrm>
            <a:custGeom>
              <a:rect b="b" l="l" r="r" t="t"/>
              <a:pathLst>
                <a:path extrusionOk="0" h="1876973" w="4048">
                  <a:moveTo>
                    <a:pt x="0" y="1876974"/>
                  </a:moveTo>
                  <a:lnTo>
                    <a:pt x="0" y="0"/>
                  </a:lnTo>
                </a:path>
              </a:pathLst>
            </a:custGeom>
            <a:noFill/>
            <a:ln cap="rnd" cmpd="sng" w="2857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14" name="Google Shape;314;p10"/>
            <p:cNvSpPr/>
            <p:nvPr/>
          </p:nvSpPr>
          <p:spPr>
            <a:xfrm>
              <a:off x="5571839" y="1332525"/>
              <a:ext cx="4048" cy="1876973"/>
            </a:xfrm>
            <a:custGeom>
              <a:rect b="b" l="l" r="r" t="t"/>
              <a:pathLst>
                <a:path extrusionOk="0" h="1876973" w="4048">
                  <a:moveTo>
                    <a:pt x="0" y="1876974"/>
                  </a:moveTo>
                  <a:lnTo>
                    <a:pt x="0" y="0"/>
                  </a:lnTo>
                </a:path>
              </a:pathLst>
            </a:custGeom>
            <a:noFill/>
            <a:ln cap="rnd" cmpd="sng" w="2857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15" name="Google Shape;315;p10"/>
            <p:cNvSpPr/>
            <p:nvPr/>
          </p:nvSpPr>
          <p:spPr>
            <a:xfrm>
              <a:off x="5886945" y="1332525"/>
              <a:ext cx="4048" cy="1876973"/>
            </a:xfrm>
            <a:custGeom>
              <a:rect b="b" l="l" r="r" t="t"/>
              <a:pathLst>
                <a:path extrusionOk="0" h="1876973" w="4048">
                  <a:moveTo>
                    <a:pt x="0" y="1876974"/>
                  </a:moveTo>
                  <a:lnTo>
                    <a:pt x="0" y="0"/>
                  </a:lnTo>
                </a:path>
              </a:pathLst>
            </a:custGeom>
            <a:noFill/>
            <a:ln cap="rnd" cmpd="sng" w="2857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16" name="Google Shape;316;p10"/>
            <p:cNvSpPr/>
            <p:nvPr/>
          </p:nvSpPr>
          <p:spPr>
            <a:xfrm>
              <a:off x="6202051" y="1332525"/>
              <a:ext cx="4048" cy="1876973"/>
            </a:xfrm>
            <a:custGeom>
              <a:rect b="b" l="l" r="r" t="t"/>
              <a:pathLst>
                <a:path extrusionOk="0" h="1876973" w="4048">
                  <a:moveTo>
                    <a:pt x="0" y="1876974"/>
                  </a:moveTo>
                  <a:lnTo>
                    <a:pt x="0" y="0"/>
                  </a:lnTo>
                </a:path>
              </a:pathLst>
            </a:custGeom>
            <a:noFill/>
            <a:ln cap="rnd" cmpd="sng" w="2857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17" name="Google Shape;317;p10"/>
            <p:cNvSpPr/>
            <p:nvPr/>
          </p:nvSpPr>
          <p:spPr>
            <a:xfrm>
              <a:off x="6527594" y="1332525"/>
              <a:ext cx="4048" cy="1876973"/>
            </a:xfrm>
            <a:custGeom>
              <a:rect b="b" l="l" r="r" t="t"/>
              <a:pathLst>
                <a:path extrusionOk="0" h="1876973" w="4048">
                  <a:moveTo>
                    <a:pt x="0" y="1876974"/>
                  </a:moveTo>
                  <a:lnTo>
                    <a:pt x="0" y="0"/>
                  </a:lnTo>
                </a:path>
              </a:pathLst>
            </a:custGeom>
            <a:noFill/>
            <a:ln cap="rnd" cmpd="sng" w="2857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sp>
        <p:nvSpPr>
          <p:cNvPr id="318" name="Google Shape;318;p10"/>
          <p:cNvSpPr/>
          <p:nvPr/>
        </p:nvSpPr>
        <p:spPr>
          <a:xfrm flipH="1">
            <a:off x="10696509" y="-209400"/>
            <a:ext cx="845676" cy="845679"/>
          </a:xfrm>
          <a:custGeom>
            <a:rect b="b" l="l" r="r" t="t"/>
            <a:pathLst>
              <a:path extrusionOk="0" h="1291113" w="1291109">
                <a:moveTo>
                  <a:pt x="0" y="645559"/>
                </a:moveTo>
                <a:cubicBezTo>
                  <a:pt x="0" y="289024"/>
                  <a:pt x="288996" y="0"/>
                  <a:pt x="645554" y="0"/>
                </a:cubicBezTo>
                <a:cubicBezTo>
                  <a:pt x="1002073" y="0"/>
                  <a:pt x="1291109" y="289024"/>
                  <a:pt x="1291109" y="645559"/>
                </a:cubicBezTo>
                <a:cubicBezTo>
                  <a:pt x="1291109" y="1002089"/>
                  <a:pt x="1002073" y="1291113"/>
                  <a:pt x="645554" y="1291113"/>
                </a:cubicBezTo>
                <a:cubicBezTo>
                  <a:pt x="288996" y="1291113"/>
                  <a:pt x="0" y="1002089"/>
                  <a:pt x="0" y="645559"/>
                </a:cubicBezTo>
                <a:close/>
              </a:path>
            </a:pathLst>
          </a:custGeom>
          <a:gradFill>
            <a:gsLst>
              <a:gs pos="0">
                <a:schemeClr val="accent5"/>
              </a:gs>
              <a:gs pos="100000">
                <a:schemeClr val="accent6"/>
              </a:gs>
            </a:gsLst>
            <a:lin ang="5400012"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a:p>
        </p:txBody>
      </p:sp>
      <p:grpSp>
        <p:nvGrpSpPr>
          <p:cNvPr id="319" name="Google Shape;319;p10"/>
          <p:cNvGrpSpPr/>
          <p:nvPr/>
        </p:nvGrpSpPr>
        <p:grpSpPr>
          <a:xfrm flipH="1">
            <a:off x="11312263" y="880242"/>
            <a:ext cx="639848" cy="466530"/>
            <a:chOff x="4468725" y="937901"/>
            <a:chExt cx="656322" cy="478541"/>
          </a:xfrm>
        </p:grpSpPr>
        <p:sp>
          <p:nvSpPr>
            <p:cNvPr id="320" name="Google Shape;320;p10"/>
            <p:cNvSpPr/>
            <p:nvPr/>
          </p:nvSpPr>
          <p:spPr>
            <a:xfrm>
              <a:off x="4469534" y="937901"/>
              <a:ext cx="655513" cy="397461"/>
            </a:xfrm>
            <a:custGeom>
              <a:rect b="b" l="l" r="r" t="t"/>
              <a:pathLst>
                <a:path extrusionOk="0" h="397461" w="655513">
                  <a:moveTo>
                    <a:pt x="446589" y="397461"/>
                  </a:moveTo>
                  <a:lnTo>
                    <a:pt x="59831" y="253036"/>
                  </a:lnTo>
                  <a:lnTo>
                    <a:pt x="0" y="152311"/>
                  </a:lnTo>
                  <a:lnTo>
                    <a:pt x="261347" y="0"/>
                  </a:lnTo>
                  <a:lnTo>
                    <a:pt x="655513" y="159184"/>
                  </a:lnTo>
                  <a:lnTo>
                    <a:pt x="446589" y="397461"/>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21" name="Google Shape;321;p10"/>
            <p:cNvSpPr/>
            <p:nvPr/>
          </p:nvSpPr>
          <p:spPr>
            <a:xfrm>
              <a:off x="4468725" y="1087913"/>
              <a:ext cx="468570" cy="328529"/>
            </a:xfrm>
            <a:custGeom>
              <a:rect b="b" l="l" r="r" t="t"/>
              <a:pathLst>
                <a:path extrusionOk="0" h="328529" w="468570">
                  <a:moveTo>
                    <a:pt x="69587" y="164066"/>
                  </a:moveTo>
                  <a:lnTo>
                    <a:pt x="0" y="0"/>
                  </a:lnTo>
                  <a:lnTo>
                    <a:pt x="468570" y="201929"/>
                  </a:lnTo>
                  <a:lnTo>
                    <a:pt x="427927" y="328530"/>
                  </a:lnTo>
                  <a:lnTo>
                    <a:pt x="69587" y="164066"/>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22" name="Google Shape;322;p10"/>
            <p:cNvSpPr/>
            <p:nvPr/>
          </p:nvSpPr>
          <p:spPr>
            <a:xfrm>
              <a:off x="4859530" y="1097086"/>
              <a:ext cx="265516" cy="319356"/>
            </a:xfrm>
            <a:custGeom>
              <a:rect b="b" l="l" r="r" t="t"/>
              <a:pathLst>
                <a:path extrusionOk="0" h="319356" w="265516">
                  <a:moveTo>
                    <a:pt x="0" y="158537"/>
                  </a:moveTo>
                  <a:lnTo>
                    <a:pt x="265517" y="0"/>
                  </a:lnTo>
                  <a:lnTo>
                    <a:pt x="253777" y="267958"/>
                  </a:lnTo>
                  <a:lnTo>
                    <a:pt x="37121" y="319357"/>
                  </a:lnTo>
                  <a:lnTo>
                    <a:pt x="0" y="158537"/>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grpSp>
        <p:nvGrpSpPr>
          <p:cNvPr id="323" name="Google Shape;323;p10"/>
          <p:cNvGrpSpPr/>
          <p:nvPr/>
        </p:nvGrpSpPr>
        <p:grpSpPr>
          <a:xfrm flipH="1">
            <a:off x="9308548" y="291850"/>
            <a:ext cx="1640994" cy="1643245"/>
            <a:chOff x="4593392" y="1441589"/>
            <a:chExt cx="1683243" cy="1685552"/>
          </a:xfrm>
        </p:grpSpPr>
        <p:sp>
          <p:nvSpPr>
            <p:cNvPr id="324" name="Google Shape;324;p10"/>
            <p:cNvSpPr/>
            <p:nvPr/>
          </p:nvSpPr>
          <p:spPr>
            <a:xfrm>
              <a:off x="4643547" y="1545109"/>
              <a:ext cx="1633088" cy="1582032"/>
            </a:xfrm>
            <a:custGeom>
              <a:rect b="b" l="l" r="r" t="t"/>
              <a:pathLst>
                <a:path extrusionOk="0" h="1582032" w="1653760">
                  <a:moveTo>
                    <a:pt x="1278115" y="0"/>
                  </a:moveTo>
                  <a:cubicBezTo>
                    <a:pt x="1278115" y="0"/>
                    <a:pt x="1326166" y="722772"/>
                    <a:pt x="1062795" y="991155"/>
                  </a:cubicBezTo>
                  <a:cubicBezTo>
                    <a:pt x="803634" y="1255283"/>
                    <a:pt x="237544" y="1176365"/>
                    <a:pt x="0" y="1110874"/>
                  </a:cubicBezTo>
                  <a:cubicBezTo>
                    <a:pt x="19836" y="1171940"/>
                    <a:pt x="287417" y="1421932"/>
                    <a:pt x="332756" y="1466433"/>
                  </a:cubicBezTo>
                  <a:cubicBezTo>
                    <a:pt x="554027" y="1683550"/>
                    <a:pt x="1001911" y="1585906"/>
                    <a:pt x="1333169" y="1248341"/>
                  </a:cubicBezTo>
                  <a:cubicBezTo>
                    <a:pt x="1664387" y="910771"/>
                    <a:pt x="1753405" y="461017"/>
                    <a:pt x="1532135" y="243900"/>
                  </a:cubicBezTo>
                  <a:cubicBezTo>
                    <a:pt x="1522176" y="234103"/>
                    <a:pt x="1278115" y="0"/>
                    <a:pt x="1278115" y="0"/>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25" name="Google Shape;325;p10"/>
            <p:cNvSpPr/>
            <p:nvPr/>
          </p:nvSpPr>
          <p:spPr>
            <a:xfrm>
              <a:off x="4593392" y="1441589"/>
              <a:ext cx="1442681" cy="1453563"/>
            </a:xfrm>
            <a:custGeom>
              <a:rect b="b" l="l" r="r" t="t"/>
              <a:pathLst>
                <a:path extrusionOk="0" h="1453563" w="1442681">
                  <a:moveTo>
                    <a:pt x="994706" y="186"/>
                  </a:moveTo>
                  <a:cubicBezTo>
                    <a:pt x="780358" y="5452"/>
                    <a:pt x="527714" y="122670"/>
                    <a:pt x="320693" y="333650"/>
                  </a:cubicBezTo>
                  <a:cubicBezTo>
                    <a:pt x="-10525" y="671215"/>
                    <a:pt x="-99705" y="1120845"/>
                    <a:pt x="121606" y="1337962"/>
                  </a:cubicBezTo>
                  <a:cubicBezTo>
                    <a:pt x="342877" y="1555083"/>
                    <a:pt x="790761" y="1457438"/>
                    <a:pt x="1121979" y="1119869"/>
                  </a:cubicBezTo>
                  <a:cubicBezTo>
                    <a:pt x="1453196" y="782304"/>
                    <a:pt x="1542377" y="332675"/>
                    <a:pt x="1321106" y="115557"/>
                  </a:cubicBezTo>
                  <a:cubicBezTo>
                    <a:pt x="1238119" y="34137"/>
                    <a:pt x="1123315" y="-2976"/>
                    <a:pt x="994706" y="186"/>
                  </a:cubicBezTo>
                  <a:close/>
                  <a:moveTo>
                    <a:pt x="845573" y="399938"/>
                  </a:moveTo>
                  <a:cubicBezTo>
                    <a:pt x="903704" y="398509"/>
                    <a:pt x="955560" y="415256"/>
                    <a:pt x="993087" y="452058"/>
                  </a:cubicBezTo>
                  <a:cubicBezTo>
                    <a:pt x="1093075" y="550192"/>
                    <a:pt x="1052837" y="753501"/>
                    <a:pt x="903137" y="906079"/>
                  </a:cubicBezTo>
                  <a:cubicBezTo>
                    <a:pt x="753437" y="1058653"/>
                    <a:pt x="551031" y="1102762"/>
                    <a:pt x="451002" y="1004627"/>
                  </a:cubicBezTo>
                  <a:cubicBezTo>
                    <a:pt x="350973" y="906492"/>
                    <a:pt x="391252" y="703305"/>
                    <a:pt x="540951" y="550731"/>
                  </a:cubicBezTo>
                  <a:cubicBezTo>
                    <a:pt x="634503" y="455369"/>
                    <a:pt x="748701" y="402318"/>
                    <a:pt x="845573" y="399938"/>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26" name="Google Shape;326;p10"/>
            <p:cNvSpPr/>
            <p:nvPr/>
          </p:nvSpPr>
          <p:spPr>
            <a:xfrm>
              <a:off x="4986203" y="1827976"/>
              <a:ext cx="656440" cy="678044"/>
            </a:xfrm>
            <a:custGeom>
              <a:rect b="b" l="l" r="r" t="t"/>
              <a:pathLst>
                <a:path extrusionOk="0" h="656701" w="651553">
                  <a:moveTo>
                    <a:pt x="449336" y="84"/>
                  </a:moveTo>
                  <a:cubicBezTo>
                    <a:pt x="352424" y="2464"/>
                    <a:pt x="238267" y="55390"/>
                    <a:pt x="144714" y="150751"/>
                  </a:cubicBezTo>
                  <a:cubicBezTo>
                    <a:pt x="91400" y="205065"/>
                    <a:pt x="52336" y="265827"/>
                    <a:pt x="28169" y="325958"/>
                  </a:cubicBezTo>
                  <a:cubicBezTo>
                    <a:pt x="-15551" y="434735"/>
                    <a:pt x="-9641" y="541574"/>
                    <a:pt x="54765" y="604773"/>
                  </a:cubicBezTo>
                  <a:cubicBezTo>
                    <a:pt x="106662" y="655723"/>
                    <a:pt x="186289" y="667907"/>
                    <a:pt x="271704" y="646898"/>
                  </a:cubicBezTo>
                  <a:cubicBezTo>
                    <a:pt x="289759" y="567587"/>
                    <a:pt x="336150" y="482770"/>
                    <a:pt x="407964" y="409576"/>
                  </a:cubicBezTo>
                  <a:cubicBezTo>
                    <a:pt x="479899" y="336249"/>
                    <a:pt x="564019" y="288383"/>
                    <a:pt x="643120" y="268904"/>
                  </a:cubicBezTo>
                  <a:cubicBezTo>
                    <a:pt x="654819" y="217493"/>
                    <a:pt x="654495" y="168539"/>
                    <a:pt x="641217" y="126463"/>
                  </a:cubicBezTo>
                  <a:cubicBezTo>
                    <a:pt x="632311" y="98134"/>
                    <a:pt x="617900" y="72748"/>
                    <a:pt x="596930" y="52204"/>
                  </a:cubicBezTo>
                  <a:cubicBezTo>
                    <a:pt x="559445" y="15402"/>
                    <a:pt x="507467" y="-1345"/>
                    <a:pt x="449336" y="84"/>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sp>
        <p:nvSpPr>
          <p:cNvPr id="327" name="Google Shape;327;p10"/>
          <p:cNvSpPr/>
          <p:nvPr/>
        </p:nvSpPr>
        <p:spPr>
          <a:xfrm flipH="1">
            <a:off x="8919775" y="1257296"/>
            <a:ext cx="504259" cy="504259"/>
          </a:xfrm>
          <a:custGeom>
            <a:rect b="b" l="l" r="r" t="t"/>
            <a:pathLst>
              <a:path extrusionOk="0" h="447236" w="447236">
                <a:moveTo>
                  <a:pt x="0" y="223266"/>
                </a:moveTo>
                <a:lnTo>
                  <a:pt x="223983" y="0"/>
                </a:lnTo>
                <a:lnTo>
                  <a:pt x="447237" y="223971"/>
                </a:lnTo>
                <a:lnTo>
                  <a:pt x="223254" y="447237"/>
                </a:lnTo>
                <a:lnTo>
                  <a:pt x="0" y="223266"/>
                </a:lnTo>
                <a:close/>
              </a:path>
            </a:pathLst>
          </a:custGeom>
          <a:noFill/>
          <a:ln cap="flat" cmpd="sng" w="2857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28" name="Google Shape;328;p10"/>
          <p:cNvSpPr/>
          <p:nvPr/>
        </p:nvSpPr>
        <p:spPr>
          <a:xfrm flipH="1">
            <a:off x="11013159" y="6038673"/>
            <a:ext cx="1090987" cy="1090990"/>
          </a:xfrm>
          <a:custGeom>
            <a:rect b="b" l="l" r="r" t="t"/>
            <a:pathLst>
              <a:path extrusionOk="0" h="1291113" w="1291109">
                <a:moveTo>
                  <a:pt x="0" y="645559"/>
                </a:moveTo>
                <a:cubicBezTo>
                  <a:pt x="0" y="289024"/>
                  <a:pt x="288996" y="0"/>
                  <a:pt x="645554" y="0"/>
                </a:cubicBezTo>
                <a:cubicBezTo>
                  <a:pt x="1002073" y="0"/>
                  <a:pt x="1291109" y="289024"/>
                  <a:pt x="1291109" y="645559"/>
                </a:cubicBezTo>
                <a:cubicBezTo>
                  <a:pt x="1291109" y="1002089"/>
                  <a:pt x="1002073" y="1291113"/>
                  <a:pt x="645554" y="1291113"/>
                </a:cubicBezTo>
                <a:cubicBezTo>
                  <a:pt x="288996" y="1291113"/>
                  <a:pt x="0" y="1002089"/>
                  <a:pt x="0" y="645559"/>
                </a:cubicBezTo>
                <a:close/>
              </a:path>
            </a:pathLst>
          </a:custGeom>
          <a:gradFill>
            <a:gsLst>
              <a:gs pos="0">
                <a:schemeClr val="accent5"/>
              </a:gs>
              <a:gs pos="100000">
                <a:schemeClr val="accent6"/>
              </a:gs>
            </a:gsLst>
            <a:lin ang="5400012"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theme" Target="../theme/theme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rmAutofit/>
          </a:bodyPr>
          <a:lstStyle>
            <a:lvl1pPr lvl="0">
              <a:spcBef>
                <a:spcPts val="0"/>
              </a:spcBef>
              <a:spcAft>
                <a:spcPts val="0"/>
              </a:spcAft>
              <a:buClr>
                <a:schemeClr val="dk1"/>
              </a:buClr>
              <a:buSzPts val="4500"/>
              <a:buFont typeface="Poppins ExtraBold"/>
              <a:buNone/>
              <a:defRPr sz="4500">
                <a:solidFill>
                  <a:schemeClr val="dk1"/>
                </a:solidFill>
                <a:latin typeface="Poppins ExtraBold"/>
                <a:ea typeface="Poppins ExtraBold"/>
                <a:cs typeface="Poppins ExtraBold"/>
                <a:sym typeface="Poppins ExtraBold"/>
              </a:defRPr>
            </a:lvl1pPr>
            <a:lvl2pPr lvl="1">
              <a:spcBef>
                <a:spcPts val="0"/>
              </a:spcBef>
              <a:spcAft>
                <a:spcPts val="0"/>
              </a:spcAft>
              <a:buClr>
                <a:schemeClr val="dk1"/>
              </a:buClr>
              <a:buSzPts val="4500"/>
              <a:buFont typeface="Poppins ExtraBold"/>
              <a:buNone/>
              <a:defRPr sz="4500">
                <a:solidFill>
                  <a:schemeClr val="dk1"/>
                </a:solidFill>
                <a:latin typeface="Poppins ExtraBold"/>
                <a:ea typeface="Poppins ExtraBold"/>
                <a:cs typeface="Poppins ExtraBold"/>
                <a:sym typeface="Poppins ExtraBold"/>
              </a:defRPr>
            </a:lvl2pPr>
            <a:lvl3pPr lvl="2">
              <a:spcBef>
                <a:spcPts val="0"/>
              </a:spcBef>
              <a:spcAft>
                <a:spcPts val="0"/>
              </a:spcAft>
              <a:buClr>
                <a:schemeClr val="dk1"/>
              </a:buClr>
              <a:buSzPts val="4500"/>
              <a:buFont typeface="Poppins ExtraBold"/>
              <a:buNone/>
              <a:defRPr sz="4500">
                <a:solidFill>
                  <a:schemeClr val="dk1"/>
                </a:solidFill>
                <a:latin typeface="Poppins ExtraBold"/>
                <a:ea typeface="Poppins ExtraBold"/>
                <a:cs typeface="Poppins ExtraBold"/>
                <a:sym typeface="Poppins ExtraBold"/>
              </a:defRPr>
            </a:lvl3pPr>
            <a:lvl4pPr lvl="3">
              <a:spcBef>
                <a:spcPts val="0"/>
              </a:spcBef>
              <a:spcAft>
                <a:spcPts val="0"/>
              </a:spcAft>
              <a:buClr>
                <a:schemeClr val="dk1"/>
              </a:buClr>
              <a:buSzPts val="4500"/>
              <a:buFont typeface="Poppins ExtraBold"/>
              <a:buNone/>
              <a:defRPr sz="4500">
                <a:solidFill>
                  <a:schemeClr val="dk1"/>
                </a:solidFill>
                <a:latin typeface="Poppins ExtraBold"/>
                <a:ea typeface="Poppins ExtraBold"/>
                <a:cs typeface="Poppins ExtraBold"/>
                <a:sym typeface="Poppins ExtraBold"/>
              </a:defRPr>
            </a:lvl4pPr>
            <a:lvl5pPr lvl="4">
              <a:spcBef>
                <a:spcPts val="0"/>
              </a:spcBef>
              <a:spcAft>
                <a:spcPts val="0"/>
              </a:spcAft>
              <a:buClr>
                <a:schemeClr val="dk1"/>
              </a:buClr>
              <a:buSzPts val="4500"/>
              <a:buFont typeface="Poppins ExtraBold"/>
              <a:buNone/>
              <a:defRPr sz="4500">
                <a:solidFill>
                  <a:schemeClr val="dk1"/>
                </a:solidFill>
                <a:latin typeface="Poppins ExtraBold"/>
                <a:ea typeface="Poppins ExtraBold"/>
                <a:cs typeface="Poppins ExtraBold"/>
                <a:sym typeface="Poppins ExtraBold"/>
              </a:defRPr>
            </a:lvl5pPr>
            <a:lvl6pPr lvl="5">
              <a:spcBef>
                <a:spcPts val="0"/>
              </a:spcBef>
              <a:spcAft>
                <a:spcPts val="0"/>
              </a:spcAft>
              <a:buClr>
                <a:schemeClr val="dk1"/>
              </a:buClr>
              <a:buSzPts val="4500"/>
              <a:buFont typeface="Poppins ExtraBold"/>
              <a:buNone/>
              <a:defRPr sz="4500">
                <a:solidFill>
                  <a:schemeClr val="dk1"/>
                </a:solidFill>
                <a:latin typeface="Poppins ExtraBold"/>
                <a:ea typeface="Poppins ExtraBold"/>
                <a:cs typeface="Poppins ExtraBold"/>
                <a:sym typeface="Poppins ExtraBold"/>
              </a:defRPr>
            </a:lvl6pPr>
            <a:lvl7pPr lvl="6">
              <a:spcBef>
                <a:spcPts val="0"/>
              </a:spcBef>
              <a:spcAft>
                <a:spcPts val="0"/>
              </a:spcAft>
              <a:buClr>
                <a:schemeClr val="dk1"/>
              </a:buClr>
              <a:buSzPts val="4500"/>
              <a:buFont typeface="Poppins ExtraBold"/>
              <a:buNone/>
              <a:defRPr sz="4500">
                <a:solidFill>
                  <a:schemeClr val="dk1"/>
                </a:solidFill>
                <a:latin typeface="Poppins ExtraBold"/>
                <a:ea typeface="Poppins ExtraBold"/>
                <a:cs typeface="Poppins ExtraBold"/>
                <a:sym typeface="Poppins ExtraBold"/>
              </a:defRPr>
            </a:lvl7pPr>
            <a:lvl8pPr lvl="7">
              <a:spcBef>
                <a:spcPts val="0"/>
              </a:spcBef>
              <a:spcAft>
                <a:spcPts val="0"/>
              </a:spcAft>
              <a:buClr>
                <a:schemeClr val="dk1"/>
              </a:buClr>
              <a:buSzPts val="4500"/>
              <a:buFont typeface="Poppins ExtraBold"/>
              <a:buNone/>
              <a:defRPr sz="4500">
                <a:solidFill>
                  <a:schemeClr val="dk1"/>
                </a:solidFill>
                <a:latin typeface="Poppins ExtraBold"/>
                <a:ea typeface="Poppins ExtraBold"/>
                <a:cs typeface="Poppins ExtraBold"/>
                <a:sym typeface="Poppins ExtraBold"/>
              </a:defRPr>
            </a:lvl8pPr>
            <a:lvl9pPr lvl="8">
              <a:spcBef>
                <a:spcPts val="0"/>
              </a:spcBef>
              <a:spcAft>
                <a:spcPts val="0"/>
              </a:spcAft>
              <a:buClr>
                <a:schemeClr val="dk1"/>
              </a:buClr>
              <a:buSzPts val="4500"/>
              <a:buFont typeface="Poppins ExtraBold"/>
              <a:buNone/>
              <a:defRPr sz="4500">
                <a:solidFill>
                  <a:schemeClr val="dk1"/>
                </a:solidFill>
                <a:latin typeface="Poppins ExtraBold"/>
                <a:ea typeface="Poppins ExtraBold"/>
                <a:cs typeface="Poppins ExtraBold"/>
                <a:sym typeface="Poppins ExtraBold"/>
              </a:defRPr>
            </a:lvl9pPr>
          </a:lstStyle>
          <a:p/>
        </p:txBody>
      </p:sp>
      <p:sp>
        <p:nvSpPr>
          <p:cNvPr id="7" name="Google Shape;7;p1"/>
          <p:cNvSpPr txBox="1"/>
          <p:nvPr>
            <p:ph idx="1" type="body"/>
          </p:nvPr>
        </p:nvSpPr>
        <p:spPr>
          <a:xfrm>
            <a:off x="415600" y="1536633"/>
            <a:ext cx="11360700" cy="4555200"/>
          </a:xfrm>
          <a:prstGeom prst="rect">
            <a:avLst/>
          </a:prstGeom>
          <a:noFill/>
          <a:ln>
            <a:noFill/>
          </a:ln>
        </p:spPr>
        <p:txBody>
          <a:bodyPr anchorCtr="0" anchor="t" bIns="121900" lIns="121900" spcFirstLastPara="1" rIns="121900" wrap="square" tIns="121900">
            <a:normAutofit/>
          </a:bodyPr>
          <a:lstStyle>
            <a:lvl1pPr indent="-368300" lvl="0" marL="457200">
              <a:lnSpc>
                <a:spcPct val="115000"/>
              </a:lnSpc>
              <a:spcBef>
                <a:spcPts val="0"/>
              </a:spcBef>
              <a:spcAft>
                <a:spcPts val="0"/>
              </a:spcAft>
              <a:buClr>
                <a:schemeClr val="dk2"/>
              </a:buClr>
              <a:buSzPts val="2200"/>
              <a:buFont typeface="Poppins Light"/>
              <a:buChar char="●"/>
              <a:defRPr sz="2200">
                <a:solidFill>
                  <a:schemeClr val="dk2"/>
                </a:solidFill>
                <a:latin typeface="Poppins Light"/>
                <a:ea typeface="Poppins Light"/>
                <a:cs typeface="Poppins Light"/>
                <a:sym typeface="Poppins Light"/>
              </a:defRPr>
            </a:lvl1pPr>
            <a:lvl2pPr indent="-368300" lvl="1" marL="914400">
              <a:lnSpc>
                <a:spcPct val="115000"/>
              </a:lnSpc>
              <a:spcBef>
                <a:spcPts val="0"/>
              </a:spcBef>
              <a:spcAft>
                <a:spcPts val="0"/>
              </a:spcAft>
              <a:buClr>
                <a:schemeClr val="dk2"/>
              </a:buClr>
              <a:buSzPts val="2200"/>
              <a:buFont typeface="Poppins Light"/>
              <a:buChar char="○"/>
              <a:defRPr sz="2200">
                <a:solidFill>
                  <a:schemeClr val="dk2"/>
                </a:solidFill>
                <a:latin typeface="Poppins Light"/>
                <a:ea typeface="Poppins Light"/>
                <a:cs typeface="Poppins Light"/>
                <a:sym typeface="Poppins Light"/>
              </a:defRPr>
            </a:lvl2pPr>
            <a:lvl3pPr indent="-368300" lvl="2" marL="1371600">
              <a:lnSpc>
                <a:spcPct val="115000"/>
              </a:lnSpc>
              <a:spcBef>
                <a:spcPts val="0"/>
              </a:spcBef>
              <a:spcAft>
                <a:spcPts val="0"/>
              </a:spcAft>
              <a:buClr>
                <a:schemeClr val="dk2"/>
              </a:buClr>
              <a:buSzPts val="2200"/>
              <a:buFont typeface="Poppins Light"/>
              <a:buChar char="■"/>
              <a:defRPr sz="2200">
                <a:solidFill>
                  <a:schemeClr val="dk2"/>
                </a:solidFill>
                <a:latin typeface="Poppins Light"/>
                <a:ea typeface="Poppins Light"/>
                <a:cs typeface="Poppins Light"/>
                <a:sym typeface="Poppins Light"/>
              </a:defRPr>
            </a:lvl3pPr>
            <a:lvl4pPr indent="-368300" lvl="3" marL="1828800">
              <a:lnSpc>
                <a:spcPct val="115000"/>
              </a:lnSpc>
              <a:spcBef>
                <a:spcPts val="0"/>
              </a:spcBef>
              <a:spcAft>
                <a:spcPts val="0"/>
              </a:spcAft>
              <a:buClr>
                <a:schemeClr val="dk2"/>
              </a:buClr>
              <a:buSzPts val="2200"/>
              <a:buFont typeface="Poppins Light"/>
              <a:buChar char="●"/>
              <a:defRPr sz="2200">
                <a:solidFill>
                  <a:schemeClr val="dk2"/>
                </a:solidFill>
                <a:latin typeface="Poppins Light"/>
                <a:ea typeface="Poppins Light"/>
                <a:cs typeface="Poppins Light"/>
                <a:sym typeface="Poppins Light"/>
              </a:defRPr>
            </a:lvl4pPr>
            <a:lvl5pPr indent="-368300" lvl="4" marL="2286000">
              <a:lnSpc>
                <a:spcPct val="115000"/>
              </a:lnSpc>
              <a:spcBef>
                <a:spcPts val="0"/>
              </a:spcBef>
              <a:spcAft>
                <a:spcPts val="0"/>
              </a:spcAft>
              <a:buClr>
                <a:schemeClr val="dk2"/>
              </a:buClr>
              <a:buSzPts val="2200"/>
              <a:buFont typeface="Poppins Light"/>
              <a:buChar char="○"/>
              <a:defRPr sz="2200">
                <a:solidFill>
                  <a:schemeClr val="dk2"/>
                </a:solidFill>
                <a:latin typeface="Poppins Light"/>
                <a:ea typeface="Poppins Light"/>
                <a:cs typeface="Poppins Light"/>
                <a:sym typeface="Poppins Light"/>
              </a:defRPr>
            </a:lvl5pPr>
            <a:lvl6pPr indent="-368300" lvl="5" marL="2743200">
              <a:lnSpc>
                <a:spcPct val="115000"/>
              </a:lnSpc>
              <a:spcBef>
                <a:spcPts val="0"/>
              </a:spcBef>
              <a:spcAft>
                <a:spcPts val="0"/>
              </a:spcAft>
              <a:buClr>
                <a:schemeClr val="dk2"/>
              </a:buClr>
              <a:buSzPts val="2200"/>
              <a:buFont typeface="Poppins Light"/>
              <a:buChar char="■"/>
              <a:defRPr sz="2200">
                <a:solidFill>
                  <a:schemeClr val="dk2"/>
                </a:solidFill>
                <a:latin typeface="Poppins Light"/>
                <a:ea typeface="Poppins Light"/>
                <a:cs typeface="Poppins Light"/>
                <a:sym typeface="Poppins Light"/>
              </a:defRPr>
            </a:lvl6pPr>
            <a:lvl7pPr indent="-368300" lvl="6" marL="3200400">
              <a:lnSpc>
                <a:spcPct val="115000"/>
              </a:lnSpc>
              <a:spcBef>
                <a:spcPts val="0"/>
              </a:spcBef>
              <a:spcAft>
                <a:spcPts val="0"/>
              </a:spcAft>
              <a:buClr>
                <a:schemeClr val="dk2"/>
              </a:buClr>
              <a:buSzPts val="2200"/>
              <a:buFont typeface="Poppins Light"/>
              <a:buChar char="●"/>
              <a:defRPr sz="2200">
                <a:solidFill>
                  <a:schemeClr val="dk2"/>
                </a:solidFill>
                <a:latin typeface="Poppins Light"/>
                <a:ea typeface="Poppins Light"/>
                <a:cs typeface="Poppins Light"/>
                <a:sym typeface="Poppins Light"/>
              </a:defRPr>
            </a:lvl7pPr>
            <a:lvl8pPr indent="-368300" lvl="7" marL="3657600">
              <a:lnSpc>
                <a:spcPct val="115000"/>
              </a:lnSpc>
              <a:spcBef>
                <a:spcPts val="0"/>
              </a:spcBef>
              <a:spcAft>
                <a:spcPts val="0"/>
              </a:spcAft>
              <a:buClr>
                <a:schemeClr val="dk2"/>
              </a:buClr>
              <a:buSzPts val="2200"/>
              <a:buFont typeface="Poppins Light"/>
              <a:buChar char="○"/>
              <a:defRPr sz="2200">
                <a:solidFill>
                  <a:schemeClr val="dk2"/>
                </a:solidFill>
                <a:latin typeface="Poppins Light"/>
                <a:ea typeface="Poppins Light"/>
                <a:cs typeface="Poppins Light"/>
                <a:sym typeface="Poppins Light"/>
              </a:defRPr>
            </a:lvl8pPr>
            <a:lvl9pPr indent="-368300" lvl="8" marL="4114800">
              <a:lnSpc>
                <a:spcPct val="115000"/>
              </a:lnSpc>
              <a:spcBef>
                <a:spcPts val="0"/>
              </a:spcBef>
              <a:spcAft>
                <a:spcPts val="0"/>
              </a:spcAft>
              <a:buClr>
                <a:schemeClr val="dk2"/>
              </a:buClr>
              <a:buSzPts val="2200"/>
              <a:buFont typeface="Poppins Light"/>
              <a:buChar char="■"/>
              <a:defRPr sz="2200">
                <a:solidFill>
                  <a:schemeClr val="dk2"/>
                </a:solidFill>
                <a:latin typeface="Poppins Light"/>
                <a:ea typeface="Poppins Light"/>
                <a:cs typeface="Poppins Light"/>
                <a:sym typeface="Poppins Light"/>
              </a:defRPr>
            </a:lvl9pPr>
          </a:lstStyle>
          <a:p/>
        </p:txBody>
      </p:sp>
      <p:sp>
        <p:nvSpPr>
          <p:cNvPr id="8" name="Google Shape;8;p1"/>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lvl="0" algn="r">
              <a:buNone/>
              <a:defRPr sz="1300">
                <a:solidFill>
                  <a:schemeClr val="dk2"/>
                </a:solidFill>
              </a:defRPr>
            </a:lvl1pPr>
            <a:lvl2pPr lvl="1" algn="r">
              <a:buNone/>
              <a:defRPr sz="1300">
                <a:solidFill>
                  <a:schemeClr val="dk2"/>
                </a:solidFill>
              </a:defRPr>
            </a:lvl2pPr>
            <a:lvl3pPr lvl="2" algn="r">
              <a:buNone/>
              <a:defRPr sz="1300">
                <a:solidFill>
                  <a:schemeClr val="dk2"/>
                </a:solidFill>
              </a:defRPr>
            </a:lvl3pPr>
            <a:lvl4pPr lvl="3" algn="r">
              <a:buNone/>
              <a:defRPr sz="1300">
                <a:solidFill>
                  <a:schemeClr val="dk2"/>
                </a:solidFill>
              </a:defRPr>
            </a:lvl4pPr>
            <a:lvl5pPr lvl="4" algn="r">
              <a:buNone/>
              <a:defRPr sz="1300">
                <a:solidFill>
                  <a:schemeClr val="dk2"/>
                </a:solidFill>
              </a:defRPr>
            </a:lvl5pPr>
            <a:lvl6pPr lvl="5" algn="r">
              <a:buNone/>
              <a:defRPr sz="1300">
                <a:solidFill>
                  <a:schemeClr val="dk2"/>
                </a:solidFill>
              </a:defRPr>
            </a:lvl6pPr>
            <a:lvl7pPr lvl="6" algn="r">
              <a:buNone/>
              <a:defRPr sz="1300">
                <a:solidFill>
                  <a:schemeClr val="dk2"/>
                </a:solidFill>
              </a:defRPr>
            </a:lvl7pPr>
            <a:lvl8pPr lvl="7" algn="r">
              <a:buNone/>
              <a:defRPr sz="1300">
                <a:solidFill>
                  <a:schemeClr val="dk2"/>
                </a:solidFill>
              </a:defRPr>
            </a:lvl8pPr>
            <a:lvl9pPr lvl="8" algn="r">
              <a:buNone/>
              <a:defRPr sz="13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
        <p:nvSpPr>
          <p:cNvPr id="9" name="Google Shape;9;p1"/>
          <p:cNvSpPr/>
          <p:nvPr/>
        </p:nvSpPr>
        <p:spPr>
          <a:xfrm rot="5400000">
            <a:off x="-462658" y="6119355"/>
            <a:ext cx="1131345" cy="114589"/>
          </a:xfrm>
          <a:custGeom>
            <a:rect b="b" l="l" r="r" t="t"/>
            <a:pathLst>
              <a:path extrusionOk="0" h="87640" w="919793">
                <a:moveTo>
                  <a:pt x="657321" y="73442"/>
                </a:moveTo>
                <a:cubicBezTo>
                  <a:pt x="659149" y="73404"/>
                  <a:pt x="660912" y="74128"/>
                  <a:pt x="662179" y="75442"/>
                </a:cubicBezTo>
                <a:cubicBezTo>
                  <a:pt x="663493" y="76709"/>
                  <a:pt x="664217" y="78471"/>
                  <a:pt x="664179" y="80300"/>
                </a:cubicBezTo>
                <a:cubicBezTo>
                  <a:pt x="664198" y="82148"/>
                  <a:pt x="663474" y="83939"/>
                  <a:pt x="662179" y="85253"/>
                </a:cubicBezTo>
                <a:cubicBezTo>
                  <a:pt x="660912" y="86568"/>
                  <a:pt x="659149" y="87291"/>
                  <a:pt x="657321" y="87253"/>
                </a:cubicBezTo>
                <a:cubicBezTo>
                  <a:pt x="655492" y="87291"/>
                  <a:pt x="653730" y="86568"/>
                  <a:pt x="652463" y="85253"/>
                </a:cubicBezTo>
                <a:cubicBezTo>
                  <a:pt x="651168" y="83939"/>
                  <a:pt x="650444" y="82148"/>
                  <a:pt x="650463" y="80300"/>
                </a:cubicBezTo>
                <a:cubicBezTo>
                  <a:pt x="650425" y="78471"/>
                  <a:pt x="651149" y="76709"/>
                  <a:pt x="652463" y="75442"/>
                </a:cubicBezTo>
                <a:cubicBezTo>
                  <a:pt x="653730" y="74128"/>
                  <a:pt x="655492" y="73404"/>
                  <a:pt x="657321" y="73442"/>
                </a:cubicBezTo>
                <a:close/>
                <a:moveTo>
                  <a:pt x="783051" y="31056"/>
                </a:moveTo>
                <a:cubicBezTo>
                  <a:pt x="776688" y="30989"/>
                  <a:pt x="770602" y="33618"/>
                  <a:pt x="766287" y="38295"/>
                </a:cubicBezTo>
                <a:cubicBezTo>
                  <a:pt x="761677" y="42876"/>
                  <a:pt x="759134" y="49134"/>
                  <a:pt x="759238" y="55630"/>
                </a:cubicBezTo>
                <a:cubicBezTo>
                  <a:pt x="759229" y="59935"/>
                  <a:pt x="760343" y="64174"/>
                  <a:pt x="762477" y="67917"/>
                </a:cubicBezTo>
                <a:cubicBezTo>
                  <a:pt x="764468" y="71632"/>
                  <a:pt x="767468" y="74709"/>
                  <a:pt x="771144" y="76776"/>
                </a:cubicBezTo>
                <a:cubicBezTo>
                  <a:pt x="774783" y="78804"/>
                  <a:pt x="778888" y="79852"/>
                  <a:pt x="783051" y="79824"/>
                </a:cubicBezTo>
                <a:cubicBezTo>
                  <a:pt x="787213" y="79843"/>
                  <a:pt x="791319" y="78795"/>
                  <a:pt x="794957" y="76776"/>
                </a:cubicBezTo>
                <a:cubicBezTo>
                  <a:pt x="798586" y="74652"/>
                  <a:pt x="801587" y="71594"/>
                  <a:pt x="803625" y="67917"/>
                </a:cubicBezTo>
                <a:cubicBezTo>
                  <a:pt x="805730" y="64165"/>
                  <a:pt x="806816" y="59926"/>
                  <a:pt x="806768" y="55630"/>
                </a:cubicBezTo>
                <a:cubicBezTo>
                  <a:pt x="806873" y="49134"/>
                  <a:pt x="804330" y="42876"/>
                  <a:pt x="799719" y="38295"/>
                </a:cubicBezTo>
                <a:cubicBezTo>
                  <a:pt x="795452" y="33608"/>
                  <a:pt x="789385" y="30979"/>
                  <a:pt x="783051" y="31056"/>
                </a:cubicBezTo>
                <a:close/>
                <a:moveTo>
                  <a:pt x="124778" y="30960"/>
                </a:moveTo>
                <a:cubicBezTo>
                  <a:pt x="120558" y="30922"/>
                  <a:pt x="116405" y="32046"/>
                  <a:pt x="112776" y="34198"/>
                </a:cubicBezTo>
                <a:cubicBezTo>
                  <a:pt x="109090" y="36332"/>
                  <a:pt x="106061" y="39428"/>
                  <a:pt x="104013" y="43152"/>
                </a:cubicBezTo>
                <a:cubicBezTo>
                  <a:pt x="101851" y="46886"/>
                  <a:pt x="100708" y="51124"/>
                  <a:pt x="100680" y="55439"/>
                </a:cubicBezTo>
                <a:cubicBezTo>
                  <a:pt x="100708" y="59754"/>
                  <a:pt x="101851" y="63993"/>
                  <a:pt x="104013" y="67726"/>
                </a:cubicBezTo>
                <a:cubicBezTo>
                  <a:pt x="106099" y="71489"/>
                  <a:pt x="109157" y="74613"/>
                  <a:pt x="112872" y="76775"/>
                </a:cubicBezTo>
                <a:cubicBezTo>
                  <a:pt x="116462" y="78956"/>
                  <a:pt x="120577" y="80109"/>
                  <a:pt x="124778" y="80109"/>
                </a:cubicBezTo>
                <a:cubicBezTo>
                  <a:pt x="129017" y="80080"/>
                  <a:pt x="133188" y="78966"/>
                  <a:pt x="136875" y="76870"/>
                </a:cubicBezTo>
                <a:cubicBezTo>
                  <a:pt x="140580" y="74822"/>
                  <a:pt x="143638" y="71784"/>
                  <a:pt x="145733" y="68107"/>
                </a:cubicBezTo>
                <a:cubicBezTo>
                  <a:pt x="147857" y="64297"/>
                  <a:pt x="148943" y="59992"/>
                  <a:pt x="148876" y="55630"/>
                </a:cubicBezTo>
                <a:cubicBezTo>
                  <a:pt x="149019" y="49057"/>
                  <a:pt x="146514" y="42714"/>
                  <a:pt x="141923" y="38008"/>
                </a:cubicBezTo>
                <a:cubicBezTo>
                  <a:pt x="137513" y="33484"/>
                  <a:pt x="131474" y="30950"/>
                  <a:pt x="125159" y="30960"/>
                </a:cubicBezTo>
                <a:close/>
                <a:moveTo>
                  <a:pt x="202407" y="30865"/>
                </a:moveTo>
                <a:cubicBezTo>
                  <a:pt x="196739" y="30751"/>
                  <a:pt x="191243" y="32836"/>
                  <a:pt x="187072" y="36675"/>
                </a:cubicBezTo>
                <a:cubicBezTo>
                  <a:pt x="183538" y="40104"/>
                  <a:pt x="181061" y="44467"/>
                  <a:pt x="179928" y="49248"/>
                </a:cubicBezTo>
                <a:lnTo>
                  <a:pt x="225267" y="49248"/>
                </a:lnTo>
                <a:cubicBezTo>
                  <a:pt x="224486" y="45619"/>
                  <a:pt x="222923" y="42209"/>
                  <a:pt x="220695" y="39247"/>
                </a:cubicBezTo>
                <a:cubicBezTo>
                  <a:pt x="218580" y="36618"/>
                  <a:pt x="215875" y="34522"/>
                  <a:pt x="212789" y="33151"/>
                </a:cubicBezTo>
                <a:cubicBezTo>
                  <a:pt x="209541" y="31636"/>
                  <a:pt x="205988" y="30865"/>
                  <a:pt x="202407" y="30865"/>
                </a:cubicBezTo>
                <a:close/>
                <a:moveTo>
                  <a:pt x="599885" y="30675"/>
                </a:moveTo>
                <a:cubicBezTo>
                  <a:pt x="595665" y="30637"/>
                  <a:pt x="591512" y="31761"/>
                  <a:pt x="587883" y="33914"/>
                </a:cubicBezTo>
                <a:cubicBezTo>
                  <a:pt x="584197" y="36047"/>
                  <a:pt x="581168" y="39143"/>
                  <a:pt x="579120" y="42867"/>
                </a:cubicBezTo>
                <a:cubicBezTo>
                  <a:pt x="576958" y="46601"/>
                  <a:pt x="575815" y="50839"/>
                  <a:pt x="575787" y="55154"/>
                </a:cubicBezTo>
                <a:cubicBezTo>
                  <a:pt x="575815" y="59469"/>
                  <a:pt x="576958" y="63708"/>
                  <a:pt x="579120" y="67442"/>
                </a:cubicBezTo>
                <a:cubicBezTo>
                  <a:pt x="581206" y="71204"/>
                  <a:pt x="584264" y="74328"/>
                  <a:pt x="587979" y="76490"/>
                </a:cubicBezTo>
                <a:cubicBezTo>
                  <a:pt x="591569" y="78672"/>
                  <a:pt x="595684" y="79824"/>
                  <a:pt x="599885" y="79824"/>
                </a:cubicBezTo>
                <a:cubicBezTo>
                  <a:pt x="604124" y="79796"/>
                  <a:pt x="608295" y="78681"/>
                  <a:pt x="611982" y="76586"/>
                </a:cubicBezTo>
                <a:cubicBezTo>
                  <a:pt x="615658" y="74509"/>
                  <a:pt x="618725" y="71480"/>
                  <a:pt x="620840" y="67823"/>
                </a:cubicBezTo>
                <a:cubicBezTo>
                  <a:pt x="622964" y="64013"/>
                  <a:pt x="624050" y="59707"/>
                  <a:pt x="623983" y="55345"/>
                </a:cubicBezTo>
                <a:cubicBezTo>
                  <a:pt x="624126" y="48773"/>
                  <a:pt x="621621" y="42429"/>
                  <a:pt x="617030" y="37724"/>
                </a:cubicBezTo>
                <a:cubicBezTo>
                  <a:pt x="612486" y="33209"/>
                  <a:pt x="606286" y="30770"/>
                  <a:pt x="599885" y="30961"/>
                </a:cubicBezTo>
                <a:close/>
                <a:moveTo>
                  <a:pt x="429673" y="30675"/>
                </a:moveTo>
                <a:cubicBezTo>
                  <a:pt x="425425" y="30627"/>
                  <a:pt x="421234" y="31751"/>
                  <a:pt x="417576" y="33913"/>
                </a:cubicBezTo>
                <a:cubicBezTo>
                  <a:pt x="413890" y="36047"/>
                  <a:pt x="410861" y="39142"/>
                  <a:pt x="408813" y="42867"/>
                </a:cubicBezTo>
                <a:cubicBezTo>
                  <a:pt x="406680" y="46610"/>
                  <a:pt x="405565" y="50848"/>
                  <a:pt x="405575" y="55154"/>
                </a:cubicBezTo>
                <a:cubicBezTo>
                  <a:pt x="405565" y="59459"/>
                  <a:pt x="406680" y="63698"/>
                  <a:pt x="408813" y="67441"/>
                </a:cubicBezTo>
                <a:cubicBezTo>
                  <a:pt x="410899" y="71203"/>
                  <a:pt x="413957" y="74328"/>
                  <a:pt x="417672" y="76490"/>
                </a:cubicBezTo>
                <a:cubicBezTo>
                  <a:pt x="421262" y="78671"/>
                  <a:pt x="425377" y="79823"/>
                  <a:pt x="429578" y="79823"/>
                </a:cubicBezTo>
                <a:cubicBezTo>
                  <a:pt x="433855" y="79785"/>
                  <a:pt x="438046" y="78671"/>
                  <a:pt x="441770" y="76585"/>
                </a:cubicBezTo>
                <a:cubicBezTo>
                  <a:pt x="445446" y="74528"/>
                  <a:pt x="448476" y="71499"/>
                  <a:pt x="450533" y="67822"/>
                </a:cubicBezTo>
                <a:cubicBezTo>
                  <a:pt x="452667" y="64012"/>
                  <a:pt x="453743" y="59707"/>
                  <a:pt x="453676" y="55344"/>
                </a:cubicBezTo>
                <a:cubicBezTo>
                  <a:pt x="453819" y="48772"/>
                  <a:pt x="451314" y="42428"/>
                  <a:pt x="446723" y="37723"/>
                </a:cubicBezTo>
                <a:cubicBezTo>
                  <a:pt x="442122" y="33122"/>
                  <a:pt x="435798" y="30665"/>
                  <a:pt x="429292" y="30960"/>
                </a:cubicBezTo>
                <a:close/>
                <a:moveTo>
                  <a:pt x="71723" y="24959"/>
                </a:moveTo>
                <a:lnTo>
                  <a:pt x="79819" y="24959"/>
                </a:lnTo>
                <a:lnTo>
                  <a:pt x="79819" y="85729"/>
                </a:lnTo>
                <a:lnTo>
                  <a:pt x="72009" y="85729"/>
                </a:lnTo>
                <a:close/>
                <a:moveTo>
                  <a:pt x="546544" y="24674"/>
                </a:moveTo>
                <a:lnTo>
                  <a:pt x="554355" y="24674"/>
                </a:lnTo>
                <a:lnTo>
                  <a:pt x="554355" y="85443"/>
                </a:lnTo>
                <a:lnTo>
                  <a:pt x="546544" y="85443"/>
                </a:lnTo>
                <a:close/>
                <a:moveTo>
                  <a:pt x="202311" y="23626"/>
                </a:moveTo>
                <a:cubicBezTo>
                  <a:pt x="211979" y="23283"/>
                  <a:pt x="221209" y="27655"/>
                  <a:pt x="227076" y="35342"/>
                </a:cubicBezTo>
                <a:cubicBezTo>
                  <a:pt x="231639" y="41285"/>
                  <a:pt x="234030" y="48620"/>
                  <a:pt x="233839" y="56106"/>
                </a:cubicBezTo>
                <a:lnTo>
                  <a:pt x="179166" y="56106"/>
                </a:lnTo>
                <a:cubicBezTo>
                  <a:pt x="179080" y="62545"/>
                  <a:pt x="181509" y="68765"/>
                  <a:pt x="185929" y="73442"/>
                </a:cubicBezTo>
                <a:cubicBezTo>
                  <a:pt x="190100" y="77937"/>
                  <a:pt x="195987" y="80433"/>
                  <a:pt x="202121" y="80300"/>
                </a:cubicBezTo>
                <a:cubicBezTo>
                  <a:pt x="205179" y="80290"/>
                  <a:pt x="208207" y="79738"/>
                  <a:pt x="211074" y="78680"/>
                </a:cubicBezTo>
                <a:cubicBezTo>
                  <a:pt x="213799" y="77661"/>
                  <a:pt x="216332" y="76213"/>
                  <a:pt x="218599" y="74394"/>
                </a:cubicBezTo>
                <a:cubicBezTo>
                  <a:pt x="221238" y="71784"/>
                  <a:pt x="223486" y="68793"/>
                  <a:pt x="225267" y="65536"/>
                </a:cubicBezTo>
                <a:lnTo>
                  <a:pt x="231839" y="69060"/>
                </a:lnTo>
                <a:cubicBezTo>
                  <a:pt x="229953" y="72880"/>
                  <a:pt x="227410" y="76328"/>
                  <a:pt x="224314" y="79252"/>
                </a:cubicBezTo>
                <a:cubicBezTo>
                  <a:pt x="221542" y="81824"/>
                  <a:pt x="218314" y="83862"/>
                  <a:pt x="214789" y="85253"/>
                </a:cubicBezTo>
                <a:cubicBezTo>
                  <a:pt x="210941" y="86643"/>
                  <a:pt x="206874" y="87320"/>
                  <a:pt x="202788" y="87253"/>
                </a:cubicBezTo>
                <a:cubicBezTo>
                  <a:pt x="193987" y="87834"/>
                  <a:pt x="185405" y="84319"/>
                  <a:pt x="179547" y="77728"/>
                </a:cubicBezTo>
                <a:cubicBezTo>
                  <a:pt x="174108" y="71699"/>
                  <a:pt x="171117" y="63850"/>
                  <a:pt x="171165" y="55725"/>
                </a:cubicBezTo>
                <a:cubicBezTo>
                  <a:pt x="171098" y="48267"/>
                  <a:pt x="173584" y="41000"/>
                  <a:pt x="178213" y="35151"/>
                </a:cubicBezTo>
                <a:cubicBezTo>
                  <a:pt x="183842" y="27560"/>
                  <a:pt x="192863" y="23245"/>
                  <a:pt x="202311" y="23626"/>
                </a:cubicBezTo>
                <a:close/>
                <a:moveTo>
                  <a:pt x="783051" y="23436"/>
                </a:moveTo>
                <a:cubicBezTo>
                  <a:pt x="791909" y="23207"/>
                  <a:pt x="800415" y="26903"/>
                  <a:pt x="806292" y="33532"/>
                </a:cubicBezTo>
                <a:cubicBezTo>
                  <a:pt x="811816" y="39514"/>
                  <a:pt x="814817" y="47391"/>
                  <a:pt x="814674" y="55535"/>
                </a:cubicBezTo>
                <a:cubicBezTo>
                  <a:pt x="814760" y="63812"/>
                  <a:pt x="811578" y="71785"/>
                  <a:pt x="805816" y="77728"/>
                </a:cubicBezTo>
                <a:cubicBezTo>
                  <a:pt x="799977" y="84062"/>
                  <a:pt x="791662" y="87539"/>
                  <a:pt x="783051" y="87253"/>
                </a:cubicBezTo>
                <a:cubicBezTo>
                  <a:pt x="774412" y="87558"/>
                  <a:pt x="766058" y="84081"/>
                  <a:pt x="760191" y="77728"/>
                </a:cubicBezTo>
                <a:cubicBezTo>
                  <a:pt x="754428" y="71785"/>
                  <a:pt x="751247" y="63812"/>
                  <a:pt x="751333" y="55535"/>
                </a:cubicBezTo>
                <a:cubicBezTo>
                  <a:pt x="751237" y="47429"/>
                  <a:pt x="754228" y="39600"/>
                  <a:pt x="759715" y="33627"/>
                </a:cubicBezTo>
                <a:cubicBezTo>
                  <a:pt x="765620" y="26969"/>
                  <a:pt x="774154" y="23236"/>
                  <a:pt x="783051" y="23436"/>
                </a:cubicBezTo>
                <a:close/>
                <a:moveTo>
                  <a:pt x="711804" y="23436"/>
                </a:moveTo>
                <a:cubicBezTo>
                  <a:pt x="715747" y="23407"/>
                  <a:pt x="719671" y="24017"/>
                  <a:pt x="723424" y="25246"/>
                </a:cubicBezTo>
                <a:cubicBezTo>
                  <a:pt x="726853" y="26322"/>
                  <a:pt x="730072" y="27960"/>
                  <a:pt x="732949" y="30103"/>
                </a:cubicBezTo>
                <a:cubicBezTo>
                  <a:pt x="735540" y="32170"/>
                  <a:pt x="737712" y="34732"/>
                  <a:pt x="739331" y="37628"/>
                </a:cubicBezTo>
                <a:lnTo>
                  <a:pt x="733139" y="41438"/>
                </a:lnTo>
                <a:cubicBezTo>
                  <a:pt x="728063" y="34466"/>
                  <a:pt x="719852" y="30475"/>
                  <a:pt x="711232" y="30770"/>
                </a:cubicBezTo>
                <a:cubicBezTo>
                  <a:pt x="704364" y="30570"/>
                  <a:pt x="697697" y="33142"/>
                  <a:pt x="692754" y="37914"/>
                </a:cubicBezTo>
                <a:cubicBezTo>
                  <a:pt x="687991" y="42410"/>
                  <a:pt x="685334" y="48696"/>
                  <a:pt x="685419" y="55249"/>
                </a:cubicBezTo>
                <a:cubicBezTo>
                  <a:pt x="685400" y="59640"/>
                  <a:pt x="686591" y="63955"/>
                  <a:pt x="688848" y="67727"/>
                </a:cubicBezTo>
                <a:cubicBezTo>
                  <a:pt x="691039" y="71756"/>
                  <a:pt x="694344" y="75061"/>
                  <a:pt x="698373" y="77252"/>
                </a:cubicBezTo>
                <a:cubicBezTo>
                  <a:pt x="702412" y="79414"/>
                  <a:pt x="706936" y="80529"/>
                  <a:pt x="711518" y="80491"/>
                </a:cubicBezTo>
                <a:cubicBezTo>
                  <a:pt x="720100" y="80624"/>
                  <a:pt x="728234" y="76661"/>
                  <a:pt x="733425" y="69823"/>
                </a:cubicBezTo>
                <a:lnTo>
                  <a:pt x="739616" y="73823"/>
                </a:lnTo>
                <a:cubicBezTo>
                  <a:pt x="736683" y="78205"/>
                  <a:pt x="732644" y="81719"/>
                  <a:pt x="727901" y="84015"/>
                </a:cubicBezTo>
                <a:cubicBezTo>
                  <a:pt x="722662" y="86482"/>
                  <a:pt x="716928" y="87720"/>
                  <a:pt x="711137" y="87634"/>
                </a:cubicBezTo>
                <a:cubicBezTo>
                  <a:pt x="702240" y="87806"/>
                  <a:pt x="693649" y="84367"/>
                  <a:pt x="687324" y="78109"/>
                </a:cubicBezTo>
                <a:cubicBezTo>
                  <a:pt x="681114" y="72375"/>
                  <a:pt x="677647" y="64270"/>
                  <a:pt x="677799" y="55821"/>
                </a:cubicBezTo>
                <a:cubicBezTo>
                  <a:pt x="677790" y="50058"/>
                  <a:pt x="679342" y="44400"/>
                  <a:pt x="682276" y="39438"/>
                </a:cubicBezTo>
                <a:cubicBezTo>
                  <a:pt x="685162" y="34437"/>
                  <a:pt x="689382" y="30351"/>
                  <a:pt x="694468" y="27627"/>
                </a:cubicBezTo>
                <a:cubicBezTo>
                  <a:pt x="699802" y="24808"/>
                  <a:pt x="705765" y="23369"/>
                  <a:pt x="711804" y="23436"/>
                </a:cubicBezTo>
                <a:close/>
                <a:moveTo>
                  <a:pt x="262414" y="23245"/>
                </a:moveTo>
                <a:cubicBezTo>
                  <a:pt x="268786" y="23798"/>
                  <a:pt x="274692" y="26807"/>
                  <a:pt x="278892" y="31627"/>
                </a:cubicBezTo>
                <a:lnTo>
                  <a:pt x="273939" y="36771"/>
                </a:lnTo>
                <a:cubicBezTo>
                  <a:pt x="270777" y="33246"/>
                  <a:pt x="266376" y="31094"/>
                  <a:pt x="261652" y="30770"/>
                </a:cubicBezTo>
                <a:cubicBezTo>
                  <a:pt x="259223" y="30732"/>
                  <a:pt x="256871" y="31618"/>
                  <a:pt x="255080" y="33246"/>
                </a:cubicBezTo>
                <a:cubicBezTo>
                  <a:pt x="253394" y="34704"/>
                  <a:pt x="252422" y="36828"/>
                  <a:pt x="252413" y="39056"/>
                </a:cubicBezTo>
                <a:cubicBezTo>
                  <a:pt x="252499" y="41152"/>
                  <a:pt x="253261" y="43162"/>
                  <a:pt x="254604" y="44772"/>
                </a:cubicBezTo>
                <a:cubicBezTo>
                  <a:pt x="257385" y="47439"/>
                  <a:pt x="260604" y="49601"/>
                  <a:pt x="264129" y="51153"/>
                </a:cubicBezTo>
                <a:cubicBezTo>
                  <a:pt x="268643" y="53201"/>
                  <a:pt x="272701" y="56154"/>
                  <a:pt x="276035" y="59821"/>
                </a:cubicBezTo>
                <a:cubicBezTo>
                  <a:pt x="278016" y="62602"/>
                  <a:pt x="279073" y="65936"/>
                  <a:pt x="279083" y="69346"/>
                </a:cubicBezTo>
                <a:cubicBezTo>
                  <a:pt x="279130" y="74109"/>
                  <a:pt x="277235" y="78681"/>
                  <a:pt x="273844" y="82014"/>
                </a:cubicBezTo>
                <a:cubicBezTo>
                  <a:pt x="270339" y="85434"/>
                  <a:pt x="265595" y="87291"/>
                  <a:pt x="260699" y="87158"/>
                </a:cubicBezTo>
                <a:cubicBezTo>
                  <a:pt x="257204" y="87158"/>
                  <a:pt x="253756" y="86377"/>
                  <a:pt x="250603" y="84872"/>
                </a:cubicBezTo>
                <a:cubicBezTo>
                  <a:pt x="247526" y="83405"/>
                  <a:pt x="244821" y="81262"/>
                  <a:pt x="242697" y="78585"/>
                </a:cubicBezTo>
                <a:lnTo>
                  <a:pt x="247650" y="72966"/>
                </a:lnTo>
                <a:cubicBezTo>
                  <a:pt x="250651" y="76995"/>
                  <a:pt x="255299" y="79471"/>
                  <a:pt x="260319" y="79728"/>
                </a:cubicBezTo>
                <a:cubicBezTo>
                  <a:pt x="263262" y="79814"/>
                  <a:pt x="266129" y="78757"/>
                  <a:pt x="268320" y="76776"/>
                </a:cubicBezTo>
                <a:cubicBezTo>
                  <a:pt x="270406" y="74985"/>
                  <a:pt x="271625" y="72385"/>
                  <a:pt x="271653" y="69632"/>
                </a:cubicBezTo>
                <a:cubicBezTo>
                  <a:pt x="271634" y="67441"/>
                  <a:pt x="270863" y="65317"/>
                  <a:pt x="269463" y="63631"/>
                </a:cubicBezTo>
                <a:cubicBezTo>
                  <a:pt x="266653" y="60983"/>
                  <a:pt x="263433" y="58802"/>
                  <a:pt x="259938" y="57154"/>
                </a:cubicBezTo>
                <a:cubicBezTo>
                  <a:pt x="255623" y="55259"/>
                  <a:pt x="251784" y="52430"/>
                  <a:pt x="248698" y="48867"/>
                </a:cubicBezTo>
                <a:cubicBezTo>
                  <a:pt x="246698" y="46105"/>
                  <a:pt x="245660" y="42752"/>
                  <a:pt x="245745" y="39342"/>
                </a:cubicBezTo>
                <a:cubicBezTo>
                  <a:pt x="245631" y="34999"/>
                  <a:pt x="247355" y="30808"/>
                  <a:pt x="250508" y="27817"/>
                </a:cubicBezTo>
                <a:cubicBezTo>
                  <a:pt x="253699" y="24760"/>
                  <a:pt x="257994" y="23112"/>
                  <a:pt x="262414" y="23245"/>
                </a:cubicBezTo>
                <a:close/>
                <a:moveTo>
                  <a:pt x="19813" y="23245"/>
                </a:moveTo>
                <a:cubicBezTo>
                  <a:pt x="26146" y="23845"/>
                  <a:pt x="32005" y="26836"/>
                  <a:pt x="36196" y="31627"/>
                </a:cubicBezTo>
                <a:lnTo>
                  <a:pt x="31147" y="36771"/>
                </a:lnTo>
                <a:cubicBezTo>
                  <a:pt x="28023" y="33256"/>
                  <a:pt x="23651" y="31104"/>
                  <a:pt x="18955" y="30770"/>
                </a:cubicBezTo>
                <a:cubicBezTo>
                  <a:pt x="16526" y="30732"/>
                  <a:pt x="14174" y="31618"/>
                  <a:pt x="12383" y="33247"/>
                </a:cubicBezTo>
                <a:cubicBezTo>
                  <a:pt x="10697" y="34704"/>
                  <a:pt x="9725" y="36828"/>
                  <a:pt x="9716" y="39057"/>
                </a:cubicBezTo>
                <a:cubicBezTo>
                  <a:pt x="9802" y="41152"/>
                  <a:pt x="10564" y="43162"/>
                  <a:pt x="11907" y="44772"/>
                </a:cubicBezTo>
                <a:cubicBezTo>
                  <a:pt x="14688" y="47439"/>
                  <a:pt x="17907" y="49601"/>
                  <a:pt x="21432" y="51154"/>
                </a:cubicBezTo>
                <a:cubicBezTo>
                  <a:pt x="25928" y="53201"/>
                  <a:pt x="29947" y="56145"/>
                  <a:pt x="33243" y="59821"/>
                </a:cubicBezTo>
                <a:cubicBezTo>
                  <a:pt x="35291" y="62574"/>
                  <a:pt x="36396" y="65917"/>
                  <a:pt x="36386" y="69346"/>
                </a:cubicBezTo>
                <a:cubicBezTo>
                  <a:pt x="36443" y="74128"/>
                  <a:pt x="34510" y="78710"/>
                  <a:pt x="31052" y="82015"/>
                </a:cubicBezTo>
                <a:cubicBezTo>
                  <a:pt x="27594" y="85453"/>
                  <a:pt x="22880" y="87311"/>
                  <a:pt x="18003" y="87158"/>
                </a:cubicBezTo>
                <a:cubicBezTo>
                  <a:pt x="14507" y="87158"/>
                  <a:pt x="11059" y="86377"/>
                  <a:pt x="7906" y="84872"/>
                </a:cubicBezTo>
                <a:cubicBezTo>
                  <a:pt x="4820" y="83405"/>
                  <a:pt x="2124" y="81262"/>
                  <a:pt x="0" y="78586"/>
                </a:cubicBezTo>
                <a:lnTo>
                  <a:pt x="4954" y="72966"/>
                </a:lnTo>
                <a:cubicBezTo>
                  <a:pt x="7954" y="76995"/>
                  <a:pt x="12602" y="79472"/>
                  <a:pt x="17622" y="79729"/>
                </a:cubicBezTo>
                <a:cubicBezTo>
                  <a:pt x="20574" y="79814"/>
                  <a:pt x="23432" y="78757"/>
                  <a:pt x="25623" y="76776"/>
                </a:cubicBezTo>
                <a:cubicBezTo>
                  <a:pt x="27718" y="74985"/>
                  <a:pt x="28928" y="72385"/>
                  <a:pt x="28956" y="69632"/>
                </a:cubicBezTo>
                <a:cubicBezTo>
                  <a:pt x="28937" y="67441"/>
                  <a:pt x="28166" y="65317"/>
                  <a:pt x="26766" y="63631"/>
                </a:cubicBezTo>
                <a:cubicBezTo>
                  <a:pt x="23956" y="60974"/>
                  <a:pt x="20746" y="58793"/>
                  <a:pt x="17241" y="57154"/>
                </a:cubicBezTo>
                <a:cubicBezTo>
                  <a:pt x="12973" y="55230"/>
                  <a:pt x="9163" y="52401"/>
                  <a:pt x="6097" y="48868"/>
                </a:cubicBezTo>
                <a:cubicBezTo>
                  <a:pt x="4096" y="46105"/>
                  <a:pt x="3058" y="42753"/>
                  <a:pt x="3144" y="39343"/>
                </a:cubicBezTo>
                <a:cubicBezTo>
                  <a:pt x="2991" y="34990"/>
                  <a:pt x="4725" y="30789"/>
                  <a:pt x="7906" y="27817"/>
                </a:cubicBezTo>
                <a:cubicBezTo>
                  <a:pt x="11088" y="24741"/>
                  <a:pt x="15383" y="23083"/>
                  <a:pt x="19813" y="23245"/>
                </a:cubicBezTo>
                <a:close/>
                <a:moveTo>
                  <a:pt x="857726" y="23150"/>
                </a:moveTo>
                <a:cubicBezTo>
                  <a:pt x="860612" y="23141"/>
                  <a:pt x="863460" y="23722"/>
                  <a:pt x="866108" y="24865"/>
                </a:cubicBezTo>
                <a:cubicBezTo>
                  <a:pt x="868594" y="25865"/>
                  <a:pt x="870813" y="27427"/>
                  <a:pt x="872585" y="29437"/>
                </a:cubicBezTo>
                <a:cubicBezTo>
                  <a:pt x="874576" y="31885"/>
                  <a:pt x="876071" y="34695"/>
                  <a:pt x="876966" y="37724"/>
                </a:cubicBezTo>
                <a:cubicBezTo>
                  <a:pt x="879157" y="33352"/>
                  <a:pt x="882443" y="29608"/>
                  <a:pt x="886491" y="26865"/>
                </a:cubicBezTo>
                <a:cubicBezTo>
                  <a:pt x="890235" y="24436"/>
                  <a:pt x="894607" y="23141"/>
                  <a:pt x="899065" y="23150"/>
                </a:cubicBezTo>
                <a:cubicBezTo>
                  <a:pt x="903008" y="23065"/>
                  <a:pt x="906894" y="24160"/>
                  <a:pt x="910209" y="26294"/>
                </a:cubicBezTo>
                <a:cubicBezTo>
                  <a:pt x="913438" y="28446"/>
                  <a:pt x="915933" y="31542"/>
                  <a:pt x="917352" y="35152"/>
                </a:cubicBezTo>
                <a:cubicBezTo>
                  <a:pt x="919219" y="40667"/>
                  <a:pt x="920029" y="46486"/>
                  <a:pt x="919734" y="52297"/>
                </a:cubicBezTo>
                <a:lnTo>
                  <a:pt x="919734" y="85444"/>
                </a:lnTo>
                <a:lnTo>
                  <a:pt x="911733" y="85444"/>
                </a:lnTo>
                <a:lnTo>
                  <a:pt x="911733" y="52297"/>
                </a:lnTo>
                <a:cubicBezTo>
                  <a:pt x="911990" y="47772"/>
                  <a:pt x="911504" y="43239"/>
                  <a:pt x="910304" y="38867"/>
                </a:cubicBezTo>
                <a:cubicBezTo>
                  <a:pt x="909428" y="36419"/>
                  <a:pt x="907751" y="34333"/>
                  <a:pt x="905541" y="32961"/>
                </a:cubicBezTo>
                <a:cubicBezTo>
                  <a:pt x="903170" y="31418"/>
                  <a:pt x="900369" y="30646"/>
                  <a:pt x="897541" y="30770"/>
                </a:cubicBezTo>
                <a:cubicBezTo>
                  <a:pt x="893807" y="30713"/>
                  <a:pt x="890159" y="31885"/>
                  <a:pt x="887158" y="34104"/>
                </a:cubicBezTo>
                <a:cubicBezTo>
                  <a:pt x="884034" y="36304"/>
                  <a:pt x="881643" y="39390"/>
                  <a:pt x="880300" y="42962"/>
                </a:cubicBezTo>
                <a:cubicBezTo>
                  <a:pt x="878500" y="49144"/>
                  <a:pt x="877757" y="55583"/>
                  <a:pt x="878109" y="62012"/>
                </a:cubicBezTo>
                <a:lnTo>
                  <a:pt x="878109" y="85825"/>
                </a:lnTo>
                <a:lnTo>
                  <a:pt x="870394" y="85825"/>
                </a:lnTo>
                <a:lnTo>
                  <a:pt x="870394" y="54678"/>
                </a:lnTo>
                <a:cubicBezTo>
                  <a:pt x="870623" y="49687"/>
                  <a:pt x="870175" y="44686"/>
                  <a:pt x="869061" y="39819"/>
                </a:cubicBezTo>
                <a:cubicBezTo>
                  <a:pt x="868194" y="37238"/>
                  <a:pt x="866527" y="34999"/>
                  <a:pt x="864298" y="33437"/>
                </a:cubicBezTo>
                <a:cubicBezTo>
                  <a:pt x="861888" y="31875"/>
                  <a:pt x="859069" y="31075"/>
                  <a:pt x="856202" y="31151"/>
                </a:cubicBezTo>
                <a:cubicBezTo>
                  <a:pt x="852554" y="31142"/>
                  <a:pt x="848991" y="32275"/>
                  <a:pt x="846010" y="34390"/>
                </a:cubicBezTo>
                <a:cubicBezTo>
                  <a:pt x="842867" y="36552"/>
                  <a:pt x="840447" y="39600"/>
                  <a:pt x="839057" y="43153"/>
                </a:cubicBezTo>
                <a:cubicBezTo>
                  <a:pt x="837276" y="48620"/>
                  <a:pt x="836504" y="54364"/>
                  <a:pt x="836771" y="60107"/>
                </a:cubicBezTo>
                <a:lnTo>
                  <a:pt x="836771" y="85825"/>
                </a:lnTo>
                <a:lnTo>
                  <a:pt x="828960" y="85825"/>
                </a:lnTo>
                <a:lnTo>
                  <a:pt x="829056" y="24674"/>
                </a:lnTo>
                <a:lnTo>
                  <a:pt x="836866" y="24674"/>
                </a:lnTo>
                <a:lnTo>
                  <a:pt x="836866" y="35152"/>
                </a:lnTo>
                <a:cubicBezTo>
                  <a:pt x="839105" y="31828"/>
                  <a:pt x="841953" y="28951"/>
                  <a:pt x="845248" y="26675"/>
                </a:cubicBezTo>
                <a:cubicBezTo>
                  <a:pt x="849011" y="24379"/>
                  <a:pt x="853325" y="23160"/>
                  <a:pt x="857726" y="23150"/>
                </a:cubicBezTo>
                <a:close/>
                <a:moveTo>
                  <a:pt x="321373" y="23149"/>
                </a:moveTo>
                <a:cubicBezTo>
                  <a:pt x="324259" y="23140"/>
                  <a:pt x="327107" y="23721"/>
                  <a:pt x="329755" y="24864"/>
                </a:cubicBezTo>
                <a:cubicBezTo>
                  <a:pt x="332222" y="25893"/>
                  <a:pt x="334442" y="27455"/>
                  <a:pt x="336232" y="29436"/>
                </a:cubicBezTo>
                <a:cubicBezTo>
                  <a:pt x="338194" y="31903"/>
                  <a:pt x="339671" y="34713"/>
                  <a:pt x="340614" y="37723"/>
                </a:cubicBezTo>
                <a:cubicBezTo>
                  <a:pt x="342804" y="33351"/>
                  <a:pt x="346091" y="29608"/>
                  <a:pt x="350139" y="26864"/>
                </a:cubicBezTo>
                <a:cubicBezTo>
                  <a:pt x="353882" y="24435"/>
                  <a:pt x="358254" y="23140"/>
                  <a:pt x="362712" y="23149"/>
                </a:cubicBezTo>
                <a:cubicBezTo>
                  <a:pt x="366655" y="23083"/>
                  <a:pt x="370532" y="24178"/>
                  <a:pt x="373856" y="26293"/>
                </a:cubicBezTo>
                <a:cubicBezTo>
                  <a:pt x="377047" y="28493"/>
                  <a:pt x="379523" y="31570"/>
                  <a:pt x="381000" y="35151"/>
                </a:cubicBezTo>
                <a:cubicBezTo>
                  <a:pt x="382781" y="40685"/>
                  <a:pt x="383552" y="46486"/>
                  <a:pt x="383286" y="52296"/>
                </a:cubicBezTo>
                <a:lnTo>
                  <a:pt x="383286" y="85443"/>
                </a:lnTo>
                <a:lnTo>
                  <a:pt x="375380" y="85443"/>
                </a:lnTo>
                <a:lnTo>
                  <a:pt x="375380" y="52296"/>
                </a:lnTo>
                <a:cubicBezTo>
                  <a:pt x="375637" y="47772"/>
                  <a:pt x="375152" y="43238"/>
                  <a:pt x="373951" y="38866"/>
                </a:cubicBezTo>
                <a:cubicBezTo>
                  <a:pt x="373046" y="36437"/>
                  <a:pt x="371370" y="34360"/>
                  <a:pt x="369189" y="32960"/>
                </a:cubicBezTo>
                <a:cubicBezTo>
                  <a:pt x="366808" y="31436"/>
                  <a:pt x="364017" y="30674"/>
                  <a:pt x="361188" y="30769"/>
                </a:cubicBezTo>
                <a:cubicBezTo>
                  <a:pt x="357454" y="30712"/>
                  <a:pt x="353806" y="31884"/>
                  <a:pt x="350806" y="34103"/>
                </a:cubicBezTo>
                <a:cubicBezTo>
                  <a:pt x="347681" y="36303"/>
                  <a:pt x="345291" y="39390"/>
                  <a:pt x="343948" y="42961"/>
                </a:cubicBezTo>
                <a:cubicBezTo>
                  <a:pt x="342100" y="49134"/>
                  <a:pt x="341357" y="55582"/>
                  <a:pt x="341757" y="62011"/>
                </a:cubicBezTo>
                <a:lnTo>
                  <a:pt x="341757" y="85824"/>
                </a:lnTo>
                <a:lnTo>
                  <a:pt x="333946" y="85824"/>
                </a:lnTo>
                <a:lnTo>
                  <a:pt x="333946" y="54677"/>
                </a:lnTo>
                <a:cubicBezTo>
                  <a:pt x="334213" y="49677"/>
                  <a:pt x="333727" y="44676"/>
                  <a:pt x="332518" y="39818"/>
                </a:cubicBezTo>
                <a:cubicBezTo>
                  <a:pt x="331679" y="37218"/>
                  <a:pt x="330003" y="34980"/>
                  <a:pt x="327755" y="33436"/>
                </a:cubicBezTo>
                <a:cubicBezTo>
                  <a:pt x="325345" y="31874"/>
                  <a:pt x="322526" y="31074"/>
                  <a:pt x="319659" y="31150"/>
                </a:cubicBezTo>
                <a:cubicBezTo>
                  <a:pt x="316039" y="31141"/>
                  <a:pt x="312505" y="32274"/>
                  <a:pt x="309562" y="34389"/>
                </a:cubicBezTo>
                <a:cubicBezTo>
                  <a:pt x="306419" y="36551"/>
                  <a:pt x="304000" y="39599"/>
                  <a:pt x="302609" y="43152"/>
                </a:cubicBezTo>
                <a:cubicBezTo>
                  <a:pt x="300828" y="48619"/>
                  <a:pt x="300056" y="54363"/>
                  <a:pt x="300323" y="60107"/>
                </a:cubicBezTo>
                <a:lnTo>
                  <a:pt x="300323" y="85824"/>
                </a:lnTo>
                <a:lnTo>
                  <a:pt x="292512" y="85824"/>
                </a:lnTo>
                <a:lnTo>
                  <a:pt x="292703" y="24674"/>
                </a:lnTo>
                <a:lnTo>
                  <a:pt x="300514" y="24674"/>
                </a:lnTo>
                <a:lnTo>
                  <a:pt x="300514" y="35151"/>
                </a:lnTo>
                <a:cubicBezTo>
                  <a:pt x="302752" y="31827"/>
                  <a:pt x="305600" y="28950"/>
                  <a:pt x="308895" y="26674"/>
                </a:cubicBezTo>
                <a:cubicBezTo>
                  <a:pt x="312648" y="24359"/>
                  <a:pt x="316963" y="23140"/>
                  <a:pt x="321373" y="23149"/>
                </a:cubicBezTo>
                <a:close/>
                <a:moveTo>
                  <a:pt x="508635" y="22959"/>
                </a:moveTo>
                <a:cubicBezTo>
                  <a:pt x="512921" y="22883"/>
                  <a:pt x="517131" y="24073"/>
                  <a:pt x="520731" y="26388"/>
                </a:cubicBezTo>
                <a:cubicBezTo>
                  <a:pt x="524237" y="28703"/>
                  <a:pt x="526961" y="32017"/>
                  <a:pt x="528542" y="35913"/>
                </a:cubicBezTo>
                <a:cubicBezTo>
                  <a:pt x="530475" y="41809"/>
                  <a:pt x="531314" y="48000"/>
                  <a:pt x="531018" y="54201"/>
                </a:cubicBezTo>
                <a:lnTo>
                  <a:pt x="531018" y="85443"/>
                </a:lnTo>
                <a:lnTo>
                  <a:pt x="523208" y="85443"/>
                </a:lnTo>
                <a:lnTo>
                  <a:pt x="523208" y="56868"/>
                </a:lnTo>
                <a:cubicBezTo>
                  <a:pt x="523379" y="52182"/>
                  <a:pt x="523094" y="47495"/>
                  <a:pt x="522351" y="42866"/>
                </a:cubicBezTo>
                <a:cubicBezTo>
                  <a:pt x="521789" y="39171"/>
                  <a:pt x="519931" y="35799"/>
                  <a:pt x="517112" y="33341"/>
                </a:cubicBezTo>
                <a:cubicBezTo>
                  <a:pt x="514216" y="31217"/>
                  <a:pt x="510692" y="30150"/>
                  <a:pt x="507111" y="30293"/>
                </a:cubicBezTo>
                <a:cubicBezTo>
                  <a:pt x="502415" y="30255"/>
                  <a:pt x="497872" y="31951"/>
                  <a:pt x="494347" y="35056"/>
                </a:cubicBezTo>
                <a:cubicBezTo>
                  <a:pt x="490709" y="37989"/>
                  <a:pt x="488127" y="42038"/>
                  <a:pt x="487013" y="46581"/>
                </a:cubicBezTo>
                <a:cubicBezTo>
                  <a:pt x="486060" y="52048"/>
                  <a:pt x="485670" y="57601"/>
                  <a:pt x="485870" y="63154"/>
                </a:cubicBezTo>
                <a:lnTo>
                  <a:pt x="485870" y="85443"/>
                </a:lnTo>
                <a:lnTo>
                  <a:pt x="478059" y="85443"/>
                </a:lnTo>
                <a:lnTo>
                  <a:pt x="478059" y="24673"/>
                </a:lnTo>
                <a:lnTo>
                  <a:pt x="485870" y="24673"/>
                </a:lnTo>
                <a:lnTo>
                  <a:pt x="485870" y="35532"/>
                </a:lnTo>
                <a:cubicBezTo>
                  <a:pt x="488623" y="31665"/>
                  <a:pt x="492166" y="28417"/>
                  <a:pt x="496252" y="26007"/>
                </a:cubicBezTo>
                <a:cubicBezTo>
                  <a:pt x="500062" y="23988"/>
                  <a:pt x="504320" y="22940"/>
                  <a:pt x="508635" y="22959"/>
                </a:cubicBezTo>
                <a:close/>
                <a:moveTo>
                  <a:pt x="599218" y="22769"/>
                </a:moveTo>
                <a:cubicBezTo>
                  <a:pt x="603914" y="22712"/>
                  <a:pt x="608553" y="23788"/>
                  <a:pt x="612744" y="25913"/>
                </a:cubicBezTo>
                <a:cubicBezTo>
                  <a:pt x="616954" y="28227"/>
                  <a:pt x="620573" y="31485"/>
                  <a:pt x="623316" y="35438"/>
                </a:cubicBezTo>
                <a:lnTo>
                  <a:pt x="623316" y="24674"/>
                </a:lnTo>
                <a:lnTo>
                  <a:pt x="631127" y="24674"/>
                </a:lnTo>
                <a:lnTo>
                  <a:pt x="631127" y="85444"/>
                </a:lnTo>
                <a:lnTo>
                  <a:pt x="623412" y="85444"/>
                </a:lnTo>
                <a:lnTo>
                  <a:pt x="623412" y="74966"/>
                </a:lnTo>
                <a:cubicBezTo>
                  <a:pt x="620449" y="78700"/>
                  <a:pt x="616716" y="81758"/>
                  <a:pt x="612458" y="83920"/>
                </a:cubicBezTo>
                <a:cubicBezTo>
                  <a:pt x="608295" y="86015"/>
                  <a:pt x="603685" y="87063"/>
                  <a:pt x="599028" y="86968"/>
                </a:cubicBezTo>
                <a:cubicBezTo>
                  <a:pt x="590684" y="87015"/>
                  <a:pt x="582702" y="83558"/>
                  <a:pt x="577025" y="77443"/>
                </a:cubicBezTo>
                <a:cubicBezTo>
                  <a:pt x="570862" y="71480"/>
                  <a:pt x="567414" y="63251"/>
                  <a:pt x="567500" y="54678"/>
                </a:cubicBezTo>
                <a:cubicBezTo>
                  <a:pt x="567424" y="46220"/>
                  <a:pt x="570872" y="38105"/>
                  <a:pt x="577025" y="32294"/>
                </a:cubicBezTo>
                <a:cubicBezTo>
                  <a:pt x="582740" y="26122"/>
                  <a:pt x="590808" y="22655"/>
                  <a:pt x="599218" y="22769"/>
                </a:cubicBezTo>
                <a:close/>
                <a:moveTo>
                  <a:pt x="428911" y="22769"/>
                </a:moveTo>
                <a:cubicBezTo>
                  <a:pt x="433607" y="22712"/>
                  <a:pt x="438246" y="23788"/>
                  <a:pt x="442437" y="25912"/>
                </a:cubicBezTo>
                <a:cubicBezTo>
                  <a:pt x="446647" y="28227"/>
                  <a:pt x="450266" y="31484"/>
                  <a:pt x="453009" y="35437"/>
                </a:cubicBezTo>
                <a:lnTo>
                  <a:pt x="453009" y="24674"/>
                </a:lnTo>
                <a:lnTo>
                  <a:pt x="460820" y="24674"/>
                </a:lnTo>
                <a:lnTo>
                  <a:pt x="460820" y="85443"/>
                </a:lnTo>
                <a:lnTo>
                  <a:pt x="453105" y="85443"/>
                </a:lnTo>
                <a:lnTo>
                  <a:pt x="453105" y="74966"/>
                </a:lnTo>
                <a:cubicBezTo>
                  <a:pt x="450162" y="78719"/>
                  <a:pt x="446418" y="81786"/>
                  <a:pt x="442151" y="83919"/>
                </a:cubicBezTo>
                <a:cubicBezTo>
                  <a:pt x="437988" y="86015"/>
                  <a:pt x="433378" y="87063"/>
                  <a:pt x="428721" y="86967"/>
                </a:cubicBezTo>
                <a:cubicBezTo>
                  <a:pt x="420377" y="87015"/>
                  <a:pt x="412395" y="83557"/>
                  <a:pt x="406718" y="77442"/>
                </a:cubicBezTo>
                <a:cubicBezTo>
                  <a:pt x="400555" y="71480"/>
                  <a:pt x="397107" y="63250"/>
                  <a:pt x="397193" y="54677"/>
                </a:cubicBezTo>
                <a:cubicBezTo>
                  <a:pt x="397155" y="46229"/>
                  <a:pt x="400603" y="38132"/>
                  <a:pt x="406718" y="32294"/>
                </a:cubicBezTo>
                <a:cubicBezTo>
                  <a:pt x="412452" y="26141"/>
                  <a:pt x="420501" y="22683"/>
                  <a:pt x="428911" y="22769"/>
                </a:cubicBezTo>
                <a:close/>
                <a:moveTo>
                  <a:pt x="48863" y="1529"/>
                </a:moveTo>
                <a:lnTo>
                  <a:pt x="56674" y="1529"/>
                </a:lnTo>
                <a:lnTo>
                  <a:pt x="56674" y="85730"/>
                </a:lnTo>
                <a:lnTo>
                  <a:pt x="48863" y="85730"/>
                </a:lnTo>
                <a:close/>
                <a:moveTo>
                  <a:pt x="148209" y="1147"/>
                </a:moveTo>
                <a:lnTo>
                  <a:pt x="156020" y="1528"/>
                </a:lnTo>
                <a:lnTo>
                  <a:pt x="156020" y="85729"/>
                </a:lnTo>
                <a:lnTo>
                  <a:pt x="148305" y="85729"/>
                </a:lnTo>
                <a:lnTo>
                  <a:pt x="148305" y="75251"/>
                </a:lnTo>
                <a:cubicBezTo>
                  <a:pt x="145342" y="78985"/>
                  <a:pt x="141609" y="82042"/>
                  <a:pt x="137351" y="84205"/>
                </a:cubicBezTo>
                <a:cubicBezTo>
                  <a:pt x="133188" y="86300"/>
                  <a:pt x="128578" y="87348"/>
                  <a:pt x="123921" y="87253"/>
                </a:cubicBezTo>
                <a:cubicBezTo>
                  <a:pt x="115577" y="87300"/>
                  <a:pt x="107595" y="83843"/>
                  <a:pt x="101918" y="77728"/>
                </a:cubicBezTo>
                <a:cubicBezTo>
                  <a:pt x="95755" y="71765"/>
                  <a:pt x="92307" y="63535"/>
                  <a:pt x="92393" y="54963"/>
                </a:cubicBezTo>
                <a:cubicBezTo>
                  <a:pt x="92355" y="46514"/>
                  <a:pt x="95803" y="38418"/>
                  <a:pt x="101918" y="32579"/>
                </a:cubicBezTo>
                <a:cubicBezTo>
                  <a:pt x="107633" y="26407"/>
                  <a:pt x="115701" y="22940"/>
                  <a:pt x="124111" y="23054"/>
                </a:cubicBezTo>
                <a:cubicBezTo>
                  <a:pt x="128807" y="22997"/>
                  <a:pt x="133446" y="24073"/>
                  <a:pt x="137637" y="26197"/>
                </a:cubicBezTo>
                <a:cubicBezTo>
                  <a:pt x="141847" y="28512"/>
                  <a:pt x="145466" y="31769"/>
                  <a:pt x="148209" y="35722"/>
                </a:cubicBezTo>
                <a:close/>
                <a:moveTo>
                  <a:pt x="550450" y="4"/>
                </a:moveTo>
                <a:cubicBezTo>
                  <a:pt x="552183" y="-63"/>
                  <a:pt x="553850" y="633"/>
                  <a:pt x="555022" y="1909"/>
                </a:cubicBezTo>
                <a:cubicBezTo>
                  <a:pt x="556260" y="3109"/>
                  <a:pt x="556946" y="4757"/>
                  <a:pt x="556927" y="6481"/>
                </a:cubicBezTo>
                <a:cubicBezTo>
                  <a:pt x="556927" y="8167"/>
                  <a:pt x="556241" y="9786"/>
                  <a:pt x="555022" y="10958"/>
                </a:cubicBezTo>
                <a:cubicBezTo>
                  <a:pt x="553822" y="12196"/>
                  <a:pt x="552174" y="12882"/>
                  <a:pt x="550450" y="12863"/>
                </a:cubicBezTo>
                <a:cubicBezTo>
                  <a:pt x="548764" y="12863"/>
                  <a:pt x="547144" y="12177"/>
                  <a:pt x="545973" y="10958"/>
                </a:cubicBezTo>
                <a:cubicBezTo>
                  <a:pt x="544754" y="9786"/>
                  <a:pt x="544068" y="8167"/>
                  <a:pt x="544068" y="6481"/>
                </a:cubicBezTo>
                <a:cubicBezTo>
                  <a:pt x="544049" y="4757"/>
                  <a:pt x="544735" y="3109"/>
                  <a:pt x="545973" y="1909"/>
                </a:cubicBezTo>
                <a:cubicBezTo>
                  <a:pt x="547116" y="652"/>
                  <a:pt x="548754" y="-44"/>
                  <a:pt x="550450" y="4"/>
                </a:cubicBezTo>
                <a:close/>
                <a:moveTo>
                  <a:pt x="75628" y="4"/>
                </a:moveTo>
                <a:cubicBezTo>
                  <a:pt x="77362" y="-63"/>
                  <a:pt x="79029" y="633"/>
                  <a:pt x="80200" y="1909"/>
                </a:cubicBezTo>
                <a:cubicBezTo>
                  <a:pt x="81439" y="3109"/>
                  <a:pt x="82124" y="4757"/>
                  <a:pt x="82105" y="6481"/>
                </a:cubicBezTo>
                <a:cubicBezTo>
                  <a:pt x="82105" y="8167"/>
                  <a:pt x="81420" y="9786"/>
                  <a:pt x="80200" y="10958"/>
                </a:cubicBezTo>
                <a:cubicBezTo>
                  <a:pt x="79000" y="12196"/>
                  <a:pt x="77352" y="12882"/>
                  <a:pt x="75628" y="12863"/>
                </a:cubicBezTo>
                <a:cubicBezTo>
                  <a:pt x="73942" y="12863"/>
                  <a:pt x="72323" y="12177"/>
                  <a:pt x="71152" y="10958"/>
                </a:cubicBezTo>
                <a:cubicBezTo>
                  <a:pt x="69932" y="9786"/>
                  <a:pt x="69247" y="8167"/>
                  <a:pt x="69247" y="6481"/>
                </a:cubicBezTo>
                <a:cubicBezTo>
                  <a:pt x="69228" y="4757"/>
                  <a:pt x="69913" y="3109"/>
                  <a:pt x="71152" y="1909"/>
                </a:cubicBezTo>
                <a:cubicBezTo>
                  <a:pt x="72295" y="652"/>
                  <a:pt x="73933" y="-44"/>
                  <a:pt x="75628" y="4"/>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5.png"/><Relationship Id="rId4" Type="http://schemas.openxmlformats.org/officeDocument/2006/relationships/image" Target="../media/image18.png"/><Relationship Id="rId5" Type="http://schemas.openxmlformats.org/officeDocument/2006/relationships/image" Target="../media/image13.png"/><Relationship Id="rId6"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3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hyperlink" Target="http://drive.google.com/file/d/1lE6i0nPPspybgvGl-iS4NhoxkF3m7HP_/view" TargetMode="External"/><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4.png"/><Relationship Id="rId4" Type="http://schemas.openxmlformats.org/officeDocument/2006/relationships/image" Target="../media/image20.png"/><Relationship Id="rId9" Type="http://schemas.openxmlformats.org/officeDocument/2006/relationships/image" Target="../media/image10.png"/><Relationship Id="rId5" Type="http://schemas.openxmlformats.org/officeDocument/2006/relationships/image" Target="../media/image21.png"/><Relationship Id="rId6" Type="http://schemas.openxmlformats.org/officeDocument/2006/relationships/image" Target="../media/image11.png"/><Relationship Id="rId7" Type="http://schemas.openxmlformats.org/officeDocument/2006/relationships/image" Target="../media/image5.png"/><Relationship Id="rId8"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image" Target="../media/image30.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2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1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29.png"/><Relationship Id="rId4" Type="http://schemas.openxmlformats.org/officeDocument/2006/relationships/image" Target="../media/image22.png"/><Relationship Id="rId5" Type="http://schemas.openxmlformats.org/officeDocument/2006/relationships/image" Target="../media/image26.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23.png"/><Relationship Id="rId4" Type="http://schemas.openxmlformats.org/officeDocument/2006/relationships/image" Target="../media/image25.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24.gif"/></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hyperlink" Target="https://velog.io/@hyerin0930/React-%EB%B0%98%EC%9D%91%ED%98%95-%EA%B5%AC%ED%98%84%ED%95%98%EA%B8%B0-with-react-responsive" TargetMode="External"/><Relationship Id="rId4" Type="http://schemas.openxmlformats.org/officeDocument/2006/relationships/hyperlink" Target="https://enne.tistory.com/6" TargetMode="External"/><Relationship Id="rId5" Type="http://schemas.openxmlformats.org/officeDocument/2006/relationships/hyperlink" Target="https://medium.com/@mauryaanoop3/the-indispensable-reranker-a-deep-dive-into-optimizing-retrieval-in-retrieval-augmented-generation-a12793ee393c" TargetMode="External"/><Relationship Id="rId6" Type="http://schemas.openxmlformats.org/officeDocument/2006/relationships/hyperlink" Target="https://www.pinecone.io/learn/series/rag/rerankers/" TargetMode="External"/><Relationship Id="rId7" Type="http://schemas.openxmlformats.org/officeDocument/2006/relationships/hyperlink" Target="https://huggingface.co/learn/cookbook/rag_evaluation"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2" name="Shape 512"/>
        <p:cNvGrpSpPr/>
        <p:nvPr/>
      </p:nvGrpSpPr>
      <p:grpSpPr>
        <a:xfrm>
          <a:off x="0" y="0"/>
          <a:ext cx="0" cy="0"/>
          <a:chOff x="0" y="0"/>
          <a:chExt cx="0" cy="0"/>
        </a:xfrm>
      </p:grpSpPr>
      <p:sp>
        <p:nvSpPr>
          <p:cNvPr id="513" name="Google Shape;513;p21"/>
          <p:cNvSpPr txBox="1"/>
          <p:nvPr>
            <p:ph type="ctrTitle"/>
          </p:nvPr>
        </p:nvSpPr>
        <p:spPr>
          <a:xfrm>
            <a:off x="912825" y="1753975"/>
            <a:ext cx="6504000" cy="2736900"/>
          </a:xfrm>
          <a:prstGeom prst="rect">
            <a:avLst/>
          </a:prstGeom>
        </p:spPr>
        <p:txBody>
          <a:bodyPr anchorCtr="0" anchor="b" bIns="121900" lIns="121900" spcFirstLastPara="1" rIns="121900" wrap="square" tIns="121900">
            <a:noAutofit/>
          </a:bodyPr>
          <a:lstStyle/>
          <a:p>
            <a:pPr indent="0" lvl="0" marL="0" rtl="0" algn="l">
              <a:spcBef>
                <a:spcPts val="0"/>
              </a:spcBef>
              <a:spcAft>
                <a:spcPts val="0"/>
              </a:spcAft>
              <a:buSzPts val="990"/>
              <a:buNone/>
            </a:pPr>
            <a:r>
              <a:rPr lang="en" sz="8210"/>
              <a:t>iSKKUBot</a:t>
            </a:r>
            <a:endParaRPr sz="8210"/>
          </a:p>
        </p:txBody>
      </p:sp>
      <p:sp>
        <p:nvSpPr>
          <p:cNvPr id="514" name="Google Shape;514;p21"/>
          <p:cNvSpPr txBox="1"/>
          <p:nvPr>
            <p:ph idx="1" type="subTitle"/>
          </p:nvPr>
        </p:nvSpPr>
        <p:spPr>
          <a:xfrm>
            <a:off x="912825" y="4540025"/>
            <a:ext cx="6504000" cy="5640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SzPts val="770"/>
              <a:buNone/>
            </a:pPr>
            <a:r>
              <a:rPr lang="en" sz="1540"/>
              <a:t>RAG-based Multilingual Chatbot for Exchange Students at SKKU</a:t>
            </a:r>
            <a:endParaRPr sz="154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2" name="Shape 592"/>
        <p:cNvGrpSpPr/>
        <p:nvPr/>
      </p:nvGrpSpPr>
      <p:grpSpPr>
        <a:xfrm>
          <a:off x="0" y="0"/>
          <a:ext cx="0" cy="0"/>
          <a:chOff x="0" y="0"/>
          <a:chExt cx="0" cy="0"/>
        </a:xfrm>
      </p:grpSpPr>
      <p:sp>
        <p:nvSpPr>
          <p:cNvPr id="593" name="Google Shape;593;p30"/>
          <p:cNvSpPr txBox="1"/>
          <p:nvPr>
            <p:ph type="title"/>
          </p:nvPr>
        </p:nvSpPr>
        <p:spPr>
          <a:xfrm>
            <a:off x="1135675" y="430400"/>
            <a:ext cx="9767400" cy="8874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a:t>Performance</a:t>
            </a:r>
            <a:endParaRPr/>
          </a:p>
        </p:txBody>
      </p:sp>
      <p:sp>
        <p:nvSpPr>
          <p:cNvPr id="594" name="Google Shape;594;p30"/>
          <p:cNvSpPr txBox="1"/>
          <p:nvPr>
            <p:ph idx="1" type="body"/>
          </p:nvPr>
        </p:nvSpPr>
        <p:spPr>
          <a:xfrm>
            <a:off x="457200" y="1462425"/>
            <a:ext cx="10789800" cy="5270400"/>
          </a:xfrm>
          <a:prstGeom prst="rect">
            <a:avLst/>
          </a:prstGeom>
        </p:spPr>
        <p:txBody>
          <a:bodyPr anchorCtr="0" anchor="t" bIns="121900" lIns="121900" spcFirstLastPara="1" rIns="121900" wrap="square" tIns="121900">
            <a:normAutofit/>
          </a:bodyPr>
          <a:lstStyle/>
          <a:p>
            <a:pPr indent="-336550" lvl="0" marL="457200" rtl="0" algn="just">
              <a:spcBef>
                <a:spcPts val="1200"/>
              </a:spcBef>
              <a:spcAft>
                <a:spcPts val="0"/>
              </a:spcAft>
              <a:buClr>
                <a:schemeClr val="accent3"/>
              </a:buClr>
              <a:buSzPts val="1700"/>
              <a:buFont typeface="Poppins"/>
              <a:buChar char="●"/>
            </a:pPr>
            <a:r>
              <a:rPr lang="en" sz="1700">
                <a:solidFill>
                  <a:schemeClr val="accent3"/>
                </a:solidFill>
                <a:latin typeface="Poppins"/>
                <a:ea typeface="Poppins"/>
                <a:cs typeface="Poppins"/>
                <a:sym typeface="Poppins"/>
              </a:rPr>
              <a:t>Dataset Quality</a:t>
            </a:r>
            <a:endParaRPr sz="1700">
              <a:solidFill>
                <a:schemeClr val="accent3"/>
              </a:solidFill>
              <a:latin typeface="Poppins"/>
              <a:ea typeface="Poppins"/>
              <a:cs typeface="Poppins"/>
              <a:sym typeface="Poppins"/>
            </a:endParaRPr>
          </a:p>
          <a:p>
            <a:pPr indent="-336550" lvl="1" marL="914400" rtl="0" algn="just">
              <a:spcBef>
                <a:spcPts val="1200"/>
              </a:spcBef>
              <a:spcAft>
                <a:spcPts val="0"/>
              </a:spcAft>
              <a:buClr>
                <a:schemeClr val="accent3"/>
              </a:buClr>
              <a:buSzPts val="1700"/>
              <a:buFont typeface="Poppins"/>
              <a:buChar char="○"/>
            </a:pPr>
            <a:r>
              <a:rPr lang="en" sz="1700">
                <a:solidFill>
                  <a:schemeClr val="accent3"/>
                </a:solidFill>
                <a:latin typeface="Poppins"/>
                <a:ea typeface="Poppins"/>
                <a:cs typeface="Poppins"/>
                <a:sym typeface="Poppins"/>
              </a:rPr>
              <a:t>After: Created chucks based on headers, with each chuck having the title of the page and the corresponding header so that the retriever can identify what each chuck is about more clearly</a:t>
            </a:r>
            <a:endParaRPr sz="1700">
              <a:solidFill>
                <a:schemeClr val="accent3"/>
              </a:solidFill>
              <a:latin typeface="Poppins"/>
              <a:ea typeface="Poppins"/>
              <a:cs typeface="Poppins"/>
              <a:sym typeface="Poppins"/>
            </a:endParaRPr>
          </a:p>
          <a:p>
            <a:pPr indent="0" lvl="0" marL="0" rtl="0" algn="just">
              <a:spcBef>
                <a:spcPts val="1200"/>
              </a:spcBef>
              <a:spcAft>
                <a:spcPts val="0"/>
              </a:spcAft>
              <a:buNone/>
            </a:pPr>
            <a:r>
              <a:t/>
            </a:r>
            <a:endParaRPr sz="1900">
              <a:solidFill>
                <a:schemeClr val="accent3"/>
              </a:solidFill>
              <a:latin typeface="Poppins"/>
              <a:ea typeface="Poppins"/>
              <a:cs typeface="Poppins"/>
              <a:sym typeface="Poppins"/>
            </a:endParaRPr>
          </a:p>
          <a:p>
            <a:pPr indent="0" lvl="0" marL="0" rtl="0" algn="just">
              <a:spcBef>
                <a:spcPts val="1200"/>
              </a:spcBef>
              <a:spcAft>
                <a:spcPts val="1000"/>
              </a:spcAft>
              <a:buNone/>
            </a:pPr>
            <a:r>
              <a:t/>
            </a:r>
            <a:endParaRPr sz="1900">
              <a:solidFill>
                <a:schemeClr val="accent3"/>
              </a:solidFill>
              <a:latin typeface="Poppins"/>
              <a:ea typeface="Poppins"/>
              <a:cs typeface="Poppins"/>
              <a:sym typeface="Poppins"/>
            </a:endParaRPr>
          </a:p>
        </p:txBody>
      </p:sp>
      <p:pic>
        <p:nvPicPr>
          <p:cNvPr id="595" name="Google Shape;595;p30"/>
          <p:cNvPicPr preferRelativeResize="0"/>
          <p:nvPr/>
        </p:nvPicPr>
        <p:blipFill>
          <a:blip r:embed="rId3">
            <a:alphaModFix/>
          </a:blip>
          <a:stretch>
            <a:fillRect/>
          </a:stretch>
        </p:blipFill>
        <p:spPr>
          <a:xfrm>
            <a:off x="2362900" y="2928250"/>
            <a:ext cx="2881124" cy="3656651"/>
          </a:xfrm>
          <a:prstGeom prst="rect">
            <a:avLst/>
          </a:prstGeom>
          <a:noFill/>
          <a:ln>
            <a:noFill/>
          </a:ln>
        </p:spPr>
      </p:pic>
      <p:pic>
        <p:nvPicPr>
          <p:cNvPr id="596" name="Google Shape;596;p30"/>
          <p:cNvPicPr preferRelativeResize="0"/>
          <p:nvPr/>
        </p:nvPicPr>
        <p:blipFill>
          <a:blip r:embed="rId4">
            <a:alphaModFix/>
          </a:blip>
          <a:stretch>
            <a:fillRect/>
          </a:stretch>
        </p:blipFill>
        <p:spPr>
          <a:xfrm>
            <a:off x="6368425" y="2763188"/>
            <a:ext cx="4166275" cy="1331625"/>
          </a:xfrm>
          <a:prstGeom prst="rect">
            <a:avLst/>
          </a:prstGeom>
          <a:noFill/>
          <a:ln>
            <a:noFill/>
          </a:ln>
        </p:spPr>
      </p:pic>
      <p:pic>
        <p:nvPicPr>
          <p:cNvPr id="597" name="Google Shape;597;p30"/>
          <p:cNvPicPr preferRelativeResize="0"/>
          <p:nvPr/>
        </p:nvPicPr>
        <p:blipFill>
          <a:blip r:embed="rId5">
            <a:alphaModFix/>
          </a:blip>
          <a:stretch>
            <a:fillRect/>
          </a:stretch>
        </p:blipFill>
        <p:spPr>
          <a:xfrm>
            <a:off x="6368425" y="4135387"/>
            <a:ext cx="4166275" cy="1135638"/>
          </a:xfrm>
          <a:prstGeom prst="rect">
            <a:avLst/>
          </a:prstGeom>
          <a:noFill/>
          <a:ln>
            <a:noFill/>
          </a:ln>
        </p:spPr>
      </p:pic>
      <p:pic>
        <p:nvPicPr>
          <p:cNvPr id="598" name="Google Shape;598;p30"/>
          <p:cNvPicPr preferRelativeResize="0"/>
          <p:nvPr/>
        </p:nvPicPr>
        <p:blipFill>
          <a:blip r:embed="rId6">
            <a:alphaModFix/>
          </a:blip>
          <a:stretch>
            <a:fillRect/>
          </a:stretch>
        </p:blipFill>
        <p:spPr>
          <a:xfrm>
            <a:off x="6368425" y="5311588"/>
            <a:ext cx="4166275" cy="1475688"/>
          </a:xfrm>
          <a:prstGeom prst="rect">
            <a:avLst/>
          </a:prstGeom>
          <a:noFill/>
          <a:ln>
            <a:noFill/>
          </a:ln>
        </p:spPr>
      </p:pic>
      <p:sp>
        <p:nvSpPr>
          <p:cNvPr id="599" name="Google Shape;599;p30"/>
          <p:cNvSpPr/>
          <p:nvPr/>
        </p:nvSpPr>
        <p:spPr>
          <a:xfrm>
            <a:off x="2362900" y="3329425"/>
            <a:ext cx="2881200" cy="10335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Light"/>
              <a:ea typeface="Poppins Light"/>
              <a:cs typeface="Poppins Light"/>
              <a:sym typeface="Poppins Light"/>
            </a:endParaRPr>
          </a:p>
        </p:txBody>
      </p:sp>
      <p:sp>
        <p:nvSpPr>
          <p:cNvPr id="600" name="Google Shape;600;p30"/>
          <p:cNvSpPr/>
          <p:nvPr/>
        </p:nvSpPr>
        <p:spPr>
          <a:xfrm>
            <a:off x="2362900" y="4449475"/>
            <a:ext cx="2881200" cy="4299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Light"/>
              <a:ea typeface="Poppins Light"/>
              <a:cs typeface="Poppins Light"/>
              <a:sym typeface="Poppins Light"/>
            </a:endParaRPr>
          </a:p>
        </p:txBody>
      </p:sp>
      <p:sp>
        <p:nvSpPr>
          <p:cNvPr id="601" name="Google Shape;601;p30"/>
          <p:cNvSpPr/>
          <p:nvPr/>
        </p:nvSpPr>
        <p:spPr>
          <a:xfrm>
            <a:off x="2362900" y="4965925"/>
            <a:ext cx="2881200" cy="16191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Light"/>
              <a:ea typeface="Poppins Light"/>
              <a:cs typeface="Poppins Light"/>
              <a:sym typeface="Poppins Light"/>
            </a:endParaRPr>
          </a:p>
        </p:txBody>
      </p:sp>
      <p:cxnSp>
        <p:nvCxnSpPr>
          <p:cNvPr id="602" name="Google Shape;602;p30"/>
          <p:cNvCxnSpPr>
            <a:stCxn id="599" idx="3"/>
            <a:endCxn id="596" idx="1"/>
          </p:cNvCxnSpPr>
          <p:nvPr/>
        </p:nvCxnSpPr>
        <p:spPr>
          <a:xfrm flipH="1" rot="10800000">
            <a:off x="5244100" y="3428875"/>
            <a:ext cx="1124400" cy="417300"/>
          </a:xfrm>
          <a:prstGeom prst="straightConnector1">
            <a:avLst/>
          </a:prstGeom>
          <a:noFill/>
          <a:ln cap="flat" cmpd="sng" w="9525">
            <a:solidFill>
              <a:srgbClr val="FF0000"/>
            </a:solidFill>
            <a:prstDash val="solid"/>
            <a:round/>
            <a:headEnd len="med" w="med" type="none"/>
            <a:tailEnd len="med" w="med" type="none"/>
          </a:ln>
        </p:spPr>
      </p:cxnSp>
      <p:cxnSp>
        <p:nvCxnSpPr>
          <p:cNvPr id="603" name="Google Shape;603;p30"/>
          <p:cNvCxnSpPr>
            <a:stCxn id="600" idx="3"/>
            <a:endCxn id="597" idx="1"/>
          </p:cNvCxnSpPr>
          <p:nvPr/>
        </p:nvCxnSpPr>
        <p:spPr>
          <a:xfrm>
            <a:off x="5244100" y="4664425"/>
            <a:ext cx="1124400" cy="38700"/>
          </a:xfrm>
          <a:prstGeom prst="straightConnector1">
            <a:avLst/>
          </a:prstGeom>
          <a:noFill/>
          <a:ln cap="flat" cmpd="sng" w="9525">
            <a:solidFill>
              <a:srgbClr val="FF0000"/>
            </a:solidFill>
            <a:prstDash val="solid"/>
            <a:round/>
            <a:headEnd len="med" w="med" type="none"/>
            <a:tailEnd len="med" w="med" type="none"/>
          </a:ln>
        </p:spPr>
      </p:cxnSp>
      <p:cxnSp>
        <p:nvCxnSpPr>
          <p:cNvPr id="604" name="Google Shape;604;p30"/>
          <p:cNvCxnSpPr>
            <a:stCxn id="601" idx="3"/>
            <a:endCxn id="598" idx="1"/>
          </p:cNvCxnSpPr>
          <p:nvPr/>
        </p:nvCxnSpPr>
        <p:spPr>
          <a:xfrm>
            <a:off x="5244100" y="5775475"/>
            <a:ext cx="1124400" cy="273900"/>
          </a:xfrm>
          <a:prstGeom prst="straightConnector1">
            <a:avLst/>
          </a:prstGeom>
          <a:noFill/>
          <a:ln cap="flat" cmpd="sng" w="9525">
            <a:solidFill>
              <a:srgbClr val="FF0000"/>
            </a:solidFill>
            <a:prstDash val="solid"/>
            <a:round/>
            <a:headEnd len="med" w="med" type="none"/>
            <a:tailEnd len="med" w="med" type="none"/>
          </a:ln>
        </p:spPr>
      </p:cxn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8" name="Shape 608"/>
        <p:cNvGrpSpPr/>
        <p:nvPr/>
      </p:nvGrpSpPr>
      <p:grpSpPr>
        <a:xfrm>
          <a:off x="0" y="0"/>
          <a:ext cx="0" cy="0"/>
          <a:chOff x="0" y="0"/>
          <a:chExt cx="0" cy="0"/>
        </a:xfrm>
      </p:grpSpPr>
      <p:sp>
        <p:nvSpPr>
          <p:cNvPr id="609" name="Google Shape;609;p31"/>
          <p:cNvSpPr txBox="1"/>
          <p:nvPr>
            <p:ph type="title"/>
          </p:nvPr>
        </p:nvSpPr>
        <p:spPr>
          <a:xfrm>
            <a:off x="1135675" y="430400"/>
            <a:ext cx="9767400" cy="8874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a:t>Performance</a:t>
            </a:r>
            <a:endParaRPr/>
          </a:p>
        </p:txBody>
      </p:sp>
      <p:sp>
        <p:nvSpPr>
          <p:cNvPr id="610" name="Google Shape;610;p31"/>
          <p:cNvSpPr txBox="1"/>
          <p:nvPr>
            <p:ph idx="1" type="body"/>
          </p:nvPr>
        </p:nvSpPr>
        <p:spPr>
          <a:xfrm>
            <a:off x="457200" y="1462425"/>
            <a:ext cx="11085600" cy="5270400"/>
          </a:xfrm>
          <a:prstGeom prst="rect">
            <a:avLst/>
          </a:prstGeom>
        </p:spPr>
        <p:txBody>
          <a:bodyPr anchorCtr="0" anchor="t" bIns="121900" lIns="121900" spcFirstLastPara="1" rIns="121900" wrap="square" tIns="121900">
            <a:normAutofit/>
          </a:bodyPr>
          <a:lstStyle/>
          <a:p>
            <a:pPr indent="-374650" lvl="0" marL="457200" rtl="0" algn="just">
              <a:spcBef>
                <a:spcPts val="1200"/>
              </a:spcBef>
              <a:spcAft>
                <a:spcPts val="0"/>
              </a:spcAft>
              <a:buClr>
                <a:schemeClr val="accent3"/>
              </a:buClr>
              <a:buSzPts val="2300"/>
              <a:buFont typeface="Poppins"/>
              <a:buChar char="●"/>
            </a:pPr>
            <a:r>
              <a:rPr lang="en" sz="2300">
                <a:solidFill>
                  <a:schemeClr val="accent3"/>
                </a:solidFill>
                <a:latin typeface="Poppins"/>
                <a:ea typeface="Poppins"/>
                <a:cs typeface="Poppins"/>
                <a:sym typeface="Poppins"/>
              </a:rPr>
              <a:t>Problem: Default RAG has low retrieve Quality</a:t>
            </a:r>
            <a:endParaRPr sz="2300">
              <a:solidFill>
                <a:schemeClr val="accent3"/>
              </a:solidFill>
              <a:latin typeface="Poppins"/>
              <a:ea typeface="Poppins"/>
              <a:cs typeface="Poppins"/>
              <a:sym typeface="Poppins"/>
            </a:endParaRPr>
          </a:p>
          <a:p>
            <a:pPr indent="-374650" lvl="1" marL="914400" marR="0" rtl="0" algn="just">
              <a:lnSpc>
                <a:spcPct val="115000"/>
              </a:lnSpc>
              <a:spcBef>
                <a:spcPts val="1200"/>
              </a:spcBef>
              <a:spcAft>
                <a:spcPts val="0"/>
              </a:spcAft>
              <a:buClr>
                <a:schemeClr val="accent3"/>
              </a:buClr>
              <a:buSzPts val="2300"/>
              <a:buFont typeface="Poppins"/>
              <a:buChar char="○"/>
            </a:pPr>
            <a:r>
              <a:rPr lang="en" sz="2300">
                <a:solidFill>
                  <a:schemeClr val="accent3"/>
                </a:solidFill>
                <a:latin typeface="Poppins"/>
                <a:ea typeface="Poppins"/>
                <a:cs typeface="Poppins"/>
                <a:sym typeface="Poppins"/>
              </a:rPr>
              <a:t>Direct use of the query as-is leads to poor search quality </a:t>
            </a:r>
            <a:br>
              <a:rPr lang="en" sz="2300">
                <a:solidFill>
                  <a:schemeClr val="accent3"/>
                </a:solidFill>
                <a:latin typeface="Poppins"/>
                <a:ea typeface="Poppins"/>
                <a:cs typeface="Poppins"/>
                <a:sym typeface="Poppins"/>
              </a:rPr>
            </a:br>
            <a:r>
              <a:rPr lang="en" sz="2300">
                <a:solidFill>
                  <a:schemeClr val="accent3"/>
                </a:solidFill>
                <a:latin typeface="Poppins"/>
                <a:ea typeface="Poppins"/>
                <a:cs typeface="Poppins"/>
                <a:sym typeface="Poppins"/>
              </a:rPr>
              <a:t>and limited comprehension of complex contexts.</a:t>
            </a:r>
            <a:endParaRPr sz="2300">
              <a:solidFill>
                <a:schemeClr val="accent3"/>
              </a:solidFill>
              <a:latin typeface="Poppins"/>
              <a:ea typeface="Poppins"/>
              <a:cs typeface="Poppins"/>
              <a:sym typeface="Poppins"/>
            </a:endParaRPr>
          </a:p>
          <a:p>
            <a:pPr indent="0" lvl="0" marL="0" marR="0" rtl="0" algn="just">
              <a:lnSpc>
                <a:spcPct val="115000"/>
              </a:lnSpc>
              <a:spcBef>
                <a:spcPts val="1200"/>
              </a:spcBef>
              <a:spcAft>
                <a:spcPts val="0"/>
              </a:spcAft>
              <a:buNone/>
            </a:pPr>
            <a:r>
              <a:t/>
            </a:r>
            <a:endParaRPr sz="2300">
              <a:solidFill>
                <a:schemeClr val="accent3"/>
              </a:solidFill>
              <a:latin typeface="Poppins"/>
              <a:ea typeface="Poppins"/>
              <a:cs typeface="Poppins"/>
              <a:sym typeface="Poppins"/>
            </a:endParaRPr>
          </a:p>
          <a:p>
            <a:pPr indent="-374650" lvl="0" marL="457200" marR="0" rtl="0" algn="just">
              <a:lnSpc>
                <a:spcPct val="115000"/>
              </a:lnSpc>
              <a:spcBef>
                <a:spcPts val="1200"/>
              </a:spcBef>
              <a:spcAft>
                <a:spcPts val="1000"/>
              </a:spcAft>
              <a:buClr>
                <a:schemeClr val="accent3"/>
              </a:buClr>
              <a:buSzPts val="2300"/>
              <a:buFont typeface="Poppins"/>
              <a:buChar char="●"/>
            </a:pPr>
            <a:r>
              <a:rPr lang="en" sz="2300">
                <a:solidFill>
                  <a:schemeClr val="accent3"/>
                </a:solidFill>
                <a:latin typeface="Poppins"/>
                <a:ea typeface="Poppins"/>
                <a:cs typeface="Poppins"/>
                <a:sym typeface="Poppins"/>
              </a:rPr>
              <a:t>We used ReRanker to implement Advanced RAG</a:t>
            </a:r>
            <a:endParaRPr sz="2300">
              <a:solidFill>
                <a:schemeClr val="accent3"/>
              </a:solidFill>
              <a:latin typeface="Poppins"/>
              <a:ea typeface="Poppins"/>
              <a:cs typeface="Poppins"/>
              <a:sym typeface="Poppins"/>
            </a:endParaRPr>
          </a:p>
        </p:txBody>
      </p:sp>
      <p:pic>
        <p:nvPicPr>
          <p:cNvPr id="611" name="Google Shape;611;p31"/>
          <p:cNvPicPr preferRelativeResize="0"/>
          <p:nvPr/>
        </p:nvPicPr>
        <p:blipFill>
          <a:blip r:embed="rId3">
            <a:alphaModFix/>
          </a:blip>
          <a:stretch>
            <a:fillRect/>
          </a:stretch>
        </p:blipFill>
        <p:spPr>
          <a:xfrm>
            <a:off x="1359474" y="4257662"/>
            <a:ext cx="9473051" cy="13906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5" name="Shape 615"/>
        <p:cNvGrpSpPr/>
        <p:nvPr/>
      </p:nvGrpSpPr>
      <p:grpSpPr>
        <a:xfrm>
          <a:off x="0" y="0"/>
          <a:ext cx="0" cy="0"/>
          <a:chOff x="0" y="0"/>
          <a:chExt cx="0" cy="0"/>
        </a:xfrm>
      </p:grpSpPr>
      <p:sp>
        <p:nvSpPr>
          <p:cNvPr id="616" name="Google Shape;616;p32"/>
          <p:cNvSpPr txBox="1"/>
          <p:nvPr>
            <p:ph type="title"/>
          </p:nvPr>
        </p:nvSpPr>
        <p:spPr>
          <a:xfrm>
            <a:off x="1135675" y="430400"/>
            <a:ext cx="9767400" cy="8874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a:t>Performance</a:t>
            </a:r>
            <a:endParaRPr/>
          </a:p>
        </p:txBody>
      </p:sp>
      <p:sp>
        <p:nvSpPr>
          <p:cNvPr id="617" name="Google Shape;617;p32"/>
          <p:cNvSpPr txBox="1"/>
          <p:nvPr>
            <p:ph idx="1" type="body"/>
          </p:nvPr>
        </p:nvSpPr>
        <p:spPr>
          <a:xfrm>
            <a:off x="457200" y="1462425"/>
            <a:ext cx="11085600" cy="5270400"/>
          </a:xfrm>
          <a:prstGeom prst="rect">
            <a:avLst/>
          </a:prstGeom>
        </p:spPr>
        <p:txBody>
          <a:bodyPr anchorCtr="0" anchor="t" bIns="121900" lIns="121900" spcFirstLastPara="1" rIns="121900" wrap="square" tIns="121900">
            <a:normAutofit/>
          </a:bodyPr>
          <a:lstStyle/>
          <a:p>
            <a:pPr indent="-374650" lvl="0" marL="457200" marR="0" rtl="0" algn="just">
              <a:lnSpc>
                <a:spcPct val="115000"/>
              </a:lnSpc>
              <a:spcBef>
                <a:spcPts val="1200"/>
              </a:spcBef>
              <a:spcAft>
                <a:spcPts val="0"/>
              </a:spcAft>
              <a:buClr>
                <a:schemeClr val="accent3"/>
              </a:buClr>
              <a:buSzPts val="2300"/>
              <a:buFont typeface="Poppins"/>
              <a:buChar char="●"/>
            </a:pPr>
            <a:r>
              <a:rPr lang="en" sz="2300">
                <a:solidFill>
                  <a:schemeClr val="accent3"/>
                </a:solidFill>
                <a:latin typeface="Poppins"/>
                <a:ea typeface="Poppins"/>
                <a:cs typeface="Poppins"/>
                <a:sym typeface="Poppins"/>
              </a:rPr>
              <a:t>ReRanker</a:t>
            </a:r>
            <a:endParaRPr sz="2300">
              <a:solidFill>
                <a:schemeClr val="accent3"/>
              </a:solidFill>
              <a:latin typeface="Poppins"/>
              <a:ea typeface="Poppins"/>
              <a:cs typeface="Poppins"/>
              <a:sym typeface="Poppins"/>
            </a:endParaRPr>
          </a:p>
          <a:p>
            <a:pPr indent="-374650" lvl="1" marL="914400" marR="0" rtl="0" algn="just">
              <a:lnSpc>
                <a:spcPct val="115000"/>
              </a:lnSpc>
              <a:spcBef>
                <a:spcPts val="1200"/>
              </a:spcBef>
              <a:spcAft>
                <a:spcPts val="0"/>
              </a:spcAft>
              <a:buClr>
                <a:schemeClr val="accent3"/>
              </a:buClr>
              <a:buSzPts val="2300"/>
              <a:buFont typeface="Poppins"/>
              <a:buChar char="○"/>
            </a:pPr>
            <a:r>
              <a:rPr lang="en" sz="2300">
                <a:solidFill>
                  <a:schemeClr val="accent3"/>
                </a:solidFill>
                <a:latin typeface="Poppins"/>
                <a:ea typeface="Poppins"/>
                <a:cs typeface="Poppins"/>
                <a:sym typeface="Poppins"/>
              </a:rPr>
              <a:t>Use Cross-encoder for context retrieve.</a:t>
            </a:r>
            <a:endParaRPr sz="2300">
              <a:solidFill>
                <a:schemeClr val="accent3"/>
              </a:solidFill>
              <a:latin typeface="Poppins"/>
              <a:ea typeface="Poppins"/>
              <a:cs typeface="Poppins"/>
              <a:sym typeface="Poppins"/>
            </a:endParaRPr>
          </a:p>
          <a:p>
            <a:pPr indent="-374650" lvl="1" marL="914400" marR="0" rtl="0" algn="just">
              <a:lnSpc>
                <a:spcPct val="115000"/>
              </a:lnSpc>
              <a:spcBef>
                <a:spcPts val="1200"/>
              </a:spcBef>
              <a:spcAft>
                <a:spcPts val="1000"/>
              </a:spcAft>
              <a:buClr>
                <a:schemeClr val="accent3"/>
              </a:buClr>
              <a:buSzPts val="2300"/>
              <a:buFont typeface="Poppins"/>
              <a:buChar char="○"/>
            </a:pPr>
            <a:r>
              <a:rPr lang="en" sz="2300">
                <a:solidFill>
                  <a:schemeClr val="accent3"/>
                </a:solidFill>
                <a:latin typeface="Poppins"/>
                <a:ea typeface="Poppins"/>
                <a:cs typeface="Poppins"/>
                <a:sym typeface="Poppins"/>
              </a:rPr>
              <a:t>Used for final top-k similarity verification from the original retriever to minimize time consumption. </a:t>
            </a:r>
            <a:endParaRPr sz="2300">
              <a:solidFill>
                <a:schemeClr val="accent3"/>
              </a:solidFill>
              <a:latin typeface="Poppins"/>
              <a:ea typeface="Poppins"/>
              <a:cs typeface="Poppins"/>
              <a:sym typeface="Poppins"/>
            </a:endParaRPr>
          </a:p>
        </p:txBody>
      </p:sp>
      <p:pic>
        <p:nvPicPr>
          <p:cNvPr id="618" name="Google Shape;618;p32"/>
          <p:cNvPicPr preferRelativeResize="0"/>
          <p:nvPr/>
        </p:nvPicPr>
        <p:blipFill>
          <a:blip r:embed="rId3">
            <a:alphaModFix/>
          </a:blip>
          <a:stretch>
            <a:fillRect/>
          </a:stretch>
        </p:blipFill>
        <p:spPr>
          <a:xfrm>
            <a:off x="3215900" y="3736299"/>
            <a:ext cx="5760201" cy="27429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2" name="Shape 622"/>
        <p:cNvGrpSpPr/>
        <p:nvPr/>
      </p:nvGrpSpPr>
      <p:grpSpPr>
        <a:xfrm>
          <a:off x="0" y="0"/>
          <a:ext cx="0" cy="0"/>
          <a:chOff x="0" y="0"/>
          <a:chExt cx="0" cy="0"/>
        </a:xfrm>
      </p:grpSpPr>
      <p:sp>
        <p:nvSpPr>
          <p:cNvPr id="623" name="Google Shape;623;p33"/>
          <p:cNvSpPr txBox="1"/>
          <p:nvPr>
            <p:ph type="title"/>
          </p:nvPr>
        </p:nvSpPr>
        <p:spPr>
          <a:xfrm>
            <a:off x="1135675" y="430400"/>
            <a:ext cx="9767400" cy="8874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a:t>Performance</a:t>
            </a:r>
            <a:endParaRPr/>
          </a:p>
        </p:txBody>
      </p:sp>
      <p:sp>
        <p:nvSpPr>
          <p:cNvPr id="624" name="Google Shape;624;p33"/>
          <p:cNvSpPr txBox="1"/>
          <p:nvPr>
            <p:ph idx="1" type="body"/>
          </p:nvPr>
        </p:nvSpPr>
        <p:spPr>
          <a:xfrm>
            <a:off x="457200" y="1462425"/>
            <a:ext cx="11085600" cy="5270400"/>
          </a:xfrm>
          <a:prstGeom prst="rect">
            <a:avLst/>
          </a:prstGeom>
        </p:spPr>
        <p:txBody>
          <a:bodyPr anchorCtr="0" anchor="t" bIns="121900" lIns="121900" spcFirstLastPara="1" rIns="121900" wrap="square" tIns="121900">
            <a:normAutofit fontScale="55000" lnSpcReduction="10000"/>
          </a:bodyPr>
          <a:lstStyle/>
          <a:p>
            <a:pPr indent="-373538" lvl="0" marL="457200" marR="0" rtl="0" algn="just">
              <a:lnSpc>
                <a:spcPct val="115000"/>
              </a:lnSpc>
              <a:spcBef>
                <a:spcPts val="1200"/>
              </a:spcBef>
              <a:spcAft>
                <a:spcPts val="0"/>
              </a:spcAft>
              <a:buClr>
                <a:schemeClr val="accent3"/>
              </a:buClr>
              <a:buSzPct val="100000"/>
              <a:buFont typeface="Poppins"/>
              <a:buChar char="●"/>
            </a:pPr>
            <a:r>
              <a:rPr lang="en" sz="4150">
                <a:solidFill>
                  <a:schemeClr val="accent3"/>
                </a:solidFill>
                <a:latin typeface="Poppins"/>
                <a:ea typeface="Poppins"/>
                <a:cs typeface="Poppins"/>
                <a:sym typeface="Poppins"/>
              </a:rPr>
              <a:t>Top 1 context compare</a:t>
            </a:r>
            <a:endParaRPr sz="4150">
              <a:solidFill>
                <a:schemeClr val="accent3"/>
              </a:solidFill>
              <a:latin typeface="Poppins"/>
              <a:ea typeface="Poppins"/>
              <a:cs typeface="Poppins"/>
              <a:sym typeface="Poppins"/>
            </a:endParaRPr>
          </a:p>
          <a:p>
            <a:pPr indent="-373538" lvl="1" marL="914400" marR="0" rtl="0" algn="just">
              <a:lnSpc>
                <a:spcPct val="115000"/>
              </a:lnSpc>
              <a:spcBef>
                <a:spcPts val="1200"/>
              </a:spcBef>
              <a:spcAft>
                <a:spcPts val="0"/>
              </a:spcAft>
              <a:buClr>
                <a:schemeClr val="accent3"/>
              </a:buClr>
              <a:buSzPct val="100000"/>
              <a:buFont typeface="Poppins"/>
              <a:buChar char="○"/>
            </a:pPr>
            <a:r>
              <a:rPr lang="en" sz="4150">
                <a:solidFill>
                  <a:schemeClr val="accent3"/>
                </a:solidFill>
                <a:latin typeface="Poppins"/>
                <a:ea typeface="Poppins"/>
                <a:cs typeface="Poppins"/>
                <a:sym typeface="Poppins"/>
              </a:rPr>
              <a:t>Query: how can i find my classroom?</a:t>
            </a:r>
            <a:endParaRPr sz="4150">
              <a:solidFill>
                <a:schemeClr val="accent3"/>
              </a:solidFill>
              <a:latin typeface="Poppins"/>
              <a:ea typeface="Poppins"/>
              <a:cs typeface="Poppins"/>
              <a:sym typeface="Poppins"/>
            </a:endParaRPr>
          </a:p>
          <a:p>
            <a:pPr indent="0" lvl="0" marL="0" marR="0" rtl="0" algn="just">
              <a:lnSpc>
                <a:spcPct val="115000"/>
              </a:lnSpc>
              <a:spcBef>
                <a:spcPts val="1200"/>
              </a:spcBef>
              <a:spcAft>
                <a:spcPts val="0"/>
              </a:spcAft>
              <a:buNone/>
            </a:pPr>
            <a:r>
              <a:t/>
            </a:r>
            <a:endParaRPr sz="2300">
              <a:solidFill>
                <a:schemeClr val="accent3"/>
              </a:solidFill>
              <a:latin typeface="Poppins"/>
              <a:ea typeface="Poppins"/>
              <a:cs typeface="Poppins"/>
              <a:sym typeface="Poppins"/>
            </a:endParaRPr>
          </a:p>
          <a:p>
            <a:pPr indent="0" lvl="0" marL="0" marR="0" rtl="0" algn="just">
              <a:lnSpc>
                <a:spcPct val="115000"/>
              </a:lnSpc>
              <a:spcBef>
                <a:spcPts val="1200"/>
              </a:spcBef>
              <a:spcAft>
                <a:spcPts val="0"/>
              </a:spcAft>
              <a:buNone/>
            </a:pPr>
            <a:r>
              <a:rPr lang="en" sz="3200">
                <a:solidFill>
                  <a:schemeClr val="accent3"/>
                </a:solidFill>
                <a:latin typeface="Poppins"/>
                <a:ea typeface="Poppins"/>
                <a:cs typeface="Poppins"/>
                <a:sym typeface="Poppins"/>
              </a:rPr>
              <a:t>Original RAG: [’(’Humanities and Social Sciences Campus’, ‘= 02) 760-1299’): Location: Dasan Hall of Economics 3 floor 32327, (‘Natural Sciences Campus’, ‘= 031) 290-5682’): Location: Shops &amp; Services Center 3" floor’] -&gt; </a:t>
            </a:r>
            <a:r>
              <a:rPr b="1" lang="en" sz="3200">
                <a:solidFill>
                  <a:schemeClr val="accent3"/>
                </a:solidFill>
                <a:latin typeface="Poppins"/>
                <a:ea typeface="Poppins"/>
                <a:cs typeface="Poppins"/>
                <a:sym typeface="Poppins"/>
              </a:rPr>
              <a:t>Not that relevant top 1</a:t>
            </a:r>
            <a:endParaRPr b="1" sz="3200">
              <a:solidFill>
                <a:schemeClr val="accent3"/>
              </a:solidFill>
              <a:latin typeface="Poppins"/>
              <a:ea typeface="Poppins"/>
              <a:cs typeface="Poppins"/>
              <a:sym typeface="Poppins"/>
            </a:endParaRPr>
          </a:p>
          <a:p>
            <a:pPr indent="0" lvl="0" marL="0" marR="0" rtl="0" algn="just">
              <a:lnSpc>
                <a:spcPct val="115000"/>
              </a:lnSpc>
              <a:spcBef>
                <a:spcPts val="1200"/>
              </a:spcBef>
              <a:spcAft>
                <a:spcPts val="0"/>
              </a:spcAft>
              <a:buNone/>
            </a:pPr>
            <a:r>
              <a:t/>
            </a:r>
            <a:endParaRPr sz="3200">
              <a:solidFill>
                <a:schemeClr val="accent3"/>
              </a:solidFill>
              <a:latin typeface="Poppins"/>
              <a:ea typeface="Poppins"/>
              <a:cs typeface="Poppins"/>
              <a:sym typeface="Poppins"/>
            </a:endParaRPr>
          </a:p>
          <a:p>
            <a:pPr indent="0" lvl="0" marL="0" marR="0" rtl="0" algn="just">
              <a:lnSpc>
                <a:spcPct val="115000"/>
              </a:lnSpc>
              <a:spcBef>
                <a:spcPts val="1200"/>
              </a:spcBef>
              <a:spcAft>
                <a:spcPts val="0"/>
              </a:spcAft>
              <a:buNone/>
            </a:pPr>
            <a:r>
              <a:rPr lang="en" sz="3200">
                <a:solidFill>
                  <a:schemeClr val="accent3"/>
                </a:solidFill>
                <a:latin typeface="Poppins"/>
                <a:ea typeface="Poppins"/>
                <a:cs typeface="Poppins"/>
                <a:sym typeface="Poppins"/>
              </a:rPr>
              <a:t>RAG with ReRanker:</a:t>
            </a:r>
            <a:r>
              <a:rPr lang="en" sz="3200">
                <a:solidFill>
                  <a:schemeClr val="accent3"/>
                </a:solidFill>
                <a:latin typeface="Poppins"/>
                <a:ea typeface="Poppins"/>
                <a:cs typeface="Poppins"/>
                <a:sym typeface="Poppins"/>
              </a:rPr>
              <a:t>[</a:t>
            </a:r>
            <a:r>
              <a:rPr lang="en" sz="3200">
                <a:solidFill>
                  <a:schemeClr val="accent3"/>
                </a:solidFill>
                <a:latin typeface="Poppins"/>
                <a:ea typeface="Poppins"/>
                <a:cs typeface="Poppins"/>
                <a:sym typeface="Poppins"/>
              </a:rPr>
              <a:t>‘323   강의실 찾는 방법 강의실 번호로 강의실 찾는 방</a:t>
            </a:r>
            <a:r>
              <a:rPr lang="en" sz="3200">
                <a:solidFill>
                  <a:schemeClr val="accent3"/>
                </a:solidFill>
                <a:latin typeface="Poppins"/>
                <a:ea typeface="Poppins"/>
                <a:cs typeface="Poppins"/>
                <a:sym typeface="Poppins"/>
              </a:rPr>
              <a:t>법 </a:t>
            </a:r>
            <a:r>
              <a:rPr lang="en" sz="3200">
                <a:solidFill>
                  <a:schemeClr val="accent3"/>
                </a:solidFill>
                <a:latin typeface="Poppins"/>
                <a:ea typeface="Poppins"/>
                <a:cs typeface="Poppins"/>
                <a:sym typeface="Poppins"/>
              </a:rPr>
              <a:t> 예) 강의실 번호가 90212일 경우 90은 건물번호, 2는 층수, 12는 방 번호이므로, 90212호는 국제관 2층에 있는 212호입니다. 인문사회과학캠퍼스 주요 건물 번호 - 10XXX: 600주년기념관 - 20XXX: 법학관 - 31XXX: 퇴계인문관 - 32XXX: 다산경제관 - 33XXX: 경영관- 50XXX: 호암관 - 61XXX: 수선관 - 62XXX: 수선관별관 - 90XXX: 국제관… ‘] -&gt; </a:t>
            </a:r>
            <a:r>
              <a:rPr b="1" lang="en" sz="3200">
                <a:solidFill>
                  <a:schemeClr val="accent3"/>
                </a:solidFill>
                <a:latin typeface="Poppins"/>
                <a:ea typeface="Poppins"/>
                <a:cs typeface="Poppins"/>
                <a:sym typeface="Poppins"/>
              </a:rPr>
              <a:t>more accurate top 1</a:t>
            </a:r>
            <a:endParaRPr b="1" sz="3200">
              <a:solidFill>
                <a:schemeClr val="accent3"/>
              </a:solidFill>
              <a:latin typeface="Poppins"/>
              <a:ea typeface="Poppins"/>
              <a:cs typeface="Poppins"/>
              <a:sym typeface="Poppins"/>
            </a:endParaRPr>
          </a:p>
          <a:p>
            <a:pPr indent="0" lvl="0" marL="914400" marR="0" rtl="0" algn="just">
              <a:lnSpc>
                <a:spcPct val="115000"/>
              </a:lnSpc>
              <a:spcBef>
                <a:spcPts val="1200"/>
              </a:spcBef>
              <a:spcAft>
                <a:spcPts val="0"/>
              </a:spcAft>
              <a:buNone/>
            </a:pPr>
            <a:r>
              <a:t/>
            </a:r>
            <a:endParaRPr sz="3200">
              <a:solidFill>
                <a:schemeClr val="accent3"/>
              </a:solidFill>
              <a:latin typeface="Poppins"/>
              <a:ea typeface="Poppins"/>
              <a:cs typeface="Poppins"/>
              <a:sym typeface="Poppins"/>
            </a:endParaRPr>
          </a:p>
          <a:p>
            <a:pPr indent="0" lvl="0" marL="914400" marR="0" rtl="0" algn="just">
              <a:lnSpc>
                <a:spcPct val="115000"/>
              </a:lnSpc>
              <a:spcBef>
                <a:spcPts val="1200"/>
              </a:spcBef>
              <a:spcAft>
                <a:spcPts val="1000"/>
              </a:spcAft>
              <a:buNone/>
            </a:pPr>
            <a:r>
              <a:t/>
            </a:r>
            <a:endParaRPr sz="3200">
              <a:solidFill>
                <a:schemeClr val="accent3"/>
              </a:solidFill>
              <a:latin typeface="Poppins"/>
              <a:ea typeface="Poppins"/>
              <a:cs typeface="Poppins"/>
              <a:sym typeface="Poppins"/>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8" name="Shape 628"/>
        <p:cNvGrpSpPr/>
        <p:nvPr/>
      </p:nvGrpSpPr>
      <p:grpSpPr>
        <a:xfrm>
          <a:off x="0" y="0"/>
          <a:ext cx="0" cy="0"/>
          <a:chOff x="0" y="0"/>
          <a:chExt cx="0" cy="0"/>
        </a:xfrm>
      </p:grpSpPr>
      <p:sp>
        <p:nvSpPr>
          <p:cNvPr id="629" name="Google Shape;629;p34"/>
          <p:cNvSpPr txBox="1"/>
          <p:nvPr>
            <p:ph idx="1" type="body"/>
          </p:nvPr>
        </p:nvSpPr>
        <p:spPr>
          <a:xfrm>
            <a:off x="457200" y="1462425"/>
            <a:ext cx="11085600" cy="5270400"/>
          </a:xfrm>
          <a:prstGeom prst="rect">
            <a:avLst/>
          </a:prstGeom>
        </p:spPr>
        <p:txBody>
          <a:bodyPr anchorCtr="0" anchor="t" bIns="121900" lIns="121900" spcFirstLastPara="1" rIns="121900" wrap="square" tIns="121900">
            <a:normAutofit/>
          </a:bodyPr>
          <a:lstStyle/>
          <a:p>
            <a:pPr indent="-374650" lvl="0" marL="457200" rtl="0" algn="just">
              <a:spcBef>
                <a:spcPts val="1200"/>
              </a:spcBef>
              <a:spcAft>
                <a:spcPts val="0"/>
              </a:spcAft>
              <a:buClr>
                <a:schemeClr val="accent3"/>
              </a:buClr>
              <a:buSzPts val="2300"/>
              <a:buFont typeface="Poppins"/>
              <a:buChar char="●"/>
            </a:pPr>
            <a:r>
              <a:rPr lang="en" sz="2300">
                <a:solidFill>
                  <a:schemeClr val="accent3"/>
                </a:solidFill>
                <a:latin typeface="Poppins"/>
                <a:ea typeface="Poppins"/>
                <a:cs typeface="Poppins"/>
                <a:sym typeface="Poppins"/>
              </a:rPr>
              <a:t>Problem: Response time is too long.</a:t>
            </a:r>
            <a:endParaRPr sz="2300">
              <a:solidFill>
                <a:schemeClr val="accent3"/>
              </a:solidFill>
              <a:latin typeface="Poppins"/>
              <a:ea typeface="Poppins"/>
              <a:cs typeface="Poppins"/>
              <a:sym typeface="Poppins"/>
            </a:endParaRPr>
          </a:p>
          <a:p>
            <a:pPr indent="-374650" lvl="1" marL="914400" rtl="0" algn="just">
              <a:spcBef>
                <a:spcPts val="1200"/>
              </a:spcBef>
              <a:spcAft>
                <a:spcPts val="0"/>
              </a:spcAft>
              <a:buClr>
                <a:schemeClr val="accent3"/>
              </a:buClr>
              <a:buSzPts val="2300"/>
              <a:buFont typeface="Poppins"/>
              <a:buChar char="○"/>
            </a:pPr>
            <a:r>
              <a:rPr lang="en" sz="2300">
                <a:solidFill>
                  <a:schemeClr val="accent3"/>
                </a:solidFill>
                <a:latin typeface="Poppins"/>
                <a:ea typeface="Poppins"/>
                <a:cs typeface="Poppins"/>
                <a:sym typeface="Poppins"/>
              </a:rPr>
              <a:t>Slower response due to output after complete generation.</a:t>
            </a:r>
            <a:endParaRPr sz="2300">
              <a:solidFill>
                <a:schemeClr val="accent3"/>
              </a:solidFill>
              <a:latin typeface="Poppins"/>
              <a:ea typeface="Poppins"/>
              <a:cs typeface="Poppins"/>
              <a:sym typeface="Poppins"/>
            </a:endParaRPr>
          </a:p>
          <a:p>
            <a:pPr indent="0" lvl="0" marL="914400" rtl="0" algn="just">
              <a:spcBef>
                <a:spcPts val="1200"/>
              </a:spcBef>
              <a:spcAft>
                <a:spcPts val="0"/>
              </a:spcAft>
              <a:buNone/>
            </a:pPr>
            <a:r>
              <a:rPr lang="en" sz="2300">
                <a:solidFill>
                  <a:schemeClr val="accent3"/>
                </a:solidFill>
                <a:latin typeface="Poppins"/>
                <a:ea typeface="Poppins"/>
                <a:cs typeface="Poppins"/>
                <a:sym typeface="Poppins"/>
              </a:rPr>
              <a:t>-&gt; Decided to use </a:t>
            </a:r>
            <a:r>
              <a:rPr b="1" lang="en" sz="2300">
                <a:solidFill>
                  <a:schemeClr val="accent3"/>
                </a:solidFill>
                <a:latin typeface="Poppins"/>
                <a:ea typeface="Poppins"/>
                <a:cs typeface="Poppins"/>
                <a:sym typeface="Poppins"/>
              </a:rPr>
              <a:t>Async method</a:t>
            </a:r>
            <a:r>
              <a:rPr lang="en" sz="2300">
                <a:solidFill>
                  <a:schemeClr val="accent3"/>
                </a:solidFill>
                <a:latin typeface="Poppins"/>
                <a:ea typeface="Poppins"/>
                <a:cs typeface="Poppins"/>
                <a:sym typeface="Poppins"/>
              </a:rPr>
              <a:t> on FastAPI</a:t>
            </a:r>
            <a:endParaRPr sz="2300">
              <a:solidFill>
                <a:schemeClr val="accent3"/>
              </a:solidFill>
              <a:latin typeface="Poppins"/>
              <a:ea typeface="Poppins"/>
              <a:cs typeface="Poppins"/>
              <a:sym typeface="Poppins"/>
            </a:endParaRPr>
          </a:p>
          <a:p>
            <a:pPr indent="0" lvl="0" marL="914400" rtl="0" algn="just">
              <a:spcBef>
                <a:spcPts val="1200"/>
              </a:spcBef>
              <a:spcAft>
                <a:spcPts val="1000"/>
              </a:spcAft>
              <a:buNone/>
            </a:pPr>
            <a:r>
              <a:t/>
            </a:r>
            <a:endParaRPr sz="2300">
              <a:solidFill>
                <a:schemeClr val="accent3"/>
              </a:solidFill>
              <a:latin typeface="Poppins"/>
              <a:ea typeface="Poppins"/>
              <a:cs typeface="Poppins"/>
              <a:sym typeface="Poppins"/>
            </a:endParaRPr>
          </a:p>
        </p:txBody>
      </p:sp>
      <p:sp>
        <p:nvSpPr>
          <p:cNvPr id="630" name="Google Shape;630;p34"/>
          <p:cNvSpPr txBox="1"/>
          <p:nvPr>
            <p:ph type="title"/>
          </p:nvPr>
        </p:nvSpPr>
        <p:spPr>
          <a:xfrm>
            <a:off x="1135675" y="430400"/>
            <a:ext cx="9767400" cy="8874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a:t>Efficiency</a:t>
            </a:r>
            <a:endParaRPr/>
          </a:p>
        </p:txBody>
      </p:sp>
      <p:pic>
        <p:nvPicPr>
          <p:cNvPr id="631" name="Google Shape;631;p34"/>
          <p:cNvPicPr preferRelativeResize="0"/>
          <p:nvPr/>
        </p:nvPicPr>
        <p:blipFill>
          <a:blip r:embed="rId3">
            <a:alphaModFix/>
          </a:blip>
          <a:stretch>
            <a:fillRect/>
          </a:stretch>
        </p:blipFill>
        <p:spPr>
          <a:xfrm>
            <a:off x="3270588" y="3303850"/>
            <a:ext cx="5497575" cy="298339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5" name="Shape 635"/>
        <p:cNvGrpSpPr/>
        <p:nvPr/>
      </p:nvGrpSpPr>
      <p:grpSpPr>
        <a:xfrm>
          <a:off x="0" y="0"/>
          <a:ext cx="0" cy="0"/>
          <a:chOff x="0" y="0"/>
          <a:chExt cx="0" cy="0"/>
        </a:xfrm>
      </p:grpSpPr>
      <p:sp>
        <p:nvSpPr>
          <p:cNvPr id="636" name="Google Shape;636;p35"/>
          <p:cNvSpPr txBox="1"/>
          <p:nvPr>
            <p:ph idx="1" type="body"/>
          </p:nvPr>
        </p:nvSpPr>
        <p:spPr>
          <a:xfrm>
            <a:off x="457200" y="1462425"/>
            <a:ext cx="11085600" cy="5270400"/>
          </a:xfrm>
          <a:prstGeom prst="rect">
            <a:avLst/>
          </a:prstGeom>
        </p:spPr>
        <p:txBody>
          <a:bodyPr anchorCtr="0" anchor="t" bIns="121900" lIns="121900" spcFirstLastPara="1" rIns="121900" wrap="square" tIns="121900">
            <a:normAutofit/>
          </a:bodyPr>
          <a:lstStyle/>
          <a:p>
            <a:pPr indent="-374650" lvl="0" marL="457200" rtl="0" algn="just">
              <a:spcBef>
                <a:spcPts val="1200"/>
              </a:spcBef>
              <a:spcAft>
                <a:spcPts val="0"/>
              </a:spcAft>
              <a:buClr>
                <a:schemeClr val="accent3"/>
              </a:buClr>
              <a:buSzPts val="2300"/>
              <a:buFont typeface="Poppins"/>
              <a:buChar char="●"/>
            </a:pPr>
            <a:r>
              <a:rPr lang="en" sz="2300">
                <a:solidFill>
                  <a:schemeClr val="accent3"/>
                </a:solidFill>
                <a:latin typeface="Poppins"/>
                <a:ea typeface="Poppins"/>
                <a:cs typeface="Poppins"/>
                <a:sym typeface="Poppins"/>
              </a:rPr>
              <a:t>Per-token output greatly reduces perceived response time.</a:t>
            </a:r>
            <a:endParaRPr sz="2300">
              <a:solidFill>
                <a:schemeClr val="accent3"/>
              </a:solidFill>
              <a:latin typeface="Poppins"/>
              <a:ea typeface="Poppins"/>
              <a:cs typeface="Poppins"/>
              <a:sym typeface="Poppins"/>
            </a:endParaRPr>
          </a:p>
          <a:p>
            <a:pPr indent="0" lvl="0" marL="914400" rtl="0" algn="just">
              <a:spcBef>
                <a:spcPts val="1200"/>
              </a:spcBef>
              <a:spcAft>
                <a:spcPts val="1000"/>
              </a:spcAft>
              <a:buNone/>
            </a:pPr>
            <a:r>
              <a:t/>
            </a:r>
            <a:endParaRPr sz="2300">
              <a:solidFill>
                <a:schemeClr val="accent3"/>
              </a:solidFill>
              <a:latin typeface="Poppins"/>
              <a:ea typeface="Poppins"/>
              <a:cs typeface="Poppins"/>
              <a:sym typeface="Poppins"/>
            </a:endParaRPr>
          </a:p>
        </p:txBody>
      </p:sp>
      <p:sp>
        <p:nvSpPr>
          <p:cNvPr id="637" name="Google Shape;637;p35"/>
          <p:cNvSpPr txBox="1"/>
          <p:nvPr>
            <p:ph type="title"/>
          </p:nvPr>
        </p:nvSpPr>
        <p:spPr>
          <a:xfrm>
            <a:off x="1135675" y="430400"/>
            <a:ext cx="9767400" cy="8874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a:t>Efficiency</a:t>
            </a:r>
            <a:endParaRPr/>
          </a:p>
        </p:txBody>
      </p:sp>
      <p:pic>
        <p:nvPicPr>
          <p:cNvPr id="638" name="Google Shape;638;p35" title="무제.mov">
            <a:hlinkClick r:id="rId3"/>
          </p:cNvPr>
          <p:cNvPicPr preferRelativeResize="0"/>
          <p:nvPr/>
        </p:nvPicPr>
        <p:blipFill>
          <a:blip r:embed="rId4">
            <a:alphaModFix/>
          </a:blip>
          <a:stretch>
            <a:fillRect/>
          </a:stretch>
        </p:blipFill>
        <p:spPr>
          <a:xfrm>
            <a:off x="3314963" y="2249200"/>
            <a:ext cx="5562076" cy="41715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38"/>
                                        </p:tgtEl>
                                        <p:attrNameLst>
                                          <p:attrName>style.visibility</p:attrName>
                                        </p:attrNameLst>
                                      </p:cBhvr>
                                      <p:to>
                                        <p:strVal val="visible"/>
                                      </p:to>
                                    </p:set>
                                    <p:animEffect filter="fade" transition="in">
                                      <p:cBhvr>
                                        <p:cTn dur="1000"/>
                                        <p:tgtEl>
                                          <p:spTgt spid="63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2" name="Shape 642"/>
        <p:cNvGrpSpPr/>
        <p:nvPr/>
      </p:nvGrpSpPr>
      <p:grpSpPr>
        <a:xfrm>
          <a:off x="0" y="0"/>
          <a:ext cx="0" cy="0"/>
          <a:chOff x="0" y="0"/>
          <a:chExt cx="0" cy="0"/>
        </a:xfrm>
      </p:grpSpPr>
      <p:sp>
        <p:nvSpPr>
          <p:cNvPr id="643" name="Google Shape;643;p36"/>
          <p:cNvSpPr txBox="1"/>
          <p:nvPr>
            <p:ph type="title"/>
          </p:nvPr>
        </p:nvSpPr>
        <p:spPr>
          <a:xfrm>
            <a:off x="1135675" y="430400"/>
            <a:ext cx="9767400" cy="8874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sz="4100"/>
              <a:t>Backend Development</a:t>
            </a:r>
            <a:endParaRPr sz="4100"/>
          </a:p>
        </p:txBody>
      </p:sp>
      <p:grpSp>
        <p:nvGrpSpPr>
          <p:cNvPr id="644" name="Google Shape;644;p36"/>
          <p:cNvGrpSpPr/>
          <p:nvPr/>
        </p:nvGrpSpPr>
        <p:grpSpPr>
          <a:xfrm>
            <a:off x="745750" y="1721675"/>
            <a:ext cx="10784663" cy="3642484"/>
            <a:chOff x="745750" y="1721675"/>
            <a:chExt cx="10784663" cy="3642484"/>
          </a:xfrm>
        </p:grpSpPr>
        <p:grpSp>
          <p:nvGrpSpPr>
            <p:cNvPr id="645" name="Google Shape;645;p36"/>
            <p:cNvGrpSpPr/>
            <p:nvPr/>
          </p:nvGrpSpPr>
          <p:grpSpPr>
            <a:xfrm>
              <a:off x="745750" y="1721675"/>
              <a:ext cx="10784663" cy="3615600"/>
              <a:chOff x="669550" y="1721675"/>
              <a:chExt cx="10784663" cy="3615600"/>
            </a:xfrm>
          </p:grpSpPr>
          <p:sp>
            <p:nvSpPr>
              <p:cNvPr id="646" name="Google Shape;646;p36"/>
              <p:cNvSpPr/>
              <p:nvPr/>
            </p:nvSpPr>
            <p:spPr>
              <a:xfrm>
                <a:off x="669550" y="1721675"/>
                <a:ext cx="8598900" cy="3615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Light"/>
                  <a:ea typeface="Poppins Light"/>
                  <a:cs typeface="Poppins Light"/>
                  <a:sym typeface="Poppins Light"/>
                </a:endParaRPr>
              </a:p>
            </p:txBody>
          </p:sp>
          <p:pic>
            <p:nvPicPr>
              <p:cNvPr id="647" name="Google Shape;647;p36"/>
              <p:cNvPicPr preferRelativeResize="0"/>
              <p:nvPr/>
            </p:nvPicPr>
            <p:blipFill>
              <a:blip r:embed="rId3">
                <a:alphaModFix/>
              </a:blip>
              <a:stretch>
                <a:fillRect/>
              </a:stretch>
            </p:blipFill>
            <p:spPr>
              <a:xfrm>
                <a:off x="10485540" y="2174942"/>
                <a:ext cx="968673" cy="375576"/>
              </a:xfrm>
              <a:prstGeom prst="rect">
                <a:avLst/>
              </a:prstGeom>
              <a:noFill/>
              <a:ln>
                <a:noFill/>
              </a:ln>
            </p:spPr>
          </p:pic>
          <p:grpSp>
            <p:nvGrpSpPr>
              <p:cNvPr id="648" name="Google Shape;648;p36"/>
              <p:cNvGrpSpPr/>
              <p:nvPr/>
            </p:nvGrpSpPr>
            <p:grpSpPr>
              <a:xfrm>
                <a:off x="715859" y="1919075"/>
                <a:ext cx="8271166" cy="3345325"/>
                <a:chOff x="715859" y="1690475"/>
                <a:chExt cx="8271166" cy="3345325"/>
              </a:xfrm>
            </p:grpSpPr>
            <p:pic>
              <p:nvPicPr>
                <p:cNvPr descr="FastAPI란 무엇일까? 💻" id="649" name="Google Shape;649;p36"/>
                <p:cNvPicPr preferRelativeResize="0"/>
                <p:nvPr/>
              </p:nvPicPr>
              <p:blipFill>
                <a:blip r:embed="rId4">
                  <a:alphaModFix/>
                </a:blip>
                <a:stretch>
                  <a:fillRect/>
                </a:stretch>
              </p:blipFill>
              <p:spPr>
                <a:xfrm>
                  <a:off x="7214175" y="1834875"/>
                  <a:ext cx="1772850" cy="640950"/>
                </a:xfrm>
                <a:prstGeom prst="rect">
                  <a:avLst/>
                </a:prstGeom>
                <a:noFill/>
                <a:ln>
                  <a:noFill/>
                </a:ln>
              </p:spPr>
            </p:pic>
            <p:pic>
              <p:nvPicPr>
                <p:cNvPr id="650" name="Google Shape;650;p36"/>
                <p:cNvPicPr preferRelativeResize="0"/>
                <p:nvPr/>
              </p:nvPicPr>
              <p:blipFill>
                <a:blip r:embed="rId5">
                  <a:alphaModFix/>
                </a:blip>
                <a:stretch>
                  <a:fillRect/>
                </a:stretch>
              </p:blipFill>
              <p:spPr>
                <a:xfrm>
                  <a:off x="2175350" y="1774993"/>
                  <a:ext cx="1772850" cy="484582"/>
                </a:xfrm>
                <a:prstGeom prst="rect">
                  <a:avLst/>
                </a:prstGeom>
                <a:noFill/>
                <a:ln>
                  <a:noFill/>
                </a:ln>
              </p:spPr>
            </p:pic>
            <p:grpSp>
              <p:nvGrpSpPr>
                <p:cNvPr id="651" name="Google Shape;651;p36"/>
                <p:cNvGrpSpPr/>
                <p:nvPr/>
              </p:nvGrpSpPr>
              <p:grpSpPr>
                <a:xfrm>
                  <a:off x="715859" y="2869163"/>
                  <a:ext cx="1528500" cy="976950"/>
                  <a:chOff x="298459" y="3234325"/>
                  <a:chExt cx="1528500" cy="976950"/>
                </a:xfrm>
              </p:grpSpPr>
              <p:pic>
                <p:nvPicPr>
                  <p:cNvPr id="652" name="Google Shape;652;p36"/>
                  <p:cNvPicPr preferRelativeResize="0"/>
                  <p:nvPr/>
                </p:nvPicPr>
                <p:blipFill>
                  <a:blip r:embed="rId6">
                    <a:alphaModFix/>
                  </a:blip>
                  <a:stretch>
                    <a:fillRect/>
                  </a:stretch>
                </p:blipFill>
                <p:spPr>
                  <a:xfrm>
                    <a:off x="766422" y="3234325"/>
                    <a:ext cx="592575" cy="592575"/>
                  </a:xfrm>
                  <a:prstGeom prst="rect">
                    <a:avLst/>
                  </a:prstGeom>
                  <a:noFill/>
                  <a:ln>
                    <a:noFill/>
                  </a:ln>
                </p:spPr>
              </p:pic>
              <p:sp>
                <p:nvSpPr>
                  <p:cNvPr id="653" name="Google Shape;653;p36"/>
                  <p:cNvSpPr txBox="1"/>
                  <p:nvPr/>
                </p:nvSpPr>
                <p:spPr>
                  <a:xfrm>
                    <a:off x="298459" y="3797275"/>
                    <a:ext cx="1528500" cy="414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300">
                        <a:solidFill>
                          <a:schemeClr val="dk2"/>
                        </a:solidFill>
                        <a:latin typeface="Poppins"/>
                        <a:ea typeface="Poppins"/>
                        <a:cs typeface="Poppins"/>
                        <a:sym typeface="Poppins"/>
                      </a:rPr>
                      <a:t>EEVE LLM</a:t>
                    </a:r>
                    <a:endParaRPr b="1" sz="1300">
                      <a:solidFill>
                        <a:schemeClr val="dk2"/>
                      </a:solidFill>
                      <a:latin typeface="Poppins"/>
                      <a:ea typeface="Poppins"/>
                      <a:cs typeface="Poppins"/>
                      <a:sym typeface="Poppins"/>
                    </a:endParaRPr>
                  </a:p>
                </p:txBody>
              </p:sp>
            </p:grpSp>
            <p:grpSp>
              <p:nvGrpSpPr>
                <p:cNvPr id="654" name="Google Shape;654;p36"/>
                <p:cNvGrpSpPr/>
                <p:nvPr/>
              </p:nvGrpSpPr>
              <p:grpSpPr>
                <a:xfrm>
                  <a:off x="2297497" y="3783680"/>
                  <a:ext cx="1528500" cy="1252120"/>
                  <a:chOff x="1625247" y="3111555"/>
                  <a:chExt cx="1528500" cy="1252120"/>
                </a:xfrm>
              </p:grpSpPr>
              <p:pic>
                <p:nvPicPr>
                  <p:cNvPr id="655" name="Google Shape;655;p36"/>
                  <p:cNvPicPr preferRelativeResize="0"/>
                  <p:nvPr/>
                </p:nvPicPr>
                <p:blipFill>
                  <a:blip r:embed="rId7">
                    <a:alphaModFix/>
                  </a:blip>
                  <a:stretch>
                    <a:fillRect/>
                  </a:stretch>
                </p:blipFill>
                <p:spPr>
                  <a:xfrm>
                    <a:off x="2093200" y="3111555"/>
                    <a:ext cx="592575" cy="838120"/>
                  </a:xfrm>
                  <a:prstGeom prst="rect">
                    <a:avLst/>
                  </a:prstGeom>
                  <a:noFill/>
                  <a:ln>
                    <a:noFill/>
                  </a:ln>
                </p:spPr>
              </p:pic>
              <p:sp>
                <p:nvSpPr>
                  <p:cNvPr id="656" name="Google Shape;656;p36"/>
                  <p:cNvSpPr txBox="1"/>
                  <p:nvPr/>
                </p:nvSpPr>
                <p:spPr>
                  <a:xfrm>
                    <a:off x="1625247" y="3949675"/>
                    <a:ext cx="1528500" cy="414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300">
                        <a:solidFill>
                          <a:schemeClr val="dk2"/>
                        </a:solidFill>
                        <a:latin typeface="Poppins"/>
                        <a:ea typeface="Poppins"/>
                        <a:cs typeface="Poppins"/>
                        <a:sym typeface="Poppins"/>
                      </a:rPr>
                      <a:t>Ollama</a:t>
                    </a:r>
                    <a:endParaRPr b="1" sz="1300">
                      <a:solidFill>
                        <a:schemeClr val="dk2"/>
                      </a:solidFill>
                      <a:latin typeface="Poppins"/>
                      <a:ea typeface="Poppins"/>
                      <a:cs typeface="Poppins"/>
                      <a:sym typeface="Poppins"/>
                    </a:endParaRPr>
                  </a:p>
                </p:txBody>
              </p:sp>
            </p:grpSp>
            <p:grpSp>
              <p:nvGrpSpPr>
                <p:cNvPr id="657" name="Google Shape;657;p36"/>
                <p:cNvGrpSpPr/>
                <p:nvPr/>
              </p:nvGrpSpPr>
              <p:grpSpPr>
                <a:xfrm>
                  <a:off x="1579500" y="3805705"/>
                  <a:ext cx="954529" cy="458100"/>
                  <a:chOff x="1315300" y="2030680"/>
                  <a:chExt cx="954529" cy="458100"/>
                </a:xfrm>
              </p:grpSpPr>
              <p:cxnSp>
                <p:nvCxnSpPr>
                  <p:cNvPr id="658" name="Google Shape;658;p36"/>
                  <p:cNvCxnSpPr/>
                  <p:nvPr/>
                </p:nvCxnSpPr>
                <p:spPr>
                  <a:xfrm>
                    <a:off x="1764029" y="2487185"/>
                    <a:ext cx="505800" cy="0"/>
                  </a:xfrm>
                  <a:prstGeom prst="straightConnector1">
                    <a:avLst/>
                  </a:prstGeom>
                  <a:noFill/>
                  <a:ln cap="flat" cmpd="sng" w="19050">
                    <a:solidFill>
                      <a:schemeClr val="dk2"/>
                    </a:solidFill>
                    <a:prstDash val="solid"/>
                    <a:round/>
                    <a:headEnd len="med" w="med" type="none"/>
                    <a:tailEnd len="med" w="med" type="triangle"/>
                  </a:ln>
                </p:spPr>
              </p:cxnSp>
              <p:cxnSp>
                <p:nvCxnSpPr>
                  <p:cNvPr id="659" name="Google Shape;659;p36"/>
                  <p:cNvCxnSpPr/>
                  <p:nvPr/>
                </p:nvCxnSpPr>
                <p:spPr>
                  <a:xfrm rot="10800000">
                    <a:off x="1315300" y="2030680"/>
                    <a:ext cx="458100" cy="458100"/>
                  </a:xfrm>
                  <a:prstGeom prst="straightConnector1">
                    <a:avLst/>
                  </a:prstGeom>
                  <a:noFill/>
                  <a:ln cap="flat" cmpd="sng" w="19050">
                    <a:solidFill>
                      <a:schemeClr val="dk2"/>
                    </a:solidFill>
                    <a:prstDash val="solid"/>
                    <a:round/>
                    <a:headEnd len="med" w="med" type="none"/>
                    <a:tailEnd len="med" w="med" type="none"/>
                  </a:ln>
                </p:spPr>
              </p:cxnSp>
            </p:grpSp>
            <p:sp>
              <p:nvSpPr>
                <p:cNvPr id="660" name="Google Shape;660;p36"/>
                <p:cNvSpPr txBox="1"/>
                <p:nvPr/>
              </p:nvSpPr>
              <p:spPr>
                <a:xfrm>
                  <a:off x="1475347" y="3861400"/>
                  <a:ext cx="1528500" cy="414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300">
                      <a:solidFill>
                        <a:schemeClr val="dk2"/>
                      </a:solidFill>
                      <a:latin typeface="Poppins"/>
                      <a:ea typeface="Poppins"/>
                      <a:cs typeface="Poppins"/>
                      <a:sym typeface="Poppins"/>
                    </a:rPr>
                    <a:t>pull</a:t>
                  </a:r>
                  <a:endParaRPr b="1" sz="1300">
                    <a:solidFill>
                      <a:schemeClr val="dk2"/>
                    </a:solidFill>
                    <a:latin typeface="Poppins"/>
                    <a:ea typeface="Poppins"/>
                    <a:cs typeface="Poppins"/>
                    <a:sym typeface="Poppins"/>
                  </a:endParaRPr>
                </a:p>
              </p:txBody>
            </p:sp>
            <p:cxnSp>
              <p:nvCxnSpPr>
                <p:cNvPr id="661" name="Google Shape;661;p36"/>
                <p:cNvCxnSpPr/>
                <p:nvPr/>
              </p:nvCxnSpPr>
              <p:spPr>
                <a:xfrm>
                  <a:off x="3061775" y="3500100"/>
                  <a:ext cx="0" cy="296700"/>
                </a:xfrm>
                <a:prstGeom prst="straightConnector1">
                  <a:avLst/>
                </a:prstGeom>
                <a:noFill/>
                <a:ln cap="flat" cmpd="sng" w="19050">
                  <a:solidFill>
                    <a:schemeClr val="dk2"/>
                  </a:solidFill>
                  <a:prstDash val="solid"/>
                  <a:round/>
                  <a:headEnd len="med" w="med" type="none"/>
                  <a:tailEnd len="med" w="med" type="triangle"/>
                </a:ln>
              </p:spPr>
            </p:cxnSp>
            <p:grpSp>
              <p:nvGrpSpPr>
                <p:cNvPr id="662" name="Google Shape;662;p36"/>
                <p:cNvGrpSpPr/>
                <p:nvPr/>
              </p:nvGrpSpPr>
              <p:grpSpPr>
                <a:xfrm>
                  <a:off x="3536250" y="2040991"/>
                  <a:ext cx="2547575" cy="2234400"/>
                  <a:chOff x="2375400" y="2329379"/>
                  <a:chExt cx="2547575" cy="2234400"/>
                </a:xfrm>
              </p:grpSpPr>
              <p:cxnSp>
                <p:nvCxnSpPr>
                  <p:cNvPr id="663" name="Google Shape;663;p36"/>
                  <p:cNvCxnSpPr/>
                  <p:nvPr/>
                </p:nvCxnSpPr>
                <p:spPr>
                  <a:xfrm>
                    <a:off x="4922975" y="2329379"/>
                    <a:ext cx="0" cy="2234400"/>
                  </a:xfrm>
                  <a:prstGeom prst="straightConnector1">
                    <a:avLst/>
                  </a:prstGeom>
                  <a:noFill/>
                  <a:ln cap="flat" cmpd="sng" w="19050">
                    <a:solidFill>
                      <a:schemeClr val="dk2"/>
                    </a:solidFill>
                    <a:prstDash val="solid"/>
                    <a:round/>
                    <a:headEnd len="med" w="med" type="none"/>
                    <a:tailEnd len="med" w="med" type="none"/>
                  </a:ln>
                </p:spPr>
              </p:cxnSp>
              <p:cxnSp>
                <p:nvCxnSpPr>
                  <p:cNvPr id="664" name="Google Shape;664;p36"/>
                  <p:cNvCxnSpPr/>
                  <p:nvPr/>
                </p:nvCxnSpPr>
                <p:spPr>
                  <a:xfrm rot="10800000">
                    <a:off x="2375400" y="4556538"/>
                    <a:ext cx="2547000" cy="0"/>
                  </a:xfrm>
                  <a:prstGeom prst="straightConnector1">
                    <a:avLst/>
                  </a:prstGeom>
                  <a:noFill/>
                  <a:ln cap="flat" cmpd="sng" w="19050">
                    <a:solidFill>
                      <a:schemeClr val="dk2"/>
                    </a:solidFill>
                    <a:prstDash val="solid"/>
                    <a:round/>
                    <a:headEnd len="med" w="med" type="none"/>
                    <a:tailEnd len="med" w="med" type="triangle"/>
                  </a:ln>
                </p:spPr>
              </p:cxnSp>
            </p:grpSp>
            <p:sp>
              <p:nvSpPr>
                <p:cNvPr id="665" name="Google Shape;665;p36"/>
                <p:cNvSpPr txBox="1"/>
                <p:nvPr/>
              </p:nvSpPr>
              <p:spPr>
                <a:xfrm>
                  <a:off x="6146122" y="1690475"/>
                  <a:ext cx="1528500" cy="414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300">
                      <a:solidFill>
                        <a:schemeClr val="dk2"/>
                      </a:solidFill>
                      <a:latin typeface="Poppins"/>
                      <a:ea typeface="Poppins"/>
                      <a:cs typeface="Poppins"/>
                      <a:sym typeface="Poppins"/>
                    </a:rPr>
                    <a:t>Query</a:t>
                  </a:r>
                  <a:endParaRPr b="1" sz="1300">
                    <a:solidFill>
                      <a:schemeClr val="dk2"/>
                    </a:solidFill>
                    <a:latin typeface="Poppins"/>
                    <a:ea typeface="Poppins"/>
                    <a:cs typeface="Poppins"/>
                    <a:sym typeface="Poppins"/>
                  </a:endParaRPr>
                </a:p>
              </p:txBody>
            </p:sp>
            <p:grpSp>
              <p:nvGrpSpPr>
                <p:cNvPr id="666" name="Google Shape;666;p36"/>
                <p:cNvGrpSpPr/>
                <p:nvPr/>
              </p:nvGrpSpPr>
              <p:grpSpPr>
                <a:xfrm>
                  <a:off x="4337384" y="1690479"/>
                  <a:ext cx="1528500" cy="929771"/>
                  <a:chOff x="3956384" y="2071479"/>
                  <a:chExt cx="1528500" cy="929771"/>
                </a:xfrm>
              </p:grpSpPr>
              <p:pic>
                <p:nvPicPr>
                  <p:cNvPr id="667" name="Google Shape;667;p36"/>
                  <p:cNvPicPr preferRelativeResize="0"/>
                  <p:nvPr/>
                </p:nvPicPr>
                <p:blipFill>
                  <a:blip r:embed="rId8">
                    <a:alphaModFix/>
                  </a:blip>
                  <a:stretch>
                    <a:fillRect/>
                  </a:stretch>
                </p:blipFill>
                <p:spPr>
                  <a:xfrm flipH="1" rot="10800000">
                    <a:off x="4424647" y="2071479"/>
                    <a:ext cx="591974" cy="591974"/>
                  </a:xfrm>
                  <a:prstGeom prst="rect">
                    <a:avLst/>
                  </a:prstGeom>
                  <a:noFill/>
                  <a:ln>
                    <a:noFill/>
                  </a:ln>
                </p:spPr>
              </p:pic>
              <p:sp>
                <p:nvSpPr>
                  <p:cNvPr id="668" name="Google Shape;668;p36"/>
                  <p:cNvSpPr txBox="1"/>
                  <p:nvPr/>
                </p:nvSpPr>
                <p:spPr>
                  <a:xfrm>
                    <a:off x="3956384" y="2587250"/>
                    <a:ext cx="1528500" cy="414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300">
                        <a:solidFill>
                          <a:schemeClr val="dk2"/>
                        </a:solidFill>
                        <a:latin typeface="Poppins"/>
                        <a:ea typeface="Poppins"/>
                        <a:cs typeface="Poppins"/>
                        <a:sym typeface="Poppins"/>
                      </a:rPr>
                      <a:t>Embedder</a:t>
                    </a:r>
                    <a:endParaRPr b="1" sz="1300">
                      <a:solidFill>
                        <a:schemeClr val="dk2"/>
                      </a:solidFill>
                      <a:latin typeface="Poppins"/>
                      <a:ea typeface="Poppins"/>
                      <a:cs typeface="Poppins"/>
                      <a:sym typeface="Poppins"/>
                    </a:endParaRPr>
                  </a:p>
                  <a:p>
                    <a:pPr indent="0" lvl="0" marL="0" rtl="0" algn="ctr">
                      <a:spcBef>
                        <a:spcPts val="0"/>
                      </a:spcBef>
                      <a:spcAft>
                        <a:spcPts val="0"/>
                      </a:spcAft>
                      <a:buNone/>
                    </a:pPr>
                    <a:r>
                      <a:t/>
                    </a:r>
                    <a:endParaRPr b="1" sz="1300">
                      <a:solidFill>
                        <a:schemeClr val="dk2"/>
                      </a:solidFill>
                      <a:latin typeface="Poppins"/>
                      <a:ea typeface="Poppins"/>
                      <a:cs typeface="Poppins"/>
                      <a:sym typeface="Poppins"/>
                    </a:endParaRPr>
                  </a:p>
                </p:txBody>
              </p:sp>
            </p:grpSp>
            <p:cxnSp>
              <p:nvCxnSpPr>
                <p:cNvPr id="669" name="Google Shape;669;p36"/>
                <p:cNvCxnSpPr/>
                <p:nvPr/>
              </p:nvCxnSpPr>
              <p:spPr>
                <a:xfrm rot="10800000">
                  <a:off x="4101600" y="2052950"/>
                  <a:ext cx="470400" cy="0"/>
                </a:xfrm>
                <a:prstGeom prst="straightConnector1">
                  <a:avLst/>
                </a:prstGeom>
                <a:noFill/>
                <a:ln cap="flat" cmpd="sng" w="19050">
                  <a:solidFill>
                    <a:schemeClr val="dk2"/>
                  </a:solidFill>
                  <a:prstDash val="solid"/>
                  <a:round/>
                  <a:headEnd len="med" w="med" type="none"/>
                  <a:tailEnd len="med" w="med" type="triangle"/>
                </a:ln>
              </p:spPr>
            </p:cxnSp>
            <p:cxnSp>
              <p:nvCxnSpPr>
                <p:cNvPr id="670" name="Google Shape;670;p36"/>
                <p:cNvCxnSpPr/>
                <p:nvPr/>
              </p:nvCxnSpPr>
              <p:spPr>
                <a:xfrm rot="10800000">
                  <a:off x="5630225" y="2042160"/>
                  <a:ext cx="1600800" cy="0"/>
                </a:xfrm>
                <a:prstGeom prst="straightConnector1">
                  <a:avLst/>
                </a:prstGeom>
                <a:noFill/>
                <a:ln cap="flat" cmpd="sng" w="19050">
                  <a:solidFill>
                    <a:schemeClr val="dk2"/>
                  </a:solidFill>
                  <a:prstDash val="solid"/>
                  <a:round/>
                  <a:headEnd len="med" w="med" type="none"/>
                  <a:tailEnd len="med" w="med" type="none"/>
                </a:ln>
              </p:spPr>
            </p:cxnSp>
            <p:grpSp>
              <p:nvGrpSpPr>
                <p:cNvPr id="671" name="Google Shape;671;p36"/>
                <p:cNvGrpSpPr/>
                <p:nvPr/>
              </p:nvGrpSpPr>
              <p:grpSpPr>
                <a:xfrm>
                  <a:off x="2297534" y="2597315"/>
                  <a:ext cx="1528500" cy="984085"/>
                  <a:chOff x="2297534" y="2521115"/>
                  <a:chExt cx="1528500" cy="984085"/>
                </a:xfrm>
              </p:grpSpPr>
              <p:pic>
                <p:nvPicPr>
                  <p:cNvPr id="672" name="Google Shape;672;p36"/>
                  <p:cNvPicPr preferRelativeResize="0"/>
                  <p:nvPr/>
                </p:nvPicPr>
                <p:blipFill>
                  <a:blip r:embed="rId9">
                    <a:alphaModFix/>
                  </a:blip>
                  <a:stretch>
                    <a:fillRect/>
                  </a:stretch>
                </p:blipFill>
                <p:spPr>
                  <a:xfrm>
                    <a:off x="2741300" y="2521115"/>
                    <a:ext cx="640950" cy="640950"/>
                  </a:xfrm>
                  <a:prstGeom prst="rect">
                    <a:avLst/>
                  </a:prstGeom>
                  <a:noFill/>
                  <a:ln>
                    <a:noFill/>
                  </a:ln>
                </p:spPr>
              </p:pic>
              <p:sp>
                <p:nvSpPr>
                  <p:cNvPr id="673" name="Google Shape;673;p36"/>
                  <p:cNvSpPr txBox="1"/>
                  <p:nvPr/>
                </p:nvSpPr>
                <p:spPr>
                  <a:xfrm>
                    <a:off x="2297534" y="3091200"/>
                    <a:ext cx="1528500" cy="414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300">
                        <a:solidFill>
                          <a:schemeClr val="dk2"/>
                        </a:solidFill>
                        <a:latin typeface="Poppins"/>
                        <a:ea typeface="Poppins"/>
                        <a:cs typeface="Poppins"/>
                        <a:sym typeface="Poppins"/>
                      </a:rPr>
                      <a:t>ReRanker</a:t>
                    </a:r>
                    <a:endParaRPr b="1" sz="1300">
                      <a:solidFill>
                        <a:schemeClr val="dk2"/>
                      </a:solidFill>
                      <a:latin typeface="Poppins"/>
                      <a:ea typeface="Poppins"/>
                      <a:cs typeface="Poppins"/>
                      <a:sym typeface="Poppins"/>
                    </a:endParaRPr>
                  </a:p>
                </p:txBody>
              </p:sp>
            </p:grpSp>
            <p:cxnSp>
              <p:nvCxnSpPr>
                <p:cNvPr id="674" name="Google Shape;674;p36"/>
                <p:cNvCxnSpPr/>
                <p:nvPr/>
              </p:nvCxnSpPr>
              <p:spPr>
                <a:xfrm>
                  <a:off x="3061775" y="2241540"/>
                  <a:ext cx="0" cy="253500"/>
                </a:xfrm>
                <a:prstGeom prst="straightConnector1">
                  <a:avLst/>
                </a:prstGeom>
                <a:noFill/>
                <a:ln cap="flat" cmpd="sng" w="19050">
                  <a:solidFill>
                    <a:schemeClr val="dk2"/>
                  </a:solidFill>
                  <a:prstDash val="solid"/>
                  <a:round/>
                  <a:headEnd len="med" w="med" type="none"/>
                  <a:tailEnd len="med" w="med" type="none"/>
                </a:ln>
              </p:spPr>
            </p:cxnSp>
            <p:cxnSp>
              <p:nvCxnSpPr>
                <p:cNvPr id="675" name="Google Shape;675;p36"/>
                <p:cNvCxnSpPr/>
                <p:nvPr/>
              </p:nvCxnSpPr>
              <p:spPr>
                <a:xfrm>
                  <a:off x="6616225" y="2276440"/>
                  <a:ext cx="614700" cy="0"/>
                </a:xfrm>
                <a:prstGeom prst="straightConnector1">
                  <a:avLst/>
                </a:prstGeom>
                <a:noFill/>
                <a:ln cap="flat" cmpd="sng" w="19050">
                  <a:solidFill>
                    <a:schemeClr val="dk2"/>
                  </a:solidFill>
                  <a:prstDash val="solid"/>
                  <a:round/>
                  <a:headEnd len="med" w="med" type="none"/>
                  <a:tailEnd len="med" w="med" type="triangle"/>
                </a:ln>
              </p:spPr>
            </p:cxnSp>
            <p:sp>
              <p:nvSpPr>
                <p:cNvPr id="676" name="Google Shape;676;p36"/>
                <p:cNvSpPr txBox="1"/>
                <p:nvPr/>
              </p:nvSpPr>
              <p:spPr>
                <a:xfrm>
                  <a:off x="4045784" y="3658375"/>
                  <a:ext cx="1528500" cy="414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300">
                      <a:solidFill>
                        <a:schemeClr val="dk2"/>
                      </a:solidFill>
                      <a:latin typeface="Poppins"/>
                      <a:ea typeface="Poppins"/>
                      <a:cs typeface="Poppins"/>
                      <a:sym typeface="Poppins"/>
                    </a:rPr>
                    <a:t>Prompt Engineering</a:t>
                  </a:r>
                  <a:endParaRPr b="1" sz="1300">
                    <a:solidFill>
                      <a:schemeClr val="dk2"/>
                    </a:solidFill>
                    <a:latin typeface="Poppins"/>
                    <a:ea typeface="Poppins"/>
                    <a:cs typeface="Poppins"/>
                    <a:sym typeface="Poppins"/>
                  </a:endParaRPr>
                </a:p>
              </p:txBody>
            </p:sp>
            <p:sp>
              <p:nvSpPr>
                <p:cNvPr id="677" name="Google Shape;677;p36"/>
                <p:cNvSpPr txBox="1"/>
                <p:nvPr/>
              </p:nvSpPr>
              <p:spPr>
                <a:xfrm>
                  <a:off x="4003775" y="4399105"/>
                  <a:ext cx="1917300" cy="414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300">
                      <a:solidFill>
                        <a:schemeClr val="dk2"/>
                      </a:solidFill>
                      <a:latin typeface="Poppins"/>
                      <a:ea typeface="Poppins"/>
                      <a:cs typeface="Poppins"/>
                      <a:sym typeface="Poppins"/>
                    </a:rPr>
                    <a:t>Async Response</a:t>
                  </a:r>
                  <a:endParaRPr b="1" sz="1300">
                    <a:solidFill>
                      <a:schemeClr val="dk2"/>
                    </a:solidFill>
                    <a:latin typeface="Poppins"/>
                    <a:ea typeface="Poppins"/>
                    <a:cs typeface="Poppins"/>
                    <a:sym typeface="Poppins"/>
                  </a:endParaRPr>
                </a:p>
              </p:txBody>
            </p:sp>
            <p:cxnSp>
              <p:nvCxnSpPr>
                <p:cNvPr id="678" name="Google Shape;678;p36"/>
                <p:cNvCxnSpPr/>
                <p:nvPr/>
              </p:nvCxnSpPr>
              <p:spPr>
                <a:xfrm rot="10800000">
                  <a:off x="3536350" y="4399100"/>
                  <a:ext cx="3092100" cy="0"/>
                </a:xfrm>
                <a:prstGeom prst="straightConnector1">
                  <a:avLst/>
                </a:prstGeom>
                <a:noFill/>
                <a:ln cap="flat" cmpd="sng" w="19050">
                  <a:solidFill>
                    <a:schemeClr val="dk2"/>
                  </a:solidFill>
                  <a:prstDash val="solid"/>
                  <a:round/>
                  <a:headEnd len="med" w="med" type="none"/>
                  <a:tailEnd len="med" w="med" type="none"/>
                </a:ln>
              </p:spPr>
            </p:cxnSp>
            <p:cxnSp>
              <p:nvCxnSpPr>
                <p:cNvPr id="679" name="Google Shape;679;p36"/>
                <p:cNvCxnSpPr/>
                <p:nvPr/>
              </p:nvCxnSpPr>
              <p:spPr>
                <a:xfrm>
                  <a:off x="6616225" y="2266875"/>
                  <a:ext cx="0" cy="2132400"/>
                </a:xfrm>
                <a:prstGeom prst="straightConnector1">
                  <a:avLst/>
                </a:prstGeom>
                <a:noFill/>
                <a:ln cap="flat" cmpd="sng" w="19050">
                  <a:solidFill>
                    <a:schemeClr val="dk2"/>
                  </a:solidFill>
                  <a:prstDash val="solid"/>
                  <a:round/>
                  <a:headEnd len="med" w="med" type="none"/>
                  <a:tailEnd len="med" w="med" type="none"/>
                </a:ln>
              </p:spPr>
            </p:cxnSp>
          </p:grpSp>
          <p:cxnSp>
            <p:nvCxnSpPr>
              <p:cNvPr id="680" name="Google Shape;680;p36"/>
              <p:cNvCxnSpPr/>
              <p:nvPr/>
            </p:nvCxnSpPr>
            <p:spPr>
              <a:xfrm>
                <a:off x="8987025" y="2372277"/>
                <a:ext cx="1371600" cy="0"/>
              </a:xfrm>
              <a:prstGeom prst="straightConnector1">
                <a:avLst/>
              </a:prstGeom>
              <a:noFill/>
              <a:ln cap="flat" cmpd="sng" w="19050">
                <a:solidFill>
                  <a:schemeClr val="dk2"/>
                </a:solidFill>
                <a:prstDash val="solid"/>
                <a:round/>
                <a:headEnd len="med" w="med" type="none"/>
                <a:tailEnd len="med" w="med" type="triangle"/>
              </a:ln>
            </p:spPr>
          </p:cxnSp>
          <p:sp>
            <p:nvSpPr>
              <p:cNvPr id="681" name="Google Shape;681;p36"/>
              <p:cNvSpPr txBox="1"/>
              <p:nvPr/>
            </p:nvSpPr>
            <p:spPr>
              <a:xfrm>
                <a:off x="9070115" y="1995275"/>
                <a:ext cx="1528500" cy="414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300">
                    <a:solidFill>
                      <a:schemeClr val="dk2"/>
                    </a:solidFill>
                    <a:latin typeface="Poppins"/>
                    <a:ea typeface="Poppins"/>
                    <a:cs typeface="Poppins"/>
                    <a:sym typeface="Poppins"/>
                  </a:rPr>
                  <a:t>Deploy</a:t>
                </a:r>
                <a:endParaRPr b="1" sz="1300">
                  <a:solidFill>
                    <a:schemeClr val="dk2"/>
                  </a:solidFill>
                  <a:latin typeface="Poppins"/>
                  <a:ea typeface="Poppins"/>
                  <a:cs typeface="Poppins"/>
                  <a:sym typeface="Poppins"/>
                </a:endParaRPr>
              </a:p>
            </p:txBody>
          </p:sp>
        </p:grpSp>
        <p:sp>
          <p:nvSpPr>
            <p:cNvPr id="682" name="Google Shape;682;p36"/>
            <p:cNvSpPr txBox="1"/>
            <p:nvPr/>
          </p:nvSpPr>
          <p:spPr>
            <a:xfrm>
              <a:off x="7856622" y="4950159"/>
              <a:ext cx="1528500" cy="414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300">
                  <a:solidFill>
                    <a:schemeClr val="dk2"/>
                  </a:solidFill>
                  <a:latin typeface="Poppins"/>
                  <a:ea typeface="Poppins"/>
                  <a:cs typeface="Poppins"/>
                  <a:sym typeface="Poppins"/>
                </a:rPr>
                <a:t>iSKKU-Bot API</a:t>
              </a:r>
              <a:endParaRPr b="1" sz="1300">
                <a:solidFill>
                  <a:schemeClr val="dk2"/>
                </a:solidFill>
                <a:latin typeface="Poppins"/>
                <a:ea typeface="Poppins"/>
                <a:cs typeface="Poppins"/>
                <a:sym typeface="Poppins"/>
              </a:endParaRPr>
            </a:p>
          </p:txBody>
        </p:sp>
      </p:grpSp>
      <p:sp>
        <p:nvSpPr>
          <p:cNvPr id="683" name="Google Shape;683;p36"/>
          <p:cNvSpPr txBox="1"/>
          <p:nvPr/>
        </p:nvSpPr>
        <p:spPr>
          <a:xfrm>
            <a:off x="7283540" y="2532055"/>
            <a:ext cx="1917300" cy="414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300">
                <a:solidFill>
                  <a:schemeClr val="dk2"/>
                </a:solidFill>
                <a:latin typeface="Poppins"/>
                <a:ea typeface="Poppins"/>
                <a:cs typeface="Poppins"/>
                <a:sym typeface="Poppins"/>
              </a:rPr>
              <a:t>Stream</a:t>
            </a:r>
            <a:r>
              <a:rPr b="1" lang="en" sz="1300">
                <a:solidFill>
                  <a:schemeClr val="dk2"/>
                </a:solidFill>
                <a:latin typeface="Poppins"/>
                <a:ea typeface="Poppins"/>
                <a:cs typeface="Poppins"/>
                <a:sym typeface="Poppins"/>
              </a:rPr>
              <a:t> Response</a:t>
            </a:r>
            <a:endParaRPr b="1" sz="1300">
              <a:solidFill>
                <a:schemeClr val="dk2"/>
              </a:solidFill>
              <a:latin typeface="Poppins"/>
              <a:ea typeface="Poppins"/>
              <a:cs typeface="Poppins"/>
              <a:sym typeface="Poppins"/>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7" name="Shape 687"/>
        <p:cNvGrpSpPr/>
        <p:nvPr/>
      </p:nvGrpSpPr>
      <p:grpSpPr>
        <a:xfrm>
          <a:off x="0" y="0"/>
          <a:ext cx="0" cy="0"/>
          <a:chOff x="0" y="0"/>
          <a:chExt cx="0" cy="0"/>
        </a:xfrm>
      </p:grpSpPr>
      <p:sp>
        <p:nvSpPr>
          <p:cNvPr id="688" name="Google Shape;688;p37"/>
          <p:cNvSpPr txBox="1"/>
          <p:nvPr>
            <p:ph idx="1" type="body"/>
          </p:nvPr>
        </p:nvSpPr>
        <p:spPr>
          <a:xfrm>
            <a:off x="457200" y="1462425"/>
            <a:ext cx="11085600" cy="5270400"/>
          </a:xfrm>
          <a:prstGeom prst="rect">
            <a:avLst/>
          </a:prstGeom>
        </p:spPr>
        <p:txBody>
          <a:bodyPr anchorCtr="0" anchor="t" bIns="121900" lIns="121900" spcFirstLastPara="1" rIns="121900" wrap="square" tIns="121900">
            <a:normAutofit/>
          </a:bodyPr>
          <a:lstStyle/>
          <a:p>
            <a:pPr indent="-374650" lvl="0" marL="457200" rtl="0" algn="just">
              <a:spcBef>
                <a:spcPts val="1200"/>
              </a:spcBef>
              <a:spcAft>
                <a:spcPts val="0"/>
              </a:spcAft>
              <a:buClr>
                <a:schemeClr val="accent3"/>
              </a:buClr>
              <a:buSzPts val="2300"/>
              <a:buFont typeface="Poppins"/>
              <a:buChar char="●"/>
            </a:pPr>
            <a:r>
              <a:rPr lang="en" sz="2300">
                <a:solidFill>
                  <a:schemeClr val="accent3"/>
                </a:solidFill>
                <a:latin typeface="Poppins"/>
                <a:ea typeface="Poppins"/>
                <a:cs typeface="Poppins"/>
                <a:sym typeface="Poppins"/>
              </a:rPr>
              <a:t>Post Check via Postman.</a:t>
            </a:r>
            <a:endParaRPr sz="2300">
              <a:solidFill>
                <a:schemeClr val="accent3"/>
              </a:solidFill>
              <a:latin typeface="Poppins"/>
              <a:ea typeface="Poppins"/>
              <a:cs typeface="Poppins"/>
              <a:sym typeface="Poppins"/>
            </a:endParaRPr>
          </a:p>
          <a:p>
            <a:pPr indent="0" lvl="0" marL="914400" rtl="0" algn="just">
              <a:spcBef>
                <a:spcPts val="1200"/>
              </a:spcBef>
              <a:spcAft>
                <a:spcPts val="1000"/>
              </a:spcAft>
              <a:buNone/>
            </a:pPr>
            <a:r>
              <a:t/>
            </a:r>
            <a:endParaRPr sz="2300">
              <a:solidFill>
                <a:schemeClr val="accent3"/>
              </a:solidFill>
              <a:latin typeface="Poppins"/>
              <a:ea typeface="Poppins"/>
              <a:cs typeface="Poppins"/>
              <a:sym typeface="Poppins"/>
            </a:endParaRPr>
          </a:p>
        </p:txBody>
      </p:sp>
      <p:sp>
        <p:nvSpPr>
          <p:cNvPr id="689" name="Google Shape;689;p37"/>
          <p:cNvSpPr txBox="1"/>
          <p:nvPr>
            <p:ph type="title"/>
          </p:nvPr>
        </p:nvSpPr>
        <p:spPr>
          <a:xfrm>
            <a:off x="1135675" y="430400"/>
            <a:ext cx="9767400" cy="8874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sz="4100"/>
              <a:t>Backend Development</a:t>
            </a:r>
            <a:endParaRPr sz="4100"/>
          </a:p>
        </p:txBody>
      </p:sp>
      <p:pic>
        <p:nvPicPr>
          <p:cNvPr id="690" name="Google Shape;690;p37"/>
          <p:cNvPicPr preferRelativeResize="0"/>
          <p:nvPr/>
        </p:nvPicPr>
        <p:blipFill>
          <a:blip r:embed="rId3">
            <a:alphaModFix/>
          </a:blip>
          <a:stretch>
            <a:fillRect/>
          </a:stretch>
        </p:blipFill>
        <p:spPr>
          <a:xfrm>
            <a:off x="3436812" y="2239350"/>
            <a:ext cx="5318376" cy="4036476"/>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4" name="Shape 694"/>
        <p:cNvGrpSpPr/>
        <p:nvPr/>
      </p:nvGrpSpPr>
      <p:grpSpPr>
        <a:xfrm>
          <a:off x="0" y="0"/>
          <a:ext cx="0" cy="0"/>
          <a:chOff x="0" y="0"/>
          <a:chExt cx="0" cy="0"/>
        </a:xfrm>
      </p:grpSpPr>
      <p:sp>
        <p:nvSpPr>
          <p:cNvPr id="695" name="Google Shape;695;p38"/>
          <p:cNvSpPr txBox="1"/>
          <p:nvPr>
            <p:ph type="title"/>
          </p:nvPr>
        </p:nvSpPr>
        <p:spPr>
          <a:xfrm>
            <a:off x="1614900" y="3110775"/>
            <a:ext cx="8962200" cy="1032900"/>
          </a:xfrm>
          <a:prstGeom prst="rect">
            <a:avLst/>
          </a:prstGeom>
        </p:spPr>
        <p:txBody>
          <a:bodyPr anchorCtr="0" anchor="ctr" bIns="121900" lIns="121900" spcFirstLastPara="1" rIns="121900" wrap="square" tIns="121900">
            <a:normAutofit fontScale="90000"/>
          </a:bodyPr>
          <a:lstStyle/>
          <a:p>
            <a:pPr indent="0" lvl="0" marL="0" rtl="0" algn="l">
              <a:spcBef>
                <a:spcPts val="0"/>
              </a:spcBef>
              <a:spcAft>
                <a:spcPts val="0"/>
              </a:spcAft>
              <a:buNone/>
            </a:pPr>
            <a:r>
              <a:rPr lang="en"/>
              <a:t>Hallucinations &amp; Recent data</a:t>
            </a:r>
            <a:endParaRPr/>
          </a:p>
          <a:p>
            <a:pPr indent="0" lvl="0" marL="0" rtl="0" algn="l">
              <a:spcBef>
                <a:spcPts val="0"/>
              </a:spcBef>
              <a:spcAft>
                <a:spcPts val="0"/>
              </a:spcAft>
              <a:buNone/>
            </a:pPr>
            <a:r>
              <a:t/>
            </a:r>
            <a:endParaRPr/>
          </a:p>
        </p:txBody>
      </p:sp>
      <p:sp>
        <p:nvSpPr>
          <p:cNvPr id="696" name="Google Shape;696;p38"/>
          <p:cNvSpPr txBox="1"/>
          <p:nvPr>
            <p:ph idx="1" type="body"/>
          </p:nvPr>
        </p:nvSpPr>
        <p:spPr>
          <a:xfrm>
            <a:off x="1614900" y="3977575"/>
            <a:ext cx="8962200" cy="1934700"/>
          </a:xfrm>
          <a:prstGeom prst="rect">
            <a:avLst/>
          </a:prstGeom>
        </p:spPr>
        <p:txBody>
          <a:bodyPr anchorCtr="0" anchor="t" bIns="121900" lIns="121900" spcFirstLastPara="1" rIns="121900" wrap="square" tIns="121900">
            <a:normAutofit/>
          </a:bodyPr>
          <a:lstStyle/>
          <a:p>
            <a:pPr indent="0" lvl="0" marL="0" rtl="0" algn="l">
              <a:spcBef>
                <a:spcPts val="0"/>
              </a:spcBef>
              <a:spcAft>
                <a:spcPts val="0"/>
              </a:spcAft>
              <a:buNone/>
            </a:pPr>
            <a:r>
              <a:rPr lang="en"/>
              <a:t>Trials to solve RAG’s main challenges</a:t>
            </a:r>
            <a:endParaRPr/>
          </a:p>
          <a:p>
            <a:pPr indent="0" lvl="0" marL="0" rtl="0" algn="l">
              <a:spcBef>
                <a:spcPts val="1600"/>
              </a:spcBef>
              <a:spcAft>
                <a:spcPts val="1600"/>
              </a:spcAft>
              <a:buNone/>
            </a:pPr>
            <a:r>
              <a:t/>
            </a:r>
            <a:endParaRPr/>
          </a:p>
        </p:txBody>
      </p:sp>
      <p:sp>
        <p:nvSpPr>
          <p:cNvPr id="697" name="Google Shape;697;p38"/>
          <p:cNvSpPr/>
          <p:nvPr/>
        </p:nvSpPr>
        <p:spPr>
          <a:xfrm>
            <a:off x="1614900" y="945725"/>
            <a:ext cx="1890000" cy="1742400"/>
          </a:xfrm>
          <a:prstGeom prst="rect">
            <a:avLst/>
          </a:prstGeom>
          <a:no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600">
                <a:solidFill>
                  <a:schemeClr val="accent4"/>
                </a:solidFill>
                <a:latin typeface="Poppins ExtraBold"/>
                <a:ea typeface="Poppins ExtraBold"/>
                <a:cs typeface="Poppins ExtraBold"/>
                <a:sym typeface="Poppins ExtraBold"/>
              </a:rPr>
              <a:t>3</a:t>
            </a:r>
            <a:endParaRPr sz="9600">
              <a:solidFill>
                <a:schemeClr val="accent4"/>
              </a:solidFill>
              <a:latin typeface="Poppins ExtraBold"/>
              <a:ea typeface="Poppins ExtraBold"/>
              <a:cs typeface="Poppins ExtraBold"/>
              <a:sym typeface="Poppins ExtraBo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1" name="Shape 701"/>
        <p:cNvGrpSpPr/>
        <p:nvPr/>
      </p:nvGrpSpPr>
      <p:grpSpPr>
        <a:xfrm>
          <a:off x="0" y="0"/>
          <a:ext cx="0" cy="0"/>
          <a:chOff x="0" y="0"/>
          <a:chExt cx="0" cy="0"/>
        </a:xfrm>
      </p:grpSpPr>
      <p:sp>
        <p:nvSpPr>
          <p:cNvPr id="702" name="Google Shape;702;p39"/>
          <p:cNvSpPr txBox="1"/>
          <p:nvPr>
            <p:ph type="title"/>
          </p:nvPr>
        </p:nvSpPr>
        <p:spPr>
          <a:xfrm>
            <a:off x="1135675" y="430400"/>
            <a:ext cx="9767400" cy="8874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a:t>Hallucinations</a:t>
            </a:r>
            <a:endParaRPr/>
          </a:p>
        </p:txBody>
      </p:sp>
      <p:sp>
        <p:nvSpPr>
          <p:cNvPr id="703" name="Google Shape;703;p39"/>
          <p:cNvSpPr txBox="1"/>
          <p:nvPr>
            <p:ph idx="1" type="body"/>
          </p:nvPr>
        </p:nvSpPr>
        <p:spPr>
          <a:xfrm>
            <a:off x="457200" y="1462425"/>
            <a:ext cx="11085600" cy="1014300"/>
          </a:xfrm>
          <a:prstGeom prst="rect">
            <a:avLst/>
          </a:prstGeom>
        </p:spPr>
        <p:txBody>
          <a:bodyPr anchorCtr="0" anchor="t" bIns="121900" lIns="121900" spcFirstLastPara="1" rIns="121900" wrap="square" tIns="121900">
            <a:normAutofit/>
          </a:bodyPr>
          <a:lstStyle/>
          <a:p>
            <a:pPr indent="-374650" lvl="0" marL="457200" rtl="0" algn="just">
              <a:spcBef>
                <a:spcPts val="1200"/>
              </a:spcBef>
              <a:spcAft>
                <a:spcPts val="1000"/>
              </a:spcAft>
              <a:buClr>
                <a:schemeClr val="accent3"/>
              </a:buClr>
              <a:buSzPts val="2300"/>
              <a:buFont typeface="Poppins"/>
              <a:buChar char="●"/>
            </a:pPr>
            <a:r>
              <a:rPr lang="en" sz="2300">
                <a:solidFill>
                  <a:schemeClr val="accent3"/>
                </a:solidFill>
                <a:latin typeface="Poppins"/>
                <a:ea typeface="Poppins"/>
                <a:cs typeface="Poppins"/>
                <a:sym typeface="Poppins"/>
              </a:rPr>
              <a:t>Provides links to the original webpage that the RAG used to generate answers</a:t>
            </a:r>
            <a:endParaRPr sz="2300">
              <a:solidFill>
                <a:schemeClr val="accent3"/>
              </a:solidFill>
              <a:latin typeface="Poppins"/>
              <a:ea typeface="Poppins"/>
              <a:cs typeface="Poppins"/>
              <a:sym typeface="Poppins"/>
            </a:endParaRPr>
          </a:p>
        </p:txBody>
      </p:sp>
      <p:pic>
        <p:nvPicPr>
          <p:cNvPr id="704" name="Google Shape;704;p39"/>
          <p:cNvPicPr preferRelativeResize="0"/>
          <p:nvPr/>
        </p:nvPicPr>
        <p:blipFill>
          <a:blip r:embed="rId3">
            <a:alphaModFix/>
          </a:blip>
          <a:stretch>
            <a:fillRect/>
          </a:stretch>
        </p:blipFill>
        <p:spPr>
          <a:xfrm>
            <a:off x="3003487" y="2780050"/>
            <a:ext cx="6031775" cy="2528700"/>
          </a:xfrm>
          <a:prstGeom prst="rect">
            <a:avLst/>
          </a:prstGeom>
          <a:noFill/>
          <a:ln>
            <a:noFill/>
          </a:ln>
        </p:spPr>
      </p:pic>
      <p:sp>
        <p:nvSpPr>
          <p:cNvPr id="705" name="Google Shape;705;p39"/>
          <p:cNvSpPr/>
          <p:nvPr/>
        </p:nvSpPr>
        <p:spPr>
          <a:xfrm>
            <a:off x="3422118" y="3596295"/>
            <a:ext cx="1526100" cy="3558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Light"/>
              <a:ea typeface="Poppins Light"/>
              <a:cs typeface="Poppins Light"/>
              <a:sym typeface="Poppins Ligh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8" name="Shape 518"/>
        <p:cNvGrpSpPr/>
        <p:nvPr/>
      </p:nvGrpSpPr>
      <p:grpSpPr>
        <a:xfrm>
          <a:off x="0" y="0"/>
          <a:ext cx="0" cy="0"/>
          <a:chOff x="0" y="0"/>
          <a:chExt cx="0" cy="0"/>
        </a:xfrm>
      </p:grpSpPr>
      <p:sp>
        <p:nvSpPr>
          <p:cNvPr id="519" name="Google Shape;519;p22"/>
          <p:cNvSpPr txBox="1"/>
          <p:nvPr>
            <p:ph type="title"/>
          </p:nvPr>
        </p:nvSpPr>
        <p:spPr>
          <a:xfrm>
            <a:off x="862600" y="1685375"/>
            <a:ext cx="6687600" cy="1007700"/>
          </a:xfrm>
          <a:prstGeom prst="rect">
            <a:avLst/>
          </a:prstGeom>
        </p:spPr>
        <p:txBody>
          <a:bodyPr anchorCtr="0" anchor="b" bIns="121900" lIns="121900" spcFirstLastPara="1" rIns="121900" wrap="square" tIns="121900">
            <a:noAutofit/>
          </a:bodyPr>
          <a:lstStyle/>
          <a:p>
            <a:pPr indent="0" lvl="0" marL="0" rtl="0" algn="l">
              <a:spcBef>
                <a:spcPts val="0"/>
              </a:spcBef>
              <a:spcAft>
                <a:spcPts val="0"/>
              </a:spcAft>
              <a:buNone/>
            </a:pPr>
            <a:r>
              <a:rPr lang="en"/>
              <a:t>EQUIPO SASHIMI</a:t>
            </a:r>
            <a:endParaRPr/>
          </a:p>
        </p:txBody>
      </p:sp>
      <p:sp>
        <p:nvSpPr>
          <p:cNvPr id="520" name="Google Shape;520;p22"/>
          <p:cNvSpPr txBox="1"/>
          <p:nvPr>
            <p:ph idx="1" type="body"/>
          </p:nvPr>
        </p:nvSpPr>
        <p:spPr>
          <a:xfrm>
            <a:off x="919613" y="2853975"/>
            <a:ext cx="5828100" cy="2353500"/>
          </a:xfrm>
          <a:prstGeom prst="rect">
            <a:avLst/>
          </a:prstGeom>
        </p:spPr>
        <p:txBody>
          <a:bodyPr anchorCtr="0" anchor="t" bIns="121900" lIns="121900" spcFirstLastPara="1" rIns="121900" wrap="square" tIns="121900">
            <a:normAutofit/>
          </a:bodyPr>
          <a:lstStyle/>
          <a:p>
            <a:pPr indent="0" lvl="0" marL="0" rtl="0" algn="l">
              <a:lnSpc>
                <a:spcPct val="100000"/>
              </a:lnSpc>
              <a:spcBef>
                <a:spcPts val="0"/>
              </a:spcBef>
              <a:spcAft>
                <a:spcPts val="0"/>
              </a:spcAft>
              <a:buNone/>
            </a:pPr>
            <a:r>
              <a:rPr lang="en"/>
              <a:t>GeonWoo Bang</a:t>
            </a:r>
            <a:endParaRPr/>
          </a:p>
          <a:p>
            <a:pPr indent="0" lvl="0" marL="0" rtl="0" algn="l">
              <a:spcBef>
                <a:spcPts val="1600"/>
              </a:spcBef>
              <a:spcAft>
                <a:spcPts val="0"/>
              </a:spcAft>
              <a:buNone/>
            </a:pPr>
            <a:r>
              <a:rPr lang="en"/>
              <a:t>JungYoon Hwang</a:t>
            </a:r>
            <a:endParaRPr/>
          </a:p>
          <a:p>
            <a:pPr indent="0" lvl="0" marL="0" rtl="0" algn="l">
              <a:spcBef>
                <a:spcPts val="1600"/>
              </a:spcBef>
              <a:spcAft>
                <a:spcPts val="0"/>
              </a:spcAft>
              <a:buNone/>
            </a:pPr>
            <a:r>
              <a:rPr lang="en"/>
              <a:t>Jiae Choi</a:t>
            </a:r>
            <a:endParaRPr/>
          </a:p>
          <a:p>
            <a:pPr indent="0" lvl="0" marL="0" rtl="0" algn="l">
              <a:spcBef>
                <a:spcPts val="1600"/>
              </a:spcBef>
              <a:spcAft>
                <a:spcPts val="1600"/>
              </a:spcAft>
              <a:buNone/>
            </a:pPr>
            <a:r>
              <a:rPr lang="en"/>
              <a:t>Mikel Larrarte Rodriguez</a:t>
            </a:r>
            <a:endParaRPr/>
          </a:p>
        </p:txBody>
      </p:sp>
      <p:grpSp>
        <p:nvGrpSpPr>
          <p:cNvPr id="521" name="Google Shape;521;p22"/>
          <p:cNvGrpSpPr/>
          <p:nvPr/>
        </p:nvGrpSpPr>
        <p:grpSpPr>
          <a:xfrm>
            <a:off x="7383002" y="4540325"/>
            <a:ext cx="2181048" cy="1818514"/>
            <a:chOff x="3790450" y="2922745"/>
            <a:chExt cx="1228275" cy="1024111"/>
          </a:xfrm>
        </p:grpSpPr>
        <p:sp>
          <p:nvSpPr>
            <p:cNvPr id="522" name="Google Shape;522;p22"/>
            <p:cNvSpPr/>
            <p:nvPr/>
          </p:nvSpPr>
          <p:spPr>
            <a:xfrm>
              <a:off x="3790450" y="2942602"/>
              <a:ext cx="1220561" cy="1004254"/>
            </a:xfrm>
            <a:custGeom>
              <a:rect b="b" l="l" r="r" t="t"/>
              <a:pathLst>
                <a:path extrusionOk="0" h="1004254" w="1220561">
                  <a:moveTo>
                    <a:pt x="207279" y="0"/>
                  </a:moveTo>
                  <a:lnTo>
                    <a:pt x="17224" y="276831"/>
                  </a:lnTo>
                  <a:lnTo>
                    <a:pt x="17600" y="277090"/>
                  </a:lnTo>
                  <a:cubicBezTo>
                    <a:pt x="14139" y="279899"/>
                    <a:pt x="10694" y="282725"/>
                    <a:pt x="8241" y="286328"/>
                  </a:cubicBezTo>
                  <a:cubicBezTo>
                    <a:pt x="-42239" y="360421"/>
                    <a:pt x="144416" y="575627"/>
                    <a:pt x="425186" y="766921"/>
                  </a:cubicBezTo>
                  <a:cubicBezTo>
                    <a:pt x="705963" y="958211"/>
                    <a:pt x="974597" y="1053168"/>
                    <a:pt x="1025077" y="979071"/>
                  </a:cubicBezTo>
                  <a:cubicBezTo>
                    <a:pt x="1025523" y="978432"/>
                    <a:pt x="1025603" y="977590"/>
                    <a:pt x="1026008" y="976934"/>
                  </a:cubicBezTo>
                  <a:lnTo>
                    <a:pt x="1027870" y="978221"/>
                  </a:lnTo>
                  <a:lnTo>
                    <a:pt x="1220561" y="700799"/>
                  </a:lnTo>
                  <a:lnTo>
                    <a:pt x="207279" y="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523" name="Google Shape;523;p22"/>
            <p:cNvSpPr/>
            <p:nvPr/>
          </p:nvSpPr>
          <p:spPr>
            <a:xfrm>
              <a:off x="3985489" y="2922745"/>
              <a:ext cx="1033236" cy="743083"/>
            </a:xfrm>
            <a:custGeom>
              <a:rect b="b" l="l" r="r" t="t"/>
              <a:pathLst>
                <a:path extrusionOk="0" h="743083" w="1033236">
                  <a:moveTo>
                    <a:pt x="8241" y="25176"/>
                  </a:moveTo>
                  <a:cubicBezTo>
                    <a:pt x="58721" y="-48921"/>
                    <a:pt x="327261" y="46085"/>
                    <a:pt x="608039" y="237379"/>
                  </a:cubicBezTo>
                  <a:cubicBezTo>
                    <a:pt x="888817" y="428669"/>
                    <a:pt x="1075476" y="643811"/>
                    <a:pt x="1024996" y="717908"/>
                  </a:cubicBezTo>
                  <a:cubicBezTo>
                    <a:pt x="974516" y="792005"/>
                    <a:pt x="706004" y="696995"/>
                    <a:pt x="425226" y="505705"/>
                  </a:cubicBezTo>
                  <a:cubicBezTo>
                    <a:pt x="144448" y="314411"/>
                    <a:pt x="-42243" y="99273"/>
                    <a:pt x="8241" y="25176"/>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524" name="Google Shape;524;p22"/>
            <p:cNvSpPr/>
            <p:nvPr/>
          </p:nvSpPr>
          <p:spPr>
            <a:xfrm>
              <a:off x="4272537" y="3126827"/>
              <a:ext cx="459128" cy="334918"/>
            </a:xfrm>
            <a:custGeom>
              <a:rect b="b" l="l" r="r" t="t"/>
              <a:pathLst>
                <a:path extrusionOk="0" h="334918" w="459128">
                  <a:moveTo>
                    <a:pt x="3699" y="10708"/>
                  </a:moveTo>
                  <a:cubicBezTo>
                    <a:pt x="26247" y="-21762"/>
                    <a:pt x="145626" y="22096"/>
                    <a:pt x="270389" y="108669"/>
                  </a:cubicBezTo>
                  <a:cubicBezTo>
                    <a:pt x="395112" y="195242"/>
                    <a:pt x="477977" y="291741"/>
                    <a:pt x="455429" y="324211"/>
                  </a:cubicBezTo>
                  <a:cubicBezTo>
                    <a:pt x="432922" y="356681"/>
                    <a:pt x="313543" y="312820"/>
                    <a:pt x="188779" y="226251"/>
                  </a:cubicBezTo>
                  <a:cubicBezTo>
                    <a:pt x="64016" y="139677"/>
                    <a:pt x="-18849" y="43174"/>
                    <a:pt x="3699" y="10708"/>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pic>
        <p:nvPicPr>
          <p:cNvPr id="525" name="Google Shape;525;p22"/>
          <p:cNvPicPr preferRelativeResize="0"/>
          <p:nvPr/>
        </p:nvPicPr>
        <p:blipFill>
          <a:blip r:embed="rId3">
            <a:alphaModFix/>
          </a:blip>
          <a:stretch>
            <a:fillRect/>
          </a:stretch>
        </p:blipFill>
        <p:spPr>
          <a:xfrm>
            <a:off x="7624300" y="1836275"/>
            <a:ext cx="3638500" cy="369195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9" name="Shape 709"/>
        <p:cNvGrpSpPr/>
        <p:nvPr/>
      </p:nvGrpSpPr>
      <p:grpSpPr>
        <a:xfrm>
          <a:off x="0" y="0"/>
          <a:ext cx="0" cy="0"/>
          <a:chOff x="0" y="0"/>
          <a:chExt cx="0" cy="0"/>
        </a:xfrm>
      </p:grpSpPr>
      <p:sp>
        <p:nvSpPr>
          <p:cNvPr id="710" name="Google Shape;710;p40"/>
          <p:cNvSpPr txBox="1"/>
          <p:nvPr>
            <p:ph type="title"/>
          </p:nvPr>
        </p:nvSpPr>
        <p:spPr>
          <a:xfrm>
            <a:off x="1135675" y="430400"/>
            <a:ext cx="9767400" cy="8874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a:t>Recent data</a:t>
            </a:r>
            <a:endParaRPr/>
          </a:p>
        </p:txBody>
      </p:sp>
      <p:sp>
        <p:nvSpPr>
          <p:cNvPr id="711" name="Google Shape;711;p40"/>
          <p:cNvSpPr txBox="1"/>
          <p:nvPr>
            <p:ph idx="1" type="body"/>
          </p:nvPr>
        </p:nvSpPr>
        <p:spPr>
          <a:xfrm>
            <a:off x="457200" y="1462425"/>
            <a:ext cx="11085600" cy="5270400"/>
          </a:xfrm>
          <a:prstGeom prst="rect">
            <a:avLst/>
          </a:prstGeom>
        </p:spPr>
        <p:txBody>
          <a:bodyPr anchorCtr="0" anchor="t" bIns="121900" lIns="121900" spcFirstLastPara="1" rIns="121900" wrap="square" tIns="121900">
            <a:normAutofit/>
          </a:bodyPr>
          <a:lstStyle/>
          <a:p>
            <a:pPr indent="-374650" lvl="0" marL="457200" rtl="0" algn="just">
              <a:spcBef>
                <a:spcPts val="1200"/>
              </a:spcBef>
              <a:spcAft>
                <a:spcPts val="0"/>
              </a:spcAft>
              <a:buClr>
                <a:schemeClr val="accent3"/>
              </a:buClr>
              <a:buSzPts val="2300"/>
              <a:buFont typeface="Poppins"/>
              <a:buChar char="●"/>
            </a:pPr>
            <a:r>
              <a:rPr lang="en" sz="2300">
                <a:solidFill>
                  <a:schemeClr val="accent3"/>
                </a:solidFill>
                <a:latin typeface="Poppins"/>
                <a:ea typeface="Poppins"/>
                <a:cs typeface="Poppins"/>
                <a:sym typeface="Poppins"/>
              </a:rPr>
              <a:t>Scrap webpage that has been modified</a:t>
            </a:r>
            <a:endParaRPr sz="2300">
              <a:solidFill>
                <a:schemeClr val="accent3"/>
              </a:solidFill>
              <a:latin typeface="Poppins"/>
              <a:ea typeface="Poppins"/>
              <a:cs typeface="Poppins"/>
              <a:sym typeface="Poppins"/>
            </a:endParaRPr>
          </a:p>
          <a:p>
            <a:pPr indent="-355600" lvl="1" marL="914400" rtl="0" algn="just">
              <a:spcBef>
                <a:spcPts val="1200"/>
              </a:spcBef>
              <a:spcAft>
                <a:spcPts val="0"/>
              </a:spcAft>
              <a:buClr>
                <a:schemeClr val="accent3"/>
              </a:buClr>
              <a:buSzPts val="2000"/>
              <a:buFont typeface="Poppins"/>
              <a:buChar char="○"/>
            </a:pPr>
            <a:r>
              <a:rPr b="1" lang="en" sz="2000">
                <a:solidFill>
                  <a:schemeClr val="accent3"/>
                </a:solidFill>
                <a:latin typeface="Poppins"/>
                <a:ea typeface="Poppins"/>
                <a:cs typeface="Poppins"/>
                <a:sym typeface="Poppins"/>
              </a:rPr>
              <a:t>‘Last-Modified’</a:t>
            </a:r>
            <a:r>
              <a:rPr lang="en" sz="2000">
                <a:solidFill>
                  <a:schemeClr val="accent3"/>
                </a:solidFill>
                <a:latin typeface="Poppins"/>
                <a:ea typeface="Poppins"/>
                <a:cs typeface="Poppins"/>
                <a:sym typeface="Poppins"/>
              </a:rPr>
              <a:t> HTTP header</a:t>
            </a:r>
            <a:endParaRPr sz="2000">
              <a:solidFill>
                <a:schemeClr val="accent3"/>
              </a:solidFill>
              <a:latin typeface="Poppins"/>
              <a:ea typeface="Poppins"/>
              <a:cs typeface="Poppins"/>
              <a:sym typeface="Poppins"/>
            </a:endParaRPr>
          </a:p>
          <a:p>
            <a:pPr indent="-355600" lvl="0" marL="1371600" rtl="0" algn="just">
              <a:spcBef>
                <a:spcPts val="1000"/>
              </a:spcBef>
              <a:spcAft>
                <a:spcPts val="0"/>
              </a:spcAft>
              <a:buClr>
                <a:schemeClr val="accent3"/>
              </a:buClr>
              <a:buSzPts val="2000"/>
              <a:buFont typeface="Poppins"/>
              <a:buChar char="-"/>
            </a:pPr>
            <a:r>
              <a:rPr lang="en" sz="2000">
                <a:solidFill>
                  <a:schemeClr val="accent3"/>
                </a:solidFill>
                <a:latin typeface="Poppins"/>
                <a:ea typeface="Poppins"/>
                <a:cs typeface="Poppins"/>
                <a:sym typeface="Poppins"/>
              </a:rPr>
              <a:t>Not all webpage include this header</a:t>
            </a:r>
            <a:endParaRPr sz="2000">
              <a:solidFill>
                <a:schemeClr val="accent3"/>
              </a:solidFill>
              <a:latin typeface="Poppins"/>
              <a:ea typeface="Poppins"/>
              <a:cs typeface="Poppins"/>
              <a:sym typeface="Poppins"/>
            </a:endParaRPr>
          </a:p>
          <a:p>
            <a:pPr indent="-355600" lvl="0" marL="1371600" rtl="0" algn="just">
              <a:spcBef>
                <a:spcPts val="0"/>
              </a:spcBef>
              <a:spcAft>
                <a:spcPts val="0"/>
              </a:spcAft>
              <a:buClr>
                <a:schemeClr val="accent3"/>
              </a:buClr>
              <a:buSzPts val="2000"/>
              <a:buFont typeface="Poppins"/>
              <a:buChar char="-"/>
            </a:pPr>
            <a:r>
              <a:rPr lang="en" sz="2000">
                <a:solidFill>
                  <a:schemeClr val="accent3"/>
                </a:solidFill>
                <a:latin typeface="Poppins"/>
                <a:ea typeface="Poppins"/>
                <a:cs typeface="Poppins"/>
                <a:sym typeface="Poppins"/>
              </a:rPr>
              <a:t>Some webpages leave this header fixed</a:t>
            </a:r>
            <a:endParaRPr sz="2000">
              <a:solidFill>
                <a:schemeClr val="accent3"/>
              </a:solidFill>
              <a:latin typeface="Poppins"/>
              <a:ea typeface="Poppins"/>
              <a:cs typeface="Poppins"/>
              <a:sym typeface="Poppins"/>
            </a:endParaRPr>
          </a:p>
          <a:p>
            <a:pPr indent="0" lvl="0" marL="0" rtl="0" algn="just">
              <a:spcBef>
                <a:spcPts val="1200"/>
              </a:spcBef>
              <a:spcAft>
                <a:spcPts val="0"/>
              </a:spcAft>
              <a:buNone/>
            </a:pPr>
            <a:r>
              <a:rPr lang="en" sz="2000">
                <a:solidFill>
                  <a:schemeClr val="accent3"/>
                </a:solidFill>
                <a:latin typeface="Poppins"/>
                <a:ea typeface="Poppins"/>
                <a:cs typeface="Poppins"/>
                <a:sym typeface="Poppins"/>
              </a:rPr>
              <a:t>		=&gt; Not a flexible method to apply to various web pages</a:t>
            </a:r>
            <a:endParaRPr sz="2000">
              <a:solidFill>
                <a:schemeClr val="accent3"/>
              </a:solidFill>
              <a:latin typeface="Poppins"/>
              <a:ea typeface="Poppins"/>
              <a:cs typeface="Poppins"/>
              <a:sym typeface="Poppins"/>
            </a:endParaRPr>
          </a:p>
          <a:p>
            <a:pPr indent="-355600" lvl="1" marL="914400" rtl="0" algn="just">
              <a:spcBef>
                <a:spcPts val="1200"/>
              </a:spcBef>
              <a:spcAft>
                <a:spcPts val="0"/>
              </a:spcAft>
              <a:buClr>
                <a:schemeClr val="accent3"/>
              </a:buClr>
              <a:buSzPts val="2000"/>
              <a:buFont typeface="Poppins"/>
              <a:buChar char="○"/>
            </a:pPr>
            <a:r>
              <a:rPr b="1" lang="en" sz="2000">
                <a:solidFill>
                  <a:schemeClr val="accent3"/>
                </a:solidFill>
                <a:latin typeface="Poppins"/>
                <a:ea typeface="Poppins"/>
                <a:cs typeface="Poppins"/>
                <a:sym typeface="Poppins"/>
              </a:rPr>
              <a:t>Hashed page</a:t>
            </a:r>
            <a:endParaRPr b="1" sz="2000">
              <a:solidFill>
                <a:schemeClr val="accent3"/>
              </a:solidFill>
              <a:latin typeface="Poppins"/>
              <a:ea typeface="Poppins"/>
              <a:cs typeface="Poppins"/>
              <a:sym typeface="Poppins"/>
            </a:endParaRPr>
          </a:p>
          <a:p>
            <a:pPr indent="-355600" lvl="0" marL="1371600" rtl="0" algn="just">
              <a:spcBef>
                <a:spcPts val="1000"/>
              </a:spcBef>
              <a:spcAft>
                <a:spcPts val="0"/>
              </a:spcAft>
              <a:buClr>
                <a:schemeClr val="accent3"/>
              </a:buClr>
              <a:buSzPts val="2000"/>
              <a:buFont typeface="Poppins"/>
              <a:buChar char="-"/>
            </a:pPr>
            <a:r>
              <a:rPr lang="en" sz="2000">
                <a:solidFill>
                  <a:schemeClr val="accent3"/>
                </a:solidFill>
                <a:latin typeface="Poppins"/>
                <a:ea typeface="Poppins"/>
                <a:cs typeface="Poppins"/>
                <a:sym typeface="Poppins"/>
              </a:rPr>
              <a:t>Create a hashed version of each webpage</a:t>
            </a:r>
            <a:endParaRPr sz="2000">
              <a:solidFill>
                <a:schemeClr val="accent3"/>
              </a:solidFill>
              <a:latin typeface="Poppins"/>
              <a:ea typeface="Poppins"/>
              <a:cs typeface="Poppins"/>
              <a:sym typeface="Poppins"/>
            </a:endParaRPr>
          </a:p>
          <a:p>
            <a:pPr indent="-355600" lvl="0" marL="1371600" rtl="0" algn="just">
              <a:spcBef>
                <a:spcPts val="0"/>
              </a:spcBef>
              <a:spcAft>
                <a:spcPts val="0"/>
              </a:spcAft>
              <a:buClr>
                <a:schemeClr val="accent3"/>
              </a:buClr>
              <a:buSzPts val="2000"/>
              <a:buFont typeface="Poppins"/>
              <a:buChar char="-"/>
            </a:pPr>
            <a:r>
              <a:rPr lang="en" sz="2000">
                <a:solidFill>
                  <a:schemeClr val="accent3"/>
                </a:solidFill>
                <a:latin typeface="Poppins"/>
                <a:ea typeface="Poppins"/>
                <a:cs typeface="Poppins"/>
                <a:sym typeface="Poppins"/>
              </a:rPr>
              <a:t>Identify the modified webpage via difference between current hash and </a:t>
            </a:r>
            <a:r>
              <a:rPr lang="en" sz="2000">
                <a:solidFill>
                  <a:schemeClr val="accent3"/>
                </a:solidFill>
                <a:latin typeface="Poppins"/>
                <a:ea typeface="Poppins"/>
                <a:cs typeface="Poppins"/>
                <a:sym typeface="Poppins"/>
              </a:rPr>
              <a:t>initial</a:t>
            </a:r>
            <a:r>
              <a:rPr lang="en" sz="2000">
                <a:solidFill>
                  <a:schemeClr val="accent3"/>
                </a:solidFill>
                <a:latin typeface="Poppins"/>
                <a:ea typeface="Poppins"/>
                <a:cs typeface="Poppins"/>
                <a:sym typeface="Poppins"/>
              </a:rPr>
              <a:t> hash</a:t>
            </a:r>
            <a:endParaRPr sz="2000">
              <a:solidFill>
                <a:schemeClr val="accent3"/>
              </a:solidFill>
              <a:latin typeface="Poppins"/>
              <a:ea typeface="Poppins"/>
              <a:cs typeface="Poppins"/>
              <a:sym typeface="Poppins"/>
            </a:endParaRPr>
          </a:p>
        </p:txBody>
      </p:sp>
      <p:pic>
        <p:nvPicPr>
          <p:cNvPr id="712" name="Google Shape;712;p40"/>
          <p:cNvPicPr preferRelativeResize="0"/>
          <p:nvPr/>
        </p:nvPicPr>
        <p:blipFill>
          <a:blip r:embed="rId3">
            <a:alphaModFix/>
          </a:blip>
          <a:stretch>
            <a:fillRect/>
          </a:stretch>
        </p:blipFill>
        <p:spPr>
          <a:xfrm>
            <a:off x="3669525" y="5276975"/>
            <a:ext cx="5967650" cy="10586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6" name="Shape 716"/>
        <p:cNvGrpSpPr/>
        <p:nvPr/>
      </p:nvGrpSpPr>
      <p:grpSpPr>
        <a:xfrm>
          <a:off x="0" y="0"/>
          <a:ext cx="0" cy="0"/>
          <a:chOff x="0" y="0"/>
          <a:chExt cx="0" cy="0"/>
        </a:xfrm>
      </p:grpSpPr>
      <p:sp>
        <p:nvSpPr>
          <p:cNvPr id="717" name="Google Shape;717;p41"/>
          <p:cNvSpPr txBox="1"/>
          <p:nvPr>
            <p:ph type="title"/>
          </p:nvPr>
        </p:nvSpPr>
        <p:spPr>
          <a:xfrm>
            <a:off x="1614900" y="2944525"/>
            <a:ext cx="8962200" cy="1032900"/>
          </a:xfrm>
          <a:prstGeom prst="rect">
            <a:avLst/>
          </a:prstGeom>
        </p:spPr>
        <p:txBody>
          <a:bodyPr anchorCtr="0" anchor="ctr" bIns="121900" lIns="121900" spcFirstLastPara="1" rIns="121900" wrap="square" tIns="121900">
            <a:normAutofit/>
          </a:bodyPr>
          <a:lstStyle/>
          <a:p>
            <a:pPr indent="0" lvl="0" marL="0" rtl="0" algn="l">
              <a:spcBef>
                <a:spcPts val="0"/>
              </a:spcBef>
              <a:spcAft>
                <a:spcPts val="0"/>
              </a:spcAft>
              <a:buNone/>
            </a:pPr>
            <a:r>
              <a:rPr lang="en"/>
              <a:t>Evaluation Dataset</a:t>
            </a:r>
            <a:endParaRPr/>
          </a:p>
        </p:txBody>
      </p:sp>
      <p:sp>
        <p:nvSpPr>
          <p:cNvPr id="718" name="Google Shape;718;p41"/>
          <p:cNvSpPr txBox="1"/>
          <p:nvPr>
            <p:ph idx="1" type="body"/>
          </p:nvPr>
        </p:nvSpPr>
        <p:spPr>
          <a:xfrm>
            <a:off x="1614900" y="3977575"/>
            <a:ext cx="8962200" cy="1934700"/>
          </a:xfrm>
          <a:prstGeom prst="rect">
            <a:avLst/>
          </a:prstGeom>
        </p:spPr>
        <p:txBody>
          <a:bodyPr anchorCtr="0" anchor="t" bIns="121900" lIns="121900" spcFirstLastPara="1" rIns="121900" wrap="square" tIns="121900">
            <a:normAutofit/>
          </a:bodyPr>
          <a:lstStyle/>
          <a:p>
            <a:pPr indent="0" lvl="0" marL="0" rtl="0" algn="l">
              <a:spcBef>
                <a:spcPts val="0"/>
              </a:spcBef>
              <a:spcAft>
                <a:spcPts val="0"/>
              </a:spcAft>
              <a:buNone/>
            </a:pPr>
            <a:r>
              <a:rPr lang="en"/>
              <a:t>Eval dataset to evaluate our model</a:t>
            </a:r>
            <a:endParaRPr/>
          </a:p>
          <a:p>
            <a:pPr indent="0" lvl="0" marL="0" rtl="0" algn="l">
              <a:spcBef>
                <a:spcPts val="1600"/>
              </a:spcBef>
              <a:spcAft>
                <a:spcPts val="1600"/>
              </a:spcAft>
              <a:buNone/>
            </a:pPr>
            <a:r>
              <a:t/>
            </a:r>
            <a:endParaRPr/>
          </a:p>
        </p:txBody>
      </p:sp>
      <p:sp>
        <p:nvSpPr>
          <p:cNvPr id="719" name="Google Shape;719;p41"/>
          <p:cNvSpPr/>
          <p:nvPr/>
        </p:nvSpPr>
        <p:spPr>
          <a:xfrm>
            <a:off x="1614900" y="945725"/>
            <a:ext cx="2008200" cy="1742400"/>
          </a:xfrm>
          <a:prstGeom prst="rect">
            <a:avLst/>
          </a:prstGeom>
          <a:no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600">
                <a:solidFill>
                  <a:schemeClr val="accent4"/>
                </a:solidFill>
                <a:latin typeface="Poppins ExtraBold"/>
                <a:ea typeface="Poppins ExtraBold"/>
                <a:cs typeface="Poppins ExtraBold"/>
                <a:sym typeface="Poppins ExtraBold"/>
              </a:rPr>
              <a:t>4</a:t>
            </a:r>
            <a:endParaRPr sz="9600">
              <a:solidFill>
                <a:schemeClr val="accent4"/>
              </a:solidFill>
              <a:latin typeface="Poppins ExtraBold"/>
              <a:ea typeface="Poppins ExtraBold"/>
              <a:cs typeface="Poppins ExtraBold"/>
              <a:sym typeface="Poppins ExtraBo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3" name="Shape 723"/>
        <p:cNvGrpSpPr/>
        <p:nvPr/>
      </p:nvGrpSpPr>
      <p:grpSpPr>
        <a:xfrm>
          <a:off x="0" y="0"/>
          <a:ext cx="0" cy="0"/>
          <a:chOff x="0" y="0"/>
          <a:chExt cx="0" cy="0"/>
        </a:xfrm>
      </p:grpSpPr>
      <p:sp>
        <p:nvSpPr>
          <p:cNvPr id="724" name="Google Shape;724;p42"/>
          <p:cNvSpPr txBox="1"/>
          <p:nvPr>
            <p:ph type="title"/>
          </p:nvPr>
        </p:nvSpPr>
        <p:spPr>
          <a:xfrm>
            <a:off x="1135675" y="430400"/>
            <a:ext cx="9767400" cy="8874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a:t>Evaluation Dataset</a:t>
            </a:r>
            <a:endParaRPr/>
          </a:p>
        </p:txBody>
      </p:sp>
      <p:sp>
        <p:nvSpPr>
          <p:cNvPr id="725" name="Google Shape;725;p42"/>
          <p:cNvSpPr txBox="1"/>
          <p:nvPr>
            <p:ph idx="1" type="body"/>
          </p:nvPr>
        </p:nvSpPr>
        <p:spPr>
          <a:xfrm>
            <a:off x="476575" y="1814550"/>
            <a:ext cx="11085600" cy="3228900"/>
          </a:xfrm>
          <a:prstGeom prst="rect">
            <a:avLst/>
          </a:prstGeom>
        </p:spPr>
        <p:txBody>
          <a:bodyPr anchorCtr="0" anchor="t" bIns="121900" lIns="121900" spcFirstLastPara="1" rIns="121900" wrap="square" tIns="121900">
            <a:normAutofit/>
          </a:bodyPr>
          <a:lstStyle/>
          <a:p>
            <a:pPr indent="-374650" lvl="0" marL="457200" rtl="0" algn="just">
              <a:spcBef>
                <a:spcPts val="1200"/>
              </a:spcBef>
              <a:spcAft>
                <a:spcPts val="0"/>
              </a:spcAft>
              <a:buClr>
                <a:schemeClr val="accent3"/>
              </a:buClr>
              <a:buSzPts val="2300"/>
              <a:buFont typeface="Poppins"/>
              <a:buChar char="●"/>
            </a:pPr>
            <a:r>
              <a:rPr lang="en" sz="2300">
                <a:solidFill>
                  <a:srgbClr val="4B5563"/>
                </a:solidFill>
                <a:latin typeface="Poppins"/>
                <a:ea typeface="Poppins"/>
                <a:cs typeface="Poppins"/>
                <a:sym typeface="Poppins"/>
              </a:rPr>
              <a:t>Synthetic evaluation dataset (QA Pairs) + LLM-as-a-judge → compute the accuracy of our RAG system.</a:t>
            </a:r>
            <a:endParaRPr sz="2300">
              <a:solidFill>
                <a:srgbClr val="4B5563"/>
              </a:solidFill>
              <a:latin typeface="Poppins"/>
              <a:ea typeface="Poppins"/>
              <a:cs typeface="Poppins"/>
              <a:sym typeface="Poppins"/>
            </a:endParaRPr>
          </a:p>
          <a:p>
            <a:pPr indent="-374650" lvl="0" marL="457200" rtl="0" algn="just">
              <a:spcBef>
                <a:spcPts val="1000"/>
              </a:spcBef>
              <a:spcAft>
                <a:spcPts val="0"/>
              </a:spcAft>
              <a:buClr>
                <a:schemeClr val="accent3"/>
              </a:buClr>
              <a:buSzPts val="2300"/>
              <a:buFont typeface="Poppins"/>
              <a:buChar char="●"/>
            </a:pPr>
            <a:r>
              <a:rPr lang="en" sz="2300">
                <a:solidFill>
                  <a:srgbClr val="4B5563"/>
                </a:solidFill>
                <a:latin typeface="Poppins"/>
                <a:ea typeface="Poppins"/>
                <a:cs typeface="Poppins"/>
                <a:sym typeface="Poppins"/>
              </a:rPr>
              <a:t>LLM:</a:t>
            </a:r>
            <a:endParaRPr sz="2300">
              <a:solidFill>
                <a:srgbClr val="4B5563"/>
              </a:solidFill>
              <a:latin typeface="Poppins"/>
              <a:ea typeface="Poppins"/>
              <a:cs typeface="Poppins"/>
              <a:sym typeface="Poppins"/>
            </a:endParaRPr>
          </a:p>
          <a:p>
            <a:pPr indent="-374650" lvl="1" marL="914400" rtl="0" algn="just">
              <a:spcBef>
                <a:spcPts val="1000"/>
              </a:spcBef>
              <a:spcAft>
                <a:spcPts val="0"/>
              </a:spcAft>
              <a:buClr>
                <a:srgbClr val="4B5563"/>
              </a:buClr>
              <a:buSzPts val="2300"/>
              <a:buFont typeface="Poppins"/>
              <a:buChar char="○"/>
            </a:pPr>
            <a:r>
              <a:rPr lang="en" sz="2300">
                <a:solidFill>
                  <a:srgbClr val="4B5563"/>
                </a:solidFill>
                <a:latin typeface="Poppins"/>
                <a:ea typeface="Poppins"/>
                <a:cs typeface="Poppins"/>
                <a:sym typeface="Poppins"/>
              </a:rPr>
              <a:t>Generate e</a:t>
            </a:r>
            <a:r>
              <a:rPr lang="en" sz="2300">
                <a:solidFill>
                  <a:srgbClr val="4B5563"/>
                </a:solidFill>
                <a:latin typeface="Poppins"/>
                <a:ea typeface="Poppins"/>
                <a:cs typeface="Poppins"/>
                <a:sym typeface="Poppins"/>
              </a:rPr>
              <a:t>valuation dataset.</a:t>
            </a:r>
            <a:endParaRPr sz="2300">
              <a:solidFill>
                <a:srgbClr val="4B5563"/>
              </a:solidFill>
              <a:latin typeface="Poppins"/>
              <a:ea typeface="Poppins"/>
              <a:cs typeface="Poppins"/>
              <a:sym typeface="Poppins"/>
            </a:endParaRPr>
          </a:p>
          <a:p>
            <a:pPr indent="-374650" lvl="1" marL="914400" rtl="0" algn="just">
              <a:spcBef>
                <a:spcPts val="1000"/>
              </a:spcBef>
              <a:spcAft>
                <a:spcPts val="1000"/>
              </a:spcAft>
              <a:buClr>
                <a:srgbClr val="4B5563"/>
              </a:buClr>
              <a:buSzPts val="2300"/>
              <a:buFont typeface="Poppins"/>
              <a:buChar char="○"/>
            </a:pPr>
            <a:r>
              <a:rPr lang="en" sz="2300">
                <a:solidFill>
                  <a:srgbClr val="4B5563"/>
                </a:solidFill>
                <a:latin typeface="Poppins"/>
                <a:ea typeface="Poppins"/>
                <a:cs typeface="Poppins"/>
                <a:sym typeface="Poppins"/>
              </a:rPr>
              <a:t>Filter q</a:t>
            </a:r>
            <a:r>
              <a:rPr lang="en" sz="2300">
                <a:solidFill>
                  <a:srgbClr val="4B5563"/>
                </a:solidFill>
                <a:latin typeface="Poppins"/>
                <a:ea typeface="Poppins"/>
                <a:cs typeface="Poppins"/>
                <a:sym typeface="Poppins"/>
              </a:rPr>
              <a:t>uestions out based on several criteria.</a:t>
            </a:r>
            <a:endParaRPr sz="1900">
              <a:solidFill>
                <a:srgbClr val="4B5563"/>
              </a:solidFill>
              <a:latin typeface="Poppins"/>
              <a:ea typeface="Poppins"/>
              <a:cs typeface="Poppins"/>
              <a:sym typeface="Poppins"/>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9" name="Shape 729"/>
        <p:cNvGrpSpPr/>
        <p:nvPr/>
      </p:nvGrpSpPr>
      <p:grpSpPr>
        <a:xfrm>
          <a:off x="0" y="0"/>
          <a:ext cx="0" cy="0"/>
          <a:chOff x="0" y="0"/>
          <a:chExt cx="0" cy="0"/>
        </a:xfrm>
      </p:grpSpPr>
      <p:sp>
        <p:nvSpPr>
          <p:cNvPr id="730" name="Google Shape;730;p43"/>
          <p:cNvSpPr txBox="1"/>
          <p:nvPr>
            <p:ph type="title"/>
          </p:nvPr>
        </p:nvSpPr>
        <p:spPr>
          <a:xfrm>
            <a:off x="1135675" y="430400"/>
            <a:ext cx="9767400" cy="8874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a:t>Evaluation Dataset</a:t>
            </a:r>
            <a:endParaRPr/>
          </a:p>
        </p:txBody>
      </p:sp>
      <p:sp>
        <p:nvSpPr>
          <p:cNvPr id="731" name="Google Shape;731;p43"/>
          <p:cNvSpPr txBox="1"/>
          <p:nvPr>
            <p:ph idx="1" type="body"/>
          </p:nvPr>
        </p:nvSpPr>
        <p:spPr>
          <a:xfrm>
            <a:off x="457200" y="1462425"/>
            <a:ext cx="11085600" cy="2828100"/>
          </a:xfrm>
          <a:prstGeom prst="rect">
            <a:avLst/>
          </a:prstGeom>
        </p:spPr>
        <p:txBody>
          <a:bodyPr anchorCtr="0" anchor="t" bIns="121900" lIns="121900" spcFirstLastPara="1" rIns="121900" wrap="square" tIns="121900">
            <a:normAutofit/>
          </a:bodyPr>
          <a:lstStyle/>
          <a:p>
            <a:pPr indent="-381000" lvl="0" marL="457200" rtl="0" algn="just">
              <a:spcBef>
                <a:spcPts val="1200"/>
              </a:spcBef>
              <a:spcAft>
                <a:spcPts val="0"/>
              </a:spcAft>
              <a:buClr>
                <a:schemeClr val="accent3"/>
              </a:buClr>
              <a:buSzPts val="2400"/>
              <a:buFont typeface="Poppins"/>
              <a:buChar char="●"/>
            </a:pPr>
            <a:r>
              <a:rPr lang="en" sz="2000">
                <a:solidFill>
                  <a:srgbClr val="4B5563"/>
                </a:solidFill>
                <a:latin typeface="Poppins"/>
                <a:ea typeface="Poppins"/>
                <a:cs typeface="Poppins"/>
                <a:sym typeface="Poppins"/>
              </a:rPr>
              <a:t>Steps for QA pair generation:</a:t>
            </a:r>
            <a:endParaRPr sz="2000">
              <a:solidFill>
                <a:srgbClr val="4B5563"/>
              </a:solidFill>
              <a:latin typeface="Poppins"/>
              <a:ea typeface="Poppins"/>
              <a:cs typeface="Poppins"/>
              <a:sym typeface="Poppins"/>
            </a:endParaRPr>
          </a:p>
          <a:p>
            <a:pPr indent="-355600" lvl="1" marL="914400" rtl="0" algn="just">
              <a:spcBef>
                <a:spcPts val="1200"/>
              </a:spcBef>
              <a:spcAft>
                <a:spcPts val="0"/>
              </a:spcAft>
              <a:buClr>
                <a:srgbClr val="4B5563"/>
              </a:buClr>
              <a:buSzPts val="2000"/>
              <a:buFont typeface="Poppins"/>
              <a:buAutoNum type="alphaLcPeriod"/>
            </a:pPr>
            <a:r>
              <a:rPr lang="en" sz="2000">
                <a:solidFill>
                  <a:srgbClr val="4B5563"/>
                </a:solidFill>
                <a:latin typeface="Poppins"/>
                <a:ea typeface="Poppins"/>
                <a:cs typeface="Poppins"/>
                <a:sym typeface="Poppins"/>
              </a:rPr>
              <a:t>Load scrapped text + convert into LangchainDocument.</a:t>
            </a:r>
            <a:endParaRPr sz="2000">
              <a:solidFill>
                <a:srgbClr val="4B5563"/>
              </a:solidFill>
              <a:latin typeface="Poppins"/>
              <a:ea typeface="Poppins"/>
              <a:cs typeface="Poppins"/>
              <a:sym typeface="Poppins"/>
            </a:endParaRPr>
          </a:p>
          <a:p>
            <a:pPr indent="-355600" lvl="1" marL="914400" rtl="0" algn="just">
              <a:spcBef>
                <a:spcPts val="1200"/>
              </a:spcBef>
              <a:spcAft>
                <a:spcPts val="0"/>
              </a:spcAft>
              <a:buClr>
                <a:srgbClr val="4B5563"/>
              </a:buClr>
              <a:buSzPts val="2000"/>
              <a:buFont typeface="Poppins"/>
              <a:buAutoNum type="alphaLcPeriod"/>
            </a:pPr>
            <a:r>
              <a:rPr lang="en" sz="2000">
                <a:solidFill>
                  <a:srgbClr val="4B5563"/>
                </a:solidFill>
                <a:latin typeface="Poppins"/>
                <a:ea typeface="Poppins"/>
                <a:cs typeface="Poppins"/>
                <a:sym typeface="Poppins"/>
              </a:rPr>
              <a:t>Load model → GPT-4o-mini.</a:t>
            </a:r>
            <a:endParaRPr sz="2000">
              <a:solidFill>
                <a:srgbClr val="4B5563"/>
              </a:solidFill>
              <a:latin typeface="Poppins"/>
              <a:ea typeface="Poppins"/>
              <a:cs typeface="Poppins"/>
              <a:sym typeface="Poppins"/>
            </a:endParaRPr>
          </a:p>
          <a:p>
            <a:pPr indent="-355600" lvl="1" marL="914400" rtl="0" algn="just">
              <a:spcBef>
                <a:spcPts val="1200"/>
              </a:spcBef>
              <a:spcAft>
                <a:spcPts val="0"/>
              </a:spcAft>
              <a:buClr>
                <a:srgbClr val="4B5563"/>
              </a:buClr>
              <a:buSzPts val="2000"/>
              <a:buFont typeface="Poppins"/>
              <a:buAutoNum type="alphaLcPeriod"/>
            </a:pPr>
            <a:r>
              <a:rPr lang="en" sz="2000">
                <a:solidFill>
                  <a:srgbClr val="4B5563"/>
                </a:solidFill>
                <a:latin typeface="Poppins"/>
                <a:ea typeface="Poppins"/>
                <a:cs typeface="Poppins"/>
                <a:sym typeface="Poppins"/>
              </a:rPr>
              <a:t>Define QA generation prompt.</a:t>
            </a:r>
            <a:endParaRPr sz="2000">
              <a:solidFill>
                <a:srgbClr val="4B5563"/>
              </a:solidFill>
              <a:latin typeface="Poppins"/>
              <a:ea typeface="Poppins"/>
              <a:cs typeface="Poppins"/>
              <a:sym typeface="Poppins"/>
            </a:endParaRPr>
          </a:p>
          <a:p>
            <a:pPr indent="-355600" lvl="1" marL="914400" rtl="0" algn="just">
              <a:spcBef>
                <a:spcPts val="1200"/>
              </a:spcBef>
              <a:spcAft>
                <a:spcPts val="1000"/>
              </a:spcAft>
              <a:buClr>
                <a:srgbClr val="4B5563"/>
              </a:buClr>
              <a:buSzPts val="2000"/>
              <a:buFont typeface="Poppins"/>
              <a:buAutoNum type="alphaLcPeriod"/>
            </a:pPr>
            <a:r>
              <a:rPr lang="en" sz="2000">
                <a:solidFill>
                  <a:srgbClr val="4B5563"/>
                </a:solidFill>
                <a:latin typeface="Poppins"/>
                <a:ea typeface="Poppins"/>
                <a:cs typeface="Poppins"/>
                <a:sym typeface="Poppins"/>
              </a:rPr>
              <a:t>Iterate to generate QA pairs.</a:t>
            </a:r>
            <a:endParaRPr sz="2000">
              <a:solidFill>
                <a:srgbClr val="4B5563"/>
              </a:solidFill>
              <a:latin typeface="Poppins"/>
              <a:ea typeface="Poppins"/>
              <a:cs typeface="Poppins"/>
              <a:sym typeface="Poppins"/>
            </a:endParaRPr>
          </a:p>
        </p:txBody>
      </p:sp>
      <p:graphicFrame>
        <p:nvGraphicFramePr>
          <p:cNvPr id="732" name="Google Shape;732;p43"/>
          <p:cNvGraphicFramePr/>
          <p:nvPr/>
        </p:nvGraphicFramePr>
        <p:xfrm>
          <a:off x="5941875" y="2812575"/>
          <a:ext cx="3000000" cy="3000000"/>
        </p:xfrm>
        <a:graphic>
          <a:graphicData uri="http://schemas.openxmlformats.org/drawingml/2006/table">
            <a:tbl>
              <a:tblPr>
                <a:noFill/>
                <a:tableStyleId>{A1E66DE6-124A-4B68-B8A3-0FB99B670B7C}</a:tableStyleId>
              </a:tblPr>
              <a:tblGrid>
                <a:gridCol w="5804075"/>
              </a:tblGrid>
              <a:tr h="12700">
                <a:tc>
                  <a:txBody>
                    <a:bodyPr/>
                    <a:lstStyle/>
                    <a:p>
                      <a:pPr indent="0" lvl="0" marL="0" rtl="0" algn="l">
                        <a:lnSpc>
                          <a:spcPct val="115000"/>
                        </a:lnSpc>
                        <a:spcBef>
                          <a:spcPts val="0"/>
                        </a:spcBef>
                        <a:spcAft>
                          <a:spcPts val="0"/>
                        </a:spcAft>
                        <a:buNone/>
                      </a:pPr>
                      <a:r>
                        <a:rPr lang="en" sz="700">
                          <a:solidFill>
                            <a:srgbClr val="FFFFFF"/>
                          </a:solidFill>
                          <a:highlight>
                            <a:srgbClr val="333333"/>
                          </a:highlight>
                          <a:latin typeface="Consolas"/>
                          <a:ea typeface="Consolas"/>
                          <a:cs typeface="Consolas"/>
                          <a:sym typeface="Consolas"/>
                        </a:rPr>
                        <a:t>QA_generation_prompt = </a:t>
                      </a:r>
                      <a:r>
                        <a:rPr lang="en" sz="700">
                          <a:solidFill>
                            <a:srgbClr val="A2FCA2"/>
                          </a:solidFill>
                          <a:highlight>
                            <a:srgbClr val="333333"/>
                          </a:highlight>
                          <a:latin typeface="Consolas"/>
                          <a:ea typeface="Consolas"/>
                          <a:cs typeface="Consolas"/>
                          <a:sym typeface="Consolas"/>
                        </a:rPr>
                        <a:t>"""</a:t>
                      </a:r>
                      <a:br>
                        <a:rPr lang="en" sz="700">
                          <a:solidFill>
                            <a:srgbClr val="A2FCA2"/>
                          </a:solidFill>
                          <a:highlight>
                            <a:srgbClr val="333333"/>
                          </a:highlight>
                          <a:latin typeface="Consolas"/>
                          <a:ea typeface="Consolas"/>
                          <a:cs typeface="Consolas"/>
                          <a:sym typeface="Consolas"/>
                        </a:rPr>
                      </a:br>
                      <a:br>
                        <a:rPr lang="en" sz="700">
                          <a:solidFill>
                            <a:srgbClr val="A2FCA2"/>
                          </a:solidFill>
                          <a:highlight>
                            <a:srgbClr val="333333"/>
                          </a:highlight>
                          <a:latin typeface="Consolas"/>
                          <a:ea typeface="Consolas"/>
                          <a:cs typeface="Consolas"/>
                          <a:sym typeface="Consolas"/>
                        </a:rPr>
                      </a:br>
                      <a:r>
                        <a:rPr lang="en" sz="700">
                          <a:solidFill>
                            <a:srgbClr val="A2FCA2"/>
                          </a:solidFill>
                          <a:highlight>
                            <a:srgbClr val="333333"/>
                          </a:highlight>
                          <a:latin typeface="Consolas"/>
                          <a:ea typeface="Consolas"/>
                          <a:cs typeface="Consolas"/>
                          <a:sym typeface="Consolas"/>
                        </a:rPr>
                        <a:t>Your task is to write a factoid question and an answer given a context.</a:t>
                      </a:r>
                      <a:br>
                        <a:rPr lang="en" sz="700">
                          <a:solidFill>
                            <a:srgbClr val="A2FCA2"/>
                          </a:solidFill>
                          <a:highlight>
                            <a:srgbClr val="333333"/>
                          </a:highlight>
                          <a:latin typeface="Consolas"/>
                          <a:ea typeface="Consolas"/>
                          <a:cs typeface="Consolas"/>
                          <a:sym typeface="Consolas"/>
                        </a:rPr>
                      </a:br>
                      <a:br>
                        <a:rPr lang="en" sz="700">
                          <a:solidFill>
                            <a:srgbClr val="A2FCA2"/>
                          </a:solidFill>
                          <a:highlight>
                            <a:srgbClr val="333333"/>
                          </a:highlight>
                          <a:latin typeface="Consolas"/>
                          <a:ea typeface="Consolas"/>
                          <a:cs typeface="Consolas"/>
                          <a:sym typeface="Consolas"/>
                        </a:rPr>
                      </a:br>
                      <a:r>
                        <a:rPr lang="en" sz="700">
                          <a:solidFill>
                            <a:srgbClr val="A2FCA2"/>
                          </a:solidFill>
                          <a:highlight>
                            <a:srgbClr val="333333"/>
                          </a:highlight>
                          <a:latin typeface="Consolas"/>
                          <a:ea typeface="Consolas"/>
                          <a:cs typeface="Consolas"/>
                          <a:sym typeface="Consolas"/>
                        </a:rPr>
                        <a:t>Your factoid question should be answerable with a specific, concise piece of factual information from the context.</a:t>
                      </a:r>
                      <a:br>
                        <a:rPr lang="en" sz="700">
                          <a:solidFill>
                            <a:srgbClr val="A2FCA2"/>
                          </a:solidFill>
                          <a:highlight>
                            <a:srgbClr val="333333"/>
                          </a:highlight>
                          <a:latin typeface="Consolas"/>
                          <a:ea typeface="Consolas"/>
                          <a:cs typeface="Consolas"/>
                          <a:sym typeface="Consolas"/>
                        </a:rPr>
                      </a:br>
                      <a:br>
                        <a:rPr lang="en" sz="700">
                          <a:solidFill>
                            <a:srgbClr val="A2FCA2"/>
                          </a:solidFill>
                          <a:highlight>
                            <a:srgbClr val="333333"/>
                          </a:highlight>
                          <a:latin typeface="Consolas"/>
                          <a:ea typeface="Consolas"/>
                          <a:cs typeface="Consolas"/>
                          <a:sym typeface="Consolas"/>
                        </a:rPr>
                      </a:br>
                      <a:r>
                        <a:rPr lang="en" sz="700">
                          <a:solidFill>
                            <a:srgbClr val="A2FCA2"/>
                          </a:solidFill>
                          <a:highlight>
                            <a:srgbClr val="333333"/>
                          </a:highlight>
                          <a:latin typeface="Consolas"/>
                          <a:ea typeface="Consolas"/>
                          <a:cs typeface="Consolas"/>
                          <a:sym typeface="Consolas"/>
                        </a:rPr>
                        <a:t>Your factoid question should be formulated in the same style as questions users could ask in a search engine.</a:t>
                      </a:r>
                      <a:br>
                        <a:rPr lang="en" sz="700">
                          <a:solidFill>
                            <a:srgbClr val="A2FCA2"/>
                          </a:solidFill>
                          <a:highlight>
                            <a:srgbClr val="333333"/>
                          </a:highlight>
                          <a:latin typeface="Consolas"/>
                          <a:ea typeface="Consolas"/>
                          <a:cs typeface="Consolas"/>
                          <a:sym typeface="Consolas"/>
                        </a:rPr>
                      </a:br>
                      <a:br>
                        <a:rPr lang="en" sz="700">
                          <a:solidFill>
                            <a:srgbClr val="A2FCA2"/>
                          </a:solidFill>
                          <a:highlight>
                            <a:srgbClr val="333333"/>
                          </a:highlight>
                          <a:latin typeface="Consolas"/>
                          <a:ea typeface="Consolas"/>
                          <a:cs typeface="Consolas"/>
                          <a:sym typeface="Consolas"/>
                        </a:rPr>
                      </a:br>
                      <a:r>
                        <a:rPr lang="en" sz="700">
                          <a:solidFill>
                            <a:srgbClr val="A2FCA2"/>
                          </a:solidFill>
                          <a:highlight>
                            <a:srgbClr val="333333"/>
                          </a:highlight>
                          <a:latin typeface="Consolas"/>
                          <a:ea typeface="Consolas"/>
                          <a:cs typeface="Consolas"/>
                          <a:sym typeface="Consolas"/>
                        </a:rPr>
                        <a:t>Your factoid question should be related to Sungkyunkwan University (성균관대학교).</a:t>
                      </a:r>
                      <a:br>
                        <a:rPr lang="en" sz="700">
                          <a:solidFill>
                            <a:srgbClr val="A2FCA2"/>
                          </a:solidFill>
                          <a:highlight>
                            <a:srgbClr val="333333"/>
                          </a:highlight>
                          <a:latin typeface="Consolas"/>
                          <a:ea typeface="Consolas"/>
                          <a:cs typeface="Consolas"/>
                          <a:sym typeface="Consolas"/>
                        </a:rPr>
                      </a:br>
                      <a:br>
                        <a:rPr lang="en" sz="700">
                          <a:solidFill>
                            <a:srgbClr val="A2FCA2"/>
                          </a:solidFill>
                          <a:highlight>
                            <a:srgbClr val="333333"/>
                          </a:highlight>
                          <a:latin typeface="Consolas"/>
                          <a:ea typeface="Consolas"/>
                          <a:cs typeface="Consolas"/>
                          <a:sym typeface="Consolas"/>
                        </a:rPr>
                      </a:br>
                      <a:r>
                        <a:rPr lang="en" sz="700">
                          <a:solidFill>
                            <a:srgbClr val="A2FCA2"/>
                          </a:solidFill>
                          <a:highlight>
                            <a:srgbClr val="333333"/>
                          </a:highlight>
                          <a:latin typeface="Consolas"/>
                          <a:ea typeface="Consolas"/>
                          <a:cs typeface="Consolas"/>
                          <a:sym typeface="Consolas"/>
                        </a:rPr>
                        <a:t>This means that your factoid question MUST NOT mention something like "according to the passage" or "context".</a:t>
                      </a:r>
                      <a:br>
                        <a:rPr lang="en" sz="700">
                          <a:solidFill>
                            <a:srgbClr val="A2FCA2"/>
                          </a:solidFill>
                          <a:highlight>
                            <a:srgbClr val="333333"/>
                          </a:highlight>
                          <a:latin typeface="Consolas"/>
                          <a:ea typeface="Consolas"/>
                          <a:cs typeface="Consolas"/>
                          <a:sym typeface="Consolas"/>
                        </a:rPr>
                      </a:br>
                      <a:br>
                        <a:rPr lang="en" sz="700">
                          <a:solidFill>
                            <a:srgbClr val="A2FCA2"/>
                          </a:solidFill>
                          <a:highlight>
                            <a:srgbClr val="333333"/>
                          </a:highlight>
                          <a:latin typeface="Consolas"/>
                          <a:ea typeface="Consolas"/>
                          <a:cs typeface="Consolas"/>
                          <a:sym typeface="Consolas"/>
                        </a:rPr>
                      </a:br>
                      <a:r>
                        <a:rPr lang="en" sz="700">
                          <a:solidFill>
                            <a:srgbClr val="A2FCA2"/>
                          </a:solidFill>
                          <a:highlight>
                            <a:srgbClr val="333333"/>
                          </a:highlight>
                          <a:latin typeface="Consolas"/>
                          <a:ea typeface="Consolas"/>
                          <a:cs typeface="Consolas"/>
                          <a:sym typeface="Consolas"/>
                        </a:rPr>
                        <a:t>Provide your answer as follows:</a:t>
                      </a:r>
                      <a:br>
                        <a:rPr lang="en" sz="700">
                          <a:solidFill>
                            <a:srgbClr val="A2FCA2"/>
                          </a:solidFill>
                          <a:highlight>
                            <a:srgbClr val="333333"/>
                          </a:highlight>
                          <a:latin typeface="Consolas"/>
                          <a:ea typeface="Consolas"/>
                          <a:cs typeface="Consolas"/>
                          <a:sym typeface="Consolas"/>
                        </a:rPr>
                      </a:br>
                      <a:br>
                        <a:rPr lang="en" sz="700">
                          <a:solidFill>
                            <a:srgbClr val="A2FCA2"/>
                          </a:solidFill>
                          <a:highlight>
                            <a:srgbClr val="333333"/>
                          </a:highlight>
                          <a:latin typeface="Consolas"/>
                          <a:ea typeface="Consolas"/>
                          <a:cs typeface="Consolas"/>
                          <a:sym typeface="Consolas"/>
                        </a:rPr>
                      </a:br>
                      <a:r>
                        <a:rPr lang="en" sz="700">
                          <a:solidFill>
                            <a:srgbClr val="A2FCA2"/>
                          </a:solidFill>
                          <a:highlight>
                            <a:srgbClr val="333333"/>
                          </a:highlight>
                          <a:latin typeface="Consolas"/>
                          <a:ea typeface="Consolas"/>
                          <a:cs typeface="Consolas"/>
                          <a:sym typeface="Consolas"/>
                        </a:rPr>
                        <a:t>Output:::</a:t>
                      </a:r>
                      <a:br>
                        <a:rPr lang="en" sz="700">
                          <a:solidFill>
                            <a:srgbClr val="A2FCA2"/>
                          </a:solidFill>
                          <a:highlight>
                            <a:srgbClr val="333333"/>
                          </a:highlight>
                          <a:latin typeface="Consolas"/>
                          <a:ea typeface="Consolas"/>
                          <a:cs typeface="Consolas"/>
                          <a:sym typeface="Consolas"/>
                        </a:rPr>
                      </a:br>
                      <a:br>
                        <a:rPr lang="en" sz="700">
                          <a:solidFill>
                            <a:srgbClr val="A2FCA2"/>
                          </a:solidFill>
                          <a:highlight>
                            <a:srgbClr val="333333"/>
                          </a:highlight>
                          <a:latin typeface="Consolas"/>
                          <a:ea typeface="Consolas"/>
                          <a:cs typeface="Consolas"/>
                          <a:sym typeface="Consolas"/>
                        </a:rPr>
                      </a:br>
                      <a:r>
                        <a:rPr lang="en" sz="700">
                          <a:solidFill>
                            <a:srgbClr val="A2FCA2"/>
                          </a:solidFill>
                          <a:highlight>
                            <a:srgbClr val="333333"/>
                          </a:highlight>
                          <a:latin typeface="Consolas"/>
                          <a:ea typeface="Consolas"/>
                          <a:cs typeface="Consolas"/>
                          <a:sym typeface="Consolas"/>
                        </a:rPr>
                        <a:t>Factoid question: (your factoid question)</a:t>
                      </a:r>
                      <a:br>
                        <a:rPr lang="en" sz="700">
                          <a:solidFill>
                            <a:srgbClr val="A2FCA2"/>
                          </a:solidFill>
                          <a:highlight>
                            <a:srgbClr val="333333"/>
                          </a:highlight>
                          <a:latin typeface="Consolas"/>
                          <a:ea typeface="Consolas"/>
                          <a:cs typeface="Consolas"/>
                          <a:sym typeface="Consolas"/>
                        </a:rPr>
                      </a:br>
                      <a:br>
                        <a:rPr lang="en" sz="700">
                          <a:solidFill>
                            <a:srgbClr val="A2FCA2"/>
                          </a:solidFill>
                          <a:highlight>
                            <a:srgbClr val="333333"/>
                          </a:highlight>
                          <a:latin typeface="Consolas"/>
                          <a:ea typeface="Consolas"/>
                          <a:cs typeface="Consolas"/>
                          <a:sym typeface="Consolas"/>
                        </a:rPr>
                      </a:br>
                      <a:r>
                        <a:rPr lang="en" sz="700">
                          <a:solidFill>
                            <a:srgbClr val="A2FCA2"/>
                          </a:solidFill>
                          <a:highlight>
                            <a:srgbClr val="333333"/>
                          </a:highlight>
                          <a:latin typeface="Consolas"/>
                          <a:ea typeface="Consolas"/>
                          <a:cs typeface="Consolas"/>
                          <a:sym typeface="Consolas"/>
                        </a:rPr>
                        <a:t>Answer: (your answer to the factoid question)</a:t>
                      </a:r>
                      <a:br>
                        <a:rPr lang="en" sz="700">
                          <a:solidFill>
                            <a:srgbClr val="A2FCA2"/>
                          </a:solidFill>
                          <a:highlight>
                            <a:srgbClr val="333333"/>
                          </a:highlight>
                          <a:latin typeface="Consolas"/>
                          <a:ea typeface="Consolas"/>
                          <a:cs typeface="Consolas"/>
                          <a:sym typeface="Consolas"/>
                        </a:rPr>
                      </a:br>
                      <a:br>
                        <a:rPr lang="en" sz="700">
                          <a:solidFill>
                            <a:srgbClr val="A2FCA2"/>
                          </a:solidFill>
                          <a:highlight>
                            <a:srgbClr val="333333"/>
                          </a:highlight>
                          <a:latin typeface="Consolas"/>
                          <a:ea typeface="Consolas"/>
                          <a:cs typeface="Consolas"/>
                          <a:sym typeface="Consolas"/>
                        </a:rPr>
                      </a:br>
                      <a:r>
                        <a:rPr lang="en" sz="700">
                          <a:solidFill>
                            <a:srgbClr val="A2FCA2"/>
                          </a:solidFill>
                          <a:highlight>
                            <a:srgbClr val="333333"/>
                          </a:highlight>
                          <a:latin typeface="Consolas"/>
                          <a:ea typeface="Consolas"/>
                          <a:cs typeface="Consolas"/>
                          <a:sym typeface="Consolas"/>
                        </a:rPr>
                        <a:t>Now here is the context.</a:t>
                      </a:r>
                      <a:br>
                        <a:rPr lang="en" sz="700">
                          <a:solidFill>
                            <a:srgbClr val="A2FCA2"/>
                          </a:solidFill>
                          <a:highlight>
                            <a:srgbClr val="333333"/>
                          </a:highlight>
                          <a:latin typeface="Consolas"/>
                          <a:ea typeface="Consolas"/>
                          <a:cs typeface="Consolas"/>
                          <a:sym typeface="Consolas"/>
                        </a:rPr>
                      </a:br>
                      <a:br>
                        <a:rPr lang="en" sz="700">
                          <a:solidFill>
                            <a:srgbClr val="A2FCA2"/>
                          </a:solidFill>
                          <a:highlight>
                            <a:srgbClr val="333333"/>
                          </a:highlight>
                          <a:latin typeface="Consolas"/>
                          <a:ea typeface="Consolas"/>
                          <a:cs typeface="Consolas"/>
                          <a:sym typeface="Consolas"/>
                        </a:rPr>
                      </a:br>
                      <a:r>
                        <a:rPr lang="en" sz="700">
                          <a:solidFill>
                            <a:srgbClr val="A2FCA2"/>
                          </a:solidFill>
                          <a:highlight>
                            <a:srgbClr val="333333"/>
                          </a:highlight>
                          <a:latin typeface="Consolas"/>
                          <a:ea typeface="Consolas"/>
                          <a:cs typeface="Consolas"/>
                          <a:sym typeface="Consolas"/>
                        </a:rPr>
                        <a:t>Context: {context}\n</a:t>
                      </a:r>
                      <a:br>
                        <a:rPr lang="en" sz="700">
                          <a:solidFill>
                            <a:srgbClr val="A2FCA2"/>
                          </a:solidFill>
                          <a:highlight>
                            <a:srgbClr val="333333"/>
                          </a:highlight>
                          <a:latin typeface="Consolas"/>
                          <a:ea typeface="Consolas"/>
                          <a:cs typeface="Consolas"/>
                          <a:sym typeface="Consolas"/>
                        </a:rPr>
                      </a:br>
                      <a:br>
                        <a:rPr lang="en" sz="700">
                          <a:solidFill>
                            <a:srgbClr val="A2FCA2"/>
                          </a:solidFill>
                          <a:highlight>
                            <a:srgbClr val="333333"/>
                          </a:highlight>
                          <a:latin typeface="Consolas"/>
                          <a:ea typeface="Consolas"/>
                          <a:cs typeface="Consolas"/>
                          <a:sym typeface="Consolas"/>
                        </a:rPr>
                      </a:br>
                      <a:r>
                        <a:rPr lang="en" sz="700">
                          <a:solidFill>
                            <a:srgbClr val="A2FCA2"/>
                          </a:solidFill>
                          <a:highlight>
                            <a:srgbClr val="333333"/>
                          </a:highlight>
                          <a:latin typeface="Consolas"/>
                          <a:ea typeface="Consolas"/>
                          <a:cs typeface="Consolas"/>
                          <a:sym typeface="Consolas"/>
                        </a:rPr>
                        <a:t>Output:::"""</a:t>
                      </a:r>
                      <a:br>
                        <a:rPr lang="en" sz="700">
                          <a:solidFill>
                            <a:srgbClr val="FFFFFF"/>
                          </a:solidFill>
                          <a:highlight>
                            <a:srgbClr val="333333"/>
                          </a:highlight>
                          <a:latin typeface="Consolas"/>
                          <a:ea typeface="Consolas"/>
                          <a:cs typeface="Consolas"/>
                          <a:sym typeface="Consolas"/>
                        </a:rPr>
                      </a:br>
                      <a:endParaRPr sz="700">
                        <a:solidFill>
                          <a:srgbClr val="FFFFFF"/>
                        </a:solidFill>
                        <a:highlight>
                          <a:srgbClr val="333333"/>
                        </a:highlight>
                        <a:latin typeface="Consolas"/>
                        <a:ea typeface="Consolas"/>
                        <a:cs typeface="Consolas"/>
                        <a:sym typeface="Consolas"/>
                      </a:endParaRPr>
                    </a:p>
                  </a:txBody>
                  <a:tcPr marT="63500" marB="63500" marR="63500" marL="63500">
                    <a:solidFill>
                      <a:srgbClr val="333333"/>
                    </a:solidFill>
                  </a:tcPr>
                </a:tc>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6" name="Shape 736"/>
        <p:cNvGrpSpPr/>
        <p:nvPr/>
      </p:nvGrpSpPr>
      <p:grpSpPr>
        <a:xfrm>
          <a:off x="0" y="0"/>
          <a:ext cx="0" cy="0"/>
          <a:chOff x="0" y="0"/>
          <a:chExt cx="0" cy="0"/>
        </a:xfrm>
      </p:grpSpPr>
      <p:sp>
        <p:nvSpPr>
          <p:cNvPr id="737" name="Google Shape;737;p44"/>
          <p:cNvSpPr txBox="1"/>
          <p:nvPr>
            <p:ph type="title"/>
          </p:nvPr>
        </p:nvSpPr>
        <p:spPr>
          <a:xfrm>
            <a:off x="1135675" y="430400"/>
            <a:ext cx="9767400" cy="8874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a:t>Evaluation Dataset</a:t>
            </a:r>
            <a:endParaRPr/>
          </a:p>
        </p:txBody>
      </p:sp>
      <p:sp>
        <p:nvSpPr>
          <p:cNvPr id="738" name="Google Shape;738;p44"/>
          <p:cNvSpPr txBox="1"/>
          <p:nvPr>
            <p:ph idx="1" type="body"/>
          </p:nvPr>
        </p:nvSpPr>
        <p:spPr>
          <a:xfrm>
            <a:off x="457200" y="1462425"/>
            <a:ext cx="11085600" cy="2828100"/>
          </a:xfrm>
          <a:prstGeom prst="rect">
            <a:avLst/>
          </a:prstGeom>
        </p:spPr>
        <p:txBody>
          <a:bodyPr anchorCtr="0" anchor="t" bIns="121900" lIns="121900" spcFirstLastPara="1" rIns="121900" wrap="square" tIns="121900">
            <a:normAutofit/>
          </a:bodyPr>
          <a:lstStyle/>
          <a:p>
            <a:pPr indent="-381000" lvl="0" marL="457200" rtl="0" algn="just">
              <a:spcBef>
                <a:spcPts val="1200"/>
              </a:spcBef>
              <a:spcAft>
                <a:spcPts val="0"/>
              </a:spcAft>
              <a:buClr>
                <a:schemeClr val="accent3"/>
              </a:buClr>
              <a:buSzPts val="2400"/>
              <a:buFont typeface="Poppins"/>
              <a:buChar char="●"/>
            </a:pPr>
            <a:r>
              <a:rPr lang="en" sz="2000">
                <a:solidFill>
                  <a:srgbClr val="4B5563"/>
                </a:solidFill>
                <a:latin typeface="Poppins"/>
                <a:ea typeface="Poppins"/>
                <a:cs typeface="Poppins"/>
                <a:sym typeface="Poppins"/>
              </a:rPr>
              <a:t>Steps for QA pair generation:</a:t>
            </a:r>
            <a:endParaRPr sz="2000">
              <a:solidFill>
                <a:srgbClr val="4B5563"/>
              </a:solidFill>
              <a:latin typeface="Poppins"/>
              <a:ea typeface="Poppins"/>
              <a:cs typeface="Poppins"/>
              <a:sym typeface="Poppins"/>
            </a:endParaRPr>
          </a:p>
          <a:p>
            <a:pPr indent="-355600" lvl="1" marL="914400" rtl="0" algn="just">
              <a:spcBef>
                <a:spcPts val="1200"/>
              </a:spcBef>
              <a:spcAft>
                <a:spcPts val="0"/>
              </a:spcAft>
              <a:buClr>
                <a:srgbClr val="4B5563"/>
              </a:buClr>
              <a:buSzPts val="2000"/>
              <a:buFont typeface="Poppins"/>
              <a:buAutoNum type="alphaLcPeriod"/>
            </a:pPr>
            <a:r>
              <a:rPr lang="en" sz="2000">
                <a:solidFill>
                  <a:srgbClr val="4B5563"/>
                </a:solidFill>
                <a:latin typeface="Poppins"/>
                <a:ea typeface="Poppins"/>
                <a:cs typeface="Poppins"/>
                <a:sym typeface="Poppins"/>
              </a:rPr>
              <a:t>Load scrapped text + convert into LangchainDocument.</a:t>
            </a:r>
            <a:endParaRPr sz="2000">
              <a:solidFill>
                <a:srgbClr val="4B5563"/>
              </a:solidFill>
              <a:latin typeface="Poppins"/>
              <a:ea typeface="Poppins"/>
              <a:cs typeface="Poppins"/>
              <a:sym typeface="Poppins"/>
            </a:endParaRPr>
          </a:p>
          <a:p>
            <a:pPr indent="-355600" lvl="1" marL="914400" rtl="0" algn="just">
              <a:spcBef>
                <a:spcPts val="1200"/>
              </a:spcBef>
              <a:spcAft>
                <a:spcPts val="0"/>
              </a:spcAft>
              <a:buClr>
                <a:srgbClr val="4B5563"/>
              </a:buClr>
              <a:buSzPts val="2000"/>
              <a:buFont typeface="Poppins"/>
              <a:buAutoNum type="alphaLcPeriod"/>
            </a:pPr>
            <a:r>
              <a:rPr lang="en" sz="2000">
                <a:solidFill>
                  <a:srgbClr val="4B5563"/>
                </a:solidFill>
                <a:latin typeface="Poppins"/>
                <a:ea typeface="Poppins"/>
                <a:cs typeface="Poppins"/>
                <a:sym typeface="Poppins"/>
              </a:rPr>
              <a:t>Load model → GPT-4o-mini.</a:t>
            </a:r>
            <a:endParaRPr sz="2000">
              <a:solidFill>
                <a:srgbClr val="4B5563"/>
              </a:solidFill>
              <a:latin typeface="Poppins"/>
              <a:ea typeface="Poppins"/>
              <a:cs typeface="Poppins"/>
              <a:sym typeface="Poppins"/>
            </a:endParaRPr>
          </a:p>
          <a:p>
            <a:pPr indent="-355600" lvl="1" marL="914400" rtl="0" algn="just">
              <a:spcBef>
                <a:spcPts val="1200"/>
              </a:spcBef>
              <a:spcAft>
                <a:spcPts val="0"/>
              </a:spcAft>
              <a:buClr>
                <a:srgbClr val="4B5563"/>
              </a:buClr>
              <a:buSzPts val="2000"/>
              <a:buFont typeface="Poppins"/>
              <a:buAutoNum type="alphaLcPeriod"/>
            </a:pPr>
            <a:r>
              <a:rPr lang="en" sz="2000">
                <a:solidFill>
                  <a:srgbClr val="4B5563"/>
                </a:solidFill>
                <a:latin typeface="Poppins"/>
                <a:ea typeface="Poppins"/>
                <a:cs typeface="Poppins"/>
                <a:sym typeface="Poppins"/>
              </a:rPr>
              <a:t>Define QA generation prompt.</a:t>
            </a:r>
            <a:endParaRPr sz="2000">
              <a:solidFill>
                <a:srgbClr val="4B5563"/>
              </a:solidFill>
              <a:latin typeface="Poppins"/>
              <a:ea typeface="Poppins"/>
              <a:cs typeface="Poppins"/>
              <a:sym typeface="Poppins"/>
            </a:endParaRPr>
          </a:p>
          <a:p>
            <a:pPr indent="-355600" lvl="1" marL="914400" rtl="0" algn="just">
              <a:spcBef>
                <a:spcPts val="1200"/>
              </a:spcBef>
              <a:spcAft>
                <a:spcPts val="1000"/>
              </a:spcAft>
              <a:buClr>
                <a:srgbClr val="4B5563"/>
              </a:buClr>
              <a:buSzPts val="2000"/>
              <a:buFont typeface="Poppins"/>
              <a:buAutoNum type="alphaLcPeriod"/>
            </a:pPr>
            <a:r>
              <a:rPr lang="en" sz="2000">
                <a:solidFill>
                  <a:srgbClr val="4B5563"/>
                </a:solidFill>
                <a:latin typeface="Poppins"/>
                <a:ea typeface="Poppins"/>
                <a:cs typeface="Poppins"/>
                <a:sym typeface="Poppins"/>
              </a:rPr>
              <a:t>Iterate to generate QA pairs.</a:t>
            </a:r>
            <a:endParaRPr sz="2000">
              <a:solidFill>
                <a:srgbClr val="4B5563"/>
              </a:solidFill>
              <a:latin typeface="Poppins"/>
              <a:ea typeface="Poppins"/>
              <a:cs typeface="Poppins"/>
              <a:sym typeface="Poppins"/>
            </a:endParaRPr>
          </a:p>
        </p:txBody>
      </p:sp>
      <p:graphicFrame>
        <p:nvGraphicFramePr>
          <p:cNvPr id="739" name="Google Shape;739;p44"/>
          <p:cNvGraphicFramePr/>
          <p:nvPr/>
        </p:nvGraphicFramePr>
        <p:xfrm>
          <a:off x="5941875" y="2812575"/>
          <a:ext cx="3000000" cy="3000000"/>
        </p:xfrm>
        <a:graphic>
          <a:graphicData uri="http://schemas.openxmlformats.org/drawingml/2006/table">
            <a:tbl>
              <a:tblPr>
                <a:noFill/>
                <a:tableStyleId>{A1E66DE6-124A-4B68-B8A3-0FB99B670B7C}</a:tableStyleId>
              </a:tblPr>
              <a:tblGrid>
                <a:gridCol w="5804075"/>
              </a:tblGrid>
              <a:tr h="12700">
                <a:tc>
                  <a:txBody>
                    <a:bodyPr/>
                    <a:lstStyle/>
                    <a:p>
                      <a:pPr indent="0" lvl="0" marL="0" rtl="0" algn="l">
                        <a:lnSpc>
                          <a:spcPct val="115000"/>
                        </a:lnSpc>
                        <a:spcBef>
                          <a:spcPts val="0"/>
                        </a:spcBef>
                        <a:spcAft>
                          <a:spcPts val="0"/>
                        </a:spcAft>
                        <a:buNone/>
                      </a:pPr>
                      <a:r>
                        <a:rPr lang="en" sz="700">
                          <a:solidFill>
                            <a:srgbClr val="FFFFFF"/>
                          </a:solidFill>
                          <a:highlight>
                            <a:srgbClr val="333333"/>
                          </a:highlight>
                          <a:latin typeface="Consolas"/>
                          <a:ea typeface="Consolas"/>
                          <a:cs typeface="Consolas"/>
                          <a:sym typeface="Consolas"/>
                        </a:rPr>
                        <a:t>QA_generation_prompt = </a:t>
                      </a:r>
                      <a:r>
                        <a:rPr lang="en" sz="700">
                          <a:solidFill>
                            <a:srgbClr val="A2FCA2"/>
                          </a:solidFill>
                          <a:highlight>
                            <a:srgbClr val="333333"/>
                          </a:highlight>
                          <a:latin typeface="Consolas"/>
                          <a:ea typeface="Consolas"/>
                          <a:cs typeface="Consolas"/>
                          <a:sym typeface="Consolas"/>
                        </a:rPr>
                        <a:t>"""</a:t>
                      </a:r>
                      <a:br>
                        <a:rPr lang="en" sz="700">
                          <a:solidFill>
                            <a:srgbClr val="A2FCA2"/>
                          </a:solidFill>
                          <a:highlight>
                            <a:srgbClr val="333333"/>
                          </a:highlight>
                          <a:latin typeface="Consolas"/>
                          <a:ea typeface="Consolas"/>
                          <a:cs typeface="Consolas"/>
                          <a:sym typeface="Consolas"/>
                        </a:rPr>
                      </a:br>
                      <a:br>
                        <a:rPr lang="en" sz="700">
                          <a:solidFill>
                            <a:srgbClr val="A2FCA2"/>
                          </a:solidFill>
                          <a:highlight>
                            <a:srgbClr val="333333"/>
                          </a:highlight>
                          <a:latin typeface="Consolas"/>
                          <a:ea typeface="Consolas"/>
                          <a:cs typeface="Consolas"/>
                          <a:sym typeface="Consolas"/>
                        </a:rPr>
                      </a:br>
                      <a:r>
                        <a:rPr lang="en" sz="700">
                          <a:solidFill>
                            <a:srgbClr val="A2FCA2"/>
                          </a:solidFill>
                          <a:highlight>
                            <a:srgbClr val="333333"/>
                          </a:highlight>
                          <a:latin typeface="Consolas"/>
                          <a:ea typeface="Consolas"/>
                          <a:cs typeface="Consolas"/>
                          <a:sym typeface="Consolas"/>
                        </a:rPr>
                        <a:t>Your task is to write a factoid question and an answer given a context.</a:t>
                      </a:r>
                      <a:br>
                        <a:rPr lang="en" sz="700">
                          <a:solidFill>
                            <a:srgbClr val="A2FCA2"/>
                          </a:solidFill>
                          <a:highlight>
                            <a:srgbClr val="333333"/>
                          </a:highlight>
                          <a:latin typeface="Consolas"/>
                          <a:ea typeface="Consolas"/>
                          <a:cs typeface="Consolas"/>
                          <a:sym typeface="Consolas"/>
                        </a:rPr>
                      </a:br>
                      <a:br>
                        <a:rPr lang="en" sz="700">
                          <a:solidFill>
                            <a:srgbClr val="A2FCA2"/>
                          </a:solidFill>
                          <a:highlight>
                            <a:srgbClr val="333333"/>
                          </a:highlight>
                          <a:latin typeface="Consolas"/>
                          <a:ea typeface="Consolas"/>
                          <a:cs typeface="Consolas"/>
                          <a:sym typeface="Consolas"/>
                        </a:rPr>
                      </a:br>
                      <a:r>
                        <a:rPr lang="en" sz="700">
                          <a:solidFill>
                            <a:srgbClr val="A2FCA2"/>
                          </a:solidFill>
                          <a:highlight>
                            <a:srgbClr val="333333"/>
                          </a:highlight>
                          <a:latin typeface="Consolas"/>
                          <a:ea typeface="Consolas"/>
                          <a:cs typeface="Consolas"/>
                          <a:sym typeface="Consolas"/>
                        </a:rPr>
                        <a:t>Your factoid question should be answerable with a specific, concise piece of factual information from the context.</a:t>
                      </a:r>
                      <a:br>
                        <a:rPr lang="en" sz="700">
                          <a:solidFill>
                            <a:srgbClr val="A2FCA2"/>
                          </a:solidFill>
                          <a:highlight>
                            <a:srgbClr val="333333"/>
                          </a:highlight>
                          <a:latin typeface="Consolas"/>
                          <a:ea typeface="Consolas"/>
                          <a:cs typeface="Consolas"/>
                          <a:sym typeface="Consolas"/>
                        </a:rPr>
                      </a:br>
                      <a:br>
                        <a:rPr lang="en" sz="700">
                          <a:solidFill>
                            <a:srgbClr val="A2FCA2"/>
                          </a:solidFill>
                          <a:highlight>
                            <a:srgbClr val="333333"/>
                          </a:highlight>
                          <a:latin typeface="Consolas"/>
                          <a:ea typeface="Consolas"/>
                          <a:cs typeface="Consolas"/>
                          <a:sym typeface="Consolas"/>
                        </a:rPr>
                      </a:br>
                      <a:r>
                        <a:rPr lang="en" sz="700">
                          <a:solidFill>
                            <a:srgbClr val="A2FCA2"/>
                          </a:solidFill>
                          <a:highlight>
                            <a:srgbClr val="333333"/>
                          </a:highlight>
                          <a:latin typeface="Consolas"/>
                          <a:ea typeface="Consolas"/>
                          <a:cs typeface="Consolas"/>
                          <a:sym typeface="Consolas"/>
                        </a:rPr>
                        <a:t>Your factoid question should be formulated in the same style as questions users could ask in a search engine.</a:t>
                      </a:r>
                      <a:br>
                        <a:rPr lang="en" sz="700">
                          <a:solidFill>
                            <a:srgbClr val="A2FCA2"/>
                          </a:solidFill>
                          <a:highlight>
                            <a:srgbClr val="333333"/>
                          </a:highlight>
                          <a:latin typeface="Consolas"/>
                          <a:ea typeface="Consolas"/>
                          <a:cs typeface="Consolas"/>
                          <a:sym typeface="Consolas"/>
                        </a:rPr>
                      </a:br>
                      <a:br>
                        <a:rPr lang="en" sz="700">
                          <a:solidFill>
                            <a:srgbClr val="A2FCA2"/>
                          </a:solidFill>
                          <a:highlight>
                            <a:srgbClr val="333333"/>
                          </a:highlight>
                          <a:latin typeface="Consolas"/>
                          <a:ea typeface="Consolas"/>
                          <a:cs typeface="Consolas"/>
                          <a:sym typeface="Consolas"/>
                        </a:rPr>
                      </a:br>
                      <a:r>
                        <a:rPr lang="en" sz="700">
                          <a:solidFill>
                            <a:srgbClr val="A2FCA2"/>
                          </a:solidFill>
                          <a:highlight>
                            <a:srgbClr val="333333"/>
                          </a:highlight>
                          <a:latin typeface="Consolas"/>
                          <a:ea typeface="Consolas"/>
                          <a:cs typeface="Consolas"/>
                          <a:sym typeface="Consolas"/>
                        </a:rPr>
                        <a:t>Your factoid question should be related to Sungkyunkwan University (성균관대학교).</a:t>
                      </a:r>
                      <a:br>
                        <a:rPr lang="en" sz="700">
                          <a:solidFill>
                            <a:srgbClr val="A2FCA2"/>
                          </a:solidFill>
                          <a:highlight>
                            <a:srgbClr val="333333"/>
                          </a:highlight>
                          <a:latin typeface="Consolas"/>
                          <a:ea typeface="Consolas"/>
                          <a:cs typeface="Consolas"/>
                          <a:sym typeface="Consolas"/>
                        </a:rPr>
                      </a:br>
                      <a:br>
                        <a:rPr lang="en" sz="700">
                          <a:solidFill>
                            <a:srgbClr val="A2FCA2"/>
                          </a:solidFill>
                          <a:highlight>
                            <a:srgbClr val="333333"/>
                          </a:highlight>
                          <a:latin typeface="Consolas"/>
                          <a:ea typeface="Consolas"/>
                          <a:cs typeface="Consolas"/>
                          <a:sym typeface="Consolas"/>
                        </a:rPr>
                      </a:br>
                      <a:r>
                        <a:rPr lang="en" sz="700">
                          <a:solidFill>
                            <a:srgbClr val="A2FCA2"/>
                          </a:solidFill>
                          <a:highlight>
                            <a:srgbClr val="333333"/>
                          </a:highlight>
                          <a:latin typeface="Consolas"/>
                          <a:ea typeface="Consolas"/>
                          <a:cs typeface="Consolas"/>
                          <a:sym typeface="Consolas"/>
                        </a:rPr>
                        <a:t>This means that your factoid question MUST NOT mention something like "according to the passage" or "context".</a:t>
                      </a:r>
                      <a:br>
                        <a:rPr lang="en" sz="700">
                          <a:solidFill>
                            <a:srgbClr val="A2FCA2"/>
                          </a:solidFill>
                          <a:highlight>
                            <a:srgbClr val="333333"/>
                          </a:highlight>
                          <a:latin typeface="Consolas"/>
                          <a:ea typeface="Consolas"/>
                          <a:cs typeface="Consolas"/>
                          <a:sym typeface="Consolas"/>
                        </a:rPr>
                      </a:br>
                      <a:br>
                        <a:rPr lang="en" sz="700">
                          <a:solidFill>
                            <a:srgbClr val="A2FCA2"/>
                          </a:solidFill>
                          <a:highlight>
                            <a:srgbClr val="333333"/>
                          </a:highlight>
                          <a:latin typeface="Consolas"/>
                          <a:ea typeface="Consolas"/>
                          <a:cs typeface="Consolas"/>
                          <a:sym typeface="Consolas"/>
                        </a:rPr>
                      </a:br>
                      <a:r>
                        <a:rPr lang="en" sz="700">
                          <a:solidFill>
                            <a:srgbClr val="A2FCA2"/>
                          </a:solidFill>
                          <a:highlight>
                            <a:srgbClr val="333333"/>
                          </a:highlight>
                          <a:latin typeface="Consolas"/>
                          <a:ea typeface="Consolas"/>
                          <a:cs typeface="Consolas"/>
                          <a:sym typeface="Consolas"/>
                        </a:rPr>
                        <a:t>Provide your answer as follows:</a:t>
                      </a:r>
                      <a:br>
                        <a:rPr lang="en" sz="700">
                          <a:solidFill>
                            <a:srgbClr val="A2FCA2"/>
                          </a:solidFill>
                          <a:highlight>
                            <a:srgbClr val="333333"/>
                          </a:highlight>
                          <a:latin typeface="Consolas"/>
                          <a:ea typeface="Consolas"/>
                          <a:cs typeface="Consolas"/>
                          <a:sym typeface="Consolas"/>
                        </a:rPr>
                      </a:br>
                      <a:br>
                        <a:rPr lang="en" sz="700">
                          <a:solidFill>
                            <a:srgbClr val="A2FCA2"/>
                          </a:solidFill>
                          <a:highlight>
                            <a:srgbClr val="333333"/>
                          </a:highlight>
                          <a:latin typeface="Consolas"/>
                          <a:ea typeface="Consolas"/>
                          <a:cs typeface="Consolas"/>
                          <a:sym typeface="Consolas"/>
                        </a:rPr>
                      </a:br>
                      <a:r>
                        <a:rPr lang="en" sz="700">
                          <a:solidFill>
                            <a:srgbClr val="A2FCA2"/>
                          </a:solidFill>
                          <a:highlight>
                            <a:srgbClr val="333333"/>
                          </a:highlight>
                          <a:latin typeface="Consolas"/>
                          <a:ea typeface="Consolas"/>
                          <a:cs typeface="Consolas"/>
                          <a:sym typeface="Consolas"/>
                        </a:rPr>
                        <a:t>Output:::</a:t>
                      </a:r>
                      <a:br>
                        <a:rPr lang="en" sz="700">
                          <a:solidFill>
                            <a:srgbClr val="A2FCA2"/>
                          </a:solidFill>
                          <a:highlight>
                            <a:srgbClr val="333333"/>
                          </a:highlight>
                          <a:latin typeface="Consolas"/>
                          <a:ea typeface="Consolas"/>
                          <a:cs typeface="Consolas"/>
                          <a:sym typeface="Consolas"/>
                        </a:rPr>
                      </a:br>
                      <a:br>
                        <a:rPr lang="en" sz="700">
                          <a:solidFill>
                            <a:srgbClr val="A2FCA2"/>
                          </a:solidFill>
                          <a:highlight>
                            <a:srgbClr val="333333"/>
                          </a:highlight>
                          <a:latin typeface="Consolas"/>
                          <a:ea typeface="Consolas"/>
                          <a:cs typeface="Consolas"/>
                          <a:sym typeface="Consolas"/>
                        </a:rPr>
                      </a:br>
                      <a:r>
                        <a:rPr lang="en" sz="700">
                          <a:solidFill>
                            <a:srgbClr val="A2FCA2"/>
                          </a:solidFill>
                          <a:highlight>
                            <a:srgbClr val="333333"/>
                          </a:highlight>
                          <a:latin typeface="Consolas"/>
                          <a:ea typeface="Consolas"/>
                          <a:cs typeface="Consolas"/>
                          <a:sym typeface="Consolas"/>
                        </a:rPr>
                        <a:t>Factoid question: (your factoid question)</a:t>
                      </a:r>
                      <a:br>
                        <a:rPr lang="en" sz="700">
                          <a:solidFill>
                            <a:srgbClr val="A2FCA2"/>
                          </a:solidFill>
                          <a:highlight>
                            <a:srgbClr val="333333"/>
                          </a:highlight>
                          <a:latin typeface="Consolas"/>
                          <a:ea typeface="Consolas"/>
                          <a:cs typeface="Consolas"/>
                          <a:sym typeface="Consolas"/>
                        </a:rPr>
                      </a:br>
                      <a:br>
                        <a:rPr lang="en" sz="700">
                          <a:solidFill>
                            <a:srgbClr val="A2FCA2"/>
                          </a:solidFill>
                          <a:highlight>
                            <a:srgbClr val="333333"/>
                          </a:highlight>
                          <a:latin typeface="Consolas"/>
                          <a:ea typeface="Consolas"/>
                          <a:cs typeface="Consolas"/>
                          <a:sym typeface="Consolas"/>
                        </a:rPr>
                      </a:br>
                      <a:r>
                        <a:rPr lang="en" sz="700">
                          <a:solidFill>
                            <a:srgbClr val="A2FCA2"/>
                          </a:solidFill>
                          <a:highlight>
                            <a:srgbClr val="333333"/>
                          </a:highlight>
                          <a:latin typeface="Consolas"/>
                          <a:ea typeface="Consolas"/>
                          <a:cs typeface="Consolas"/>
                          <a:sym typeface="Consolas"/>
                        </a:rPr>
                        <a:t>Answer: (your answer to the factoid question)</a:t>
                      </a:r>
                      <a:br>
                        <a:rPr lang="en" sz="700">
                          <a:solidFill>
                            <a:srgbClr val="A2FCA2"/>
                          </a:solidFill>
                          <a:highlight>
                            <a:srgbClr val="333333"/>
                          </a:highlight>
                          <a:latin typeface="Consolas"/>
                          <a:ea typeface="Consolas"/>
                          <a:cs typeface="Consolas"/>
                          <a:sym typeface="Consolas"/>
                        </a:rPr>
                      </a:br>
                      <a:br>
                        <a:rPr lang="en" sz="700">
                          <a:solidFill>
                            <a:srgbClr val="A2FCA2"/>
                          </a:solidFill>
                          <a:highlight>
                            <a:srgbClr val="333333"/>
                          </a:highlight>
                          <a:latin typeface="Consolas"/>
                          <a:ea typeface="Consolas"/>
                          <a:cs typeface="Consolas"/>
                          <a:sym typeface="Consolas"/>
                        </a:rPr>
                      </a:br>
                      <a:r>
                        <a:rPr lang="en" sz="700">
                          <a:solidFill>
                            <a:srgbClr val="A2FCA2"/>
                          </a:solidFill>
                          <a:highlight>
                            <a:srgbClr val="333333"/>
                          </a:highlight>
                          <a:latin typeface="Consolas"/>
                          <a:ea typeface="Consolas"/>
                          <a:cs typeface="Consolas"/>
                          <a:sym typeface="Consolas"/>
                        </a:rPr>
                        <a:t>Now here is the context.</a:t>
                      </a:r>
                      <a:br>
                        <a:rPr lang="en" sz="700">
                          <a:solidFill>
                            <a:srgbClr val="A2FCA2"/>
                          </a:solidFill>
                          <a:highlight>
                            <a:srgbClr val="333333"/>
                          </a:highlight>
                          <a:latin typeface="Consolas"/>
                          <a:ea typeface="Consolas"/>
                          <a:cs typeface="Consolas"/>
                          <a:sym typeface="Consolas"/>
                        </a:rPr>
                      </a:br>
                      <a:br>
                        <a:rPr lang="en" sz="700">
                          <a:solidFill>
                            <a:srgbClr val="A2FCA2"/>
                          </a:solidFill>
                          <a:highlight>
                            <a:srgbClr val="333333"/>
                          </a:highlight>
                          <a:latin typeface="Consolas"/>
                          <a:ea typeface="Consolas"/>
                          <a:cs typeface="Consolas"/>
                          <a:sym typeface="Consolas"/>
                        </a:rPr>
                      </a:br>
                      <a:r>
                        <a:rPr lang="en" sz="700">
                          <a:solidFill>
                            <a:srgbClr val="A2FCA2"/>
                          </a:solidFill>
                          <a:highlight>
                            <a:srgbClr val="333333"/>
                          </a:highlight>
                          <a:latin typeface="Consolas"/>
                          <a:ea typeface="Consolas"/>
                          <a:cs typeface="Consolas"/>
                          <a:sym typeface="Consolas"/>
                        </a:rPr>
                        <a:t>Context: {context}\n</a:t>
                      </a:r>
                      <a:br>
                        <a:rPr lang="en" sz="700">
                          <a:solidFill>
                            <a:srgbClr val="A2FCA2"/>
                          </a:solidFill>
                          <a:highlight>
                            <a:srgbClr val="333333"/>
                          </a:highlight>
                          <a:latin typeface="Consolas"/>
                          <a:ea typeface="Consolas"/>
                          <a:cs typeface="Consolas"/>
                          <a:sym typeface="Consolas"/>
                        </a:rPr>
                      </a:br>
                      <a:br>
                        <a:rPr lang="en" sz="700">
                          <a:solidFill>
                            <a:srgbClr val="A2FCA2"/>
                          </a:solidFill>
                          <a:highlight>
                            <a:srgbClr val="333333"/>
                          </a:highlight>
                          <a:latin typeface="Consolas"/>
                          <a:ea typeface="Consolas"/>
                          <a:cs typeface="Consolas"/>
                          <a:sym typeface="Consolas"/>
                        </a:rPr>
                      </a:br>
                      <a:r>
                        <a:rPr lang="en" sz="700">
                          <a:solidFill>
                            <a:srgbClr val="A2FCA2"/>
                          </a:solidFill>
                          <a:highlight>
                            <a:srgbClr val="333333"/>
                          </a:highlight>
                          <a:latin typeface="Consolas"/>
                          <a:ea typeface="Consolas"/>
                          <a:cs typeface="Consolas"/>
                          <a:sym typeface="Consolas"/>
                        </a:rPr>
                        <a:t>Output:::"""</a:t>
                      </a:r>
                      <a:br>
                        <a:rPr lang="en" sz="700">
                          <a:solidFill>
                            <a:srgbClr val="FFFFFF"/>
                          </a:solidFill>
                          <a:highlight>
                            <a:srgbClr val="333333"/>
                          </a:highlight>
                          <a:latin typeface="Consolas"/>
                          <a:ea typeface="Consolas"/>
                          <a:cs typeface="Consolas"/>
                          <a:sym typeface="Consolas"/>
                        </a:rPr>
                      </a:br>
                      <a:endParaRPr sz="700">
                        <a:solidFill>
                          <a:srgbClr val="FFFFFF"/>
                        </a:solidFill>
                        <a:highlight>
                          <a:srgbClr val="333333"/>
                        </a:highlight>
                        <a:latin typeface="Consolas"/>
                        <a:ea typeface="Consolas"/>
                        <a:cs typeface="Consolas"/>
                        <a:sym typeface="Consolas"/>
                      </a:endParaRPr>
                    </a:p>
                  </a:txBody>
                  <a:tcPr marT="63500" marB="63500" marR="63500" marL="63500">
                    <a:solidFill>
                      <a:srgbClr val="333333"/>
                    </a:solidFill>
                  </a:tcPr>
                </a:tc>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3" name="Shape 743"/>
        <p:cNvGrpSpPr/>
        <p:nvPr/>
      </p:nvGrpSpPr>
      <p:grpSpPr>
        <a:xfrm>
          <a:off x="0" y="0"/>
          <a:ext cx="0" cy="0"/>
          <a:chOff x="0" y="0"/>
          <a:chExt cx="0" cy="0"/>
        </a:xfrm>
      </p:grpSpPr>
      <p:sp>
        <p:nvSpPr>
          <p:cNvPr id="744" name="Google Shape;744;p45"/>
          <p:cNvSpPr txBox="1"/>
          <p:nvPr>
            <p:ph type="title"/>
          </p:nvPr>
        </p:nvSpPr>
        <p:spPr>
          <a:xfrm>
            <a:off x="1135675" y="430400"/>
            <a:ext cx="9767400" cy="8874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a:t>Evaluation Dataset</a:t>
            </a:r>
            <a:endParaRPr/>
          </a:p>
        </p:txBody>
      </p:sp>
      <p:sp>
        <p:nvSpPr>
          <p:cNvPr id="745" name="Google Shape;745;p45"/>
          <p:cNvSpPr txBox="1"/>
          <p:nvPr>
            <p:ph idx="1" type="body"/>
          </p:nvPr>
        </p:nvSpPr>
        <p:spPr>
          <a:xfrm>
            <a:off x="457200" y="1462425"/>
            <a:ext cx="11085600" cy="3213300"/>
          </a:xfrm>
          <a:prstGeom prst="rect">
            <a:avLst/>
          </a:prstGeom>
        </p:spPr>
        <p:txBody>
          <a:bodyPr anchorCtr="0" anchor="t" bIns="121900" lIns="121900" spcFirstLastPara="1" rIns="121900" wrap="square" tIns="121900">
            <a:noAutofit/>
          </a:bodyPr>
          <a:lstStyle/>
          <a:p>
            <a:pPr indent="-374650" lvl="0" marL="457200" rtl="0" algn="just">
              <a:spcBef>
                <a:spcPts val="1200"/>
              </a:spcBef>
              <a:spcAft>
                <a:spcPts val="0"/>
              </a:spcAft>
              <a:buClr>
                <a:schemeClr val="accent3"/>
              </a:buClr>
              <a:buSzPts val="2300"/>
              <a:buFont typeface="Poppins"/>
              <a:buChar char="●"/>
            </a:pPr>
            <a:r>
              <a:rPr lang="en" sz="2300">
                <a:solidFill>
                  <a:srgbClr val="4B5563"/>
                </a:solidFill>
                <a:latin typeface="Poppins"/>
                <a:ea typeface="Poppins"/>
                <a:cs typeface="Poppins"/>
                <a:sym typeface="Poppins"/>
              </a:rPr>
              <a:t>Filtering criteria</a:t>
            </a:r>
            <a:r>
              <a:rPr lang="en" sz="2300">
                <a:solidFill>
                  <a:srgbClr val="4B5563"/>
                </a:solidFill>
                <a:latin typeface="Poppins"/>
                <a:ea typeface="Poppins"/>
                <a:cs typeface="Poppins"/>
                <a:sym typeface="Poppins"/>
              </a:rPr>
              <a:t>:</a:t>
            </a:r>
            <a:endParaRPr sz="2300">
              <a:solidFill>
                <a:srgbClr val="4B5563"/>
              </a:solidFill>
              <a:latin typeface="Poppins"/>
              <a:ea typeface="Poppins"/>
              <a:cs typeface="Poppins"/>
              <a:sym typeface="Poppins"/>
            </a:endParaRPr>
          </a:p>
          <a:p>
            <a:pPr indent="-374650" lvl="1" marL="914400" rtl="0" algn="just">
              <a:spcBef>
                <a:spcPts val="1000"/>
              </a:spcBef>
              <a:spcAft>
                <a:spcPts val="0"/>
              </a:spcAft>
              <a:buClr>
                <a:schemeClr val="dk1"/>
              </a:buClr>
              <a:buSzPts val="2300"/>
              <a:buFont typeface="Poppins"/>
              <a:buAutoNum type="alphaLcPeriod"/>
            </a:pPr>
            <a:r>
              <a:rPr b="1" lang="en" sz="2300">
                <a:solidFill>
                  <a:srgbClr val="4B5563"/>
                </a:solidFill>
                <a:latin typeface="Poppins"/>
                <a:ea typeface="Poppins"/>
                <a:cs typeface="Poppins"/>
                <a:sym typeface="Poppins"/>
              </a:rPr>
              <a:t>Groundedness:</a:t>
            </a:r>
            <a:r>
              <a:rPr lang="en" sz="2300">
                <a:solidFill>
                  <a:srgbClr val="4B5563"/>
                </a:solidFill>
                <a:latin typeface="Poppins"/>
                <a:ea typeface="Poppins"/>
                <a:cs typeface="Poppins"/>
                <a:sym typeface="Poppins"/>
              </a:rPr>
              <a:t> can the question be answered from the given context?</a:t>
            </a:r>
            <a:endParaRPr sz="2300">
              <a:solidFill>
                <a:srgbClr val="4B5563"/>
              </a:solidFill>
              <a:latin typeface="Poppins"/>
              <a:ea typeface="Poppins"/>
              <a:cs typeface="Poppins"/>
              <a:sym typeface="Poppins"/>
            </a:endParaRPr>
          </a:p>
          <a:p>
            <a:pPr indent="-374650" lvl="1" marL="914400" rtl="0" algn="just">
              <a:spcBef>
                <a:spcPts val="1000"/>
              </a:spcBef>
              <a:spcAft>
                <a:spcPts val="0"/>
              </a:spcAft>
              <a:buClr>
                <a:schemeClr val="dk1"/>
              </a:buClr>
              <a:buSzPts val="2300"/>
              <a:buFont typeface="Poppins"/>
              <a:buAutoNum type="alphaLcPeriod"/>
            </a:pPr>
            <a:r>
              <a:rPr b="1" lang="en" sz="2300">
                <a:solidFill>
                  <a:srgbClr val="4B5563"/>
                </a:solidFill>
                <a:latin typeface="Poppins"/>
                <a:ea typeface="Poppins"/>
                <a:cs typeface="Poppins"/>
                <a:sym typeface="Poppins"/>
              </a:rPr>
              <a:t>Relevance:</a:t>
            </a:r>
            <a:r>
              <a:rPr lang="en" sz="2300">
                <a:solidFill>
                  <a:srgbClr val="4B5563"/>
                </a:solidFill>
                <a:latin typeface="Poppins"/>
                <a:ea typeface="Poppins"/>
                <a:cs typeface="Poppins"/>
                <a:sym typeface="Poppins"/>
              </a:rPr>
              <a:t> is the question relevant to users? </a:t>
            </a:r>
            <a:endParaRPr sz="2300">
              <a:solidFill>
                <a:srgbClr val="4B5563"/>
              </a:solidFill>
              <a:latin typeface="Poppins"/>
              <a:ea typeface="Poppins"/>
              <a:cs typeface="Poppins"/>
              <a:sym typeface="Poppins"/>
            </a:endParaRPr>
          </a:p>
          <a:p>
            <a:pPr indent="-374650" lvl="1" marL="914400" rtl="0" algn="just">
              <a:spcBef>
                <a:spcPts val="2200"/>
              </a:spcBef>
              <a:spcAft>
                <a:spcPts val="1000"/>
              </a:spcAft>
              <a:buClr>
                <a:schemeClr val="dk1"/>
              </a:buClr>
              <a:buSzPts val="2300"/>
              <a:buFont typeface="Poppins"/>
              <a:buAutoNum type="alphaLcPeriod"/>
            </a:pPr>
            <a:r>
              <a:rPr b="1" lang="en" sz="2300">
                <a:solidFill>
                  <a:srgbClr val="4B5563"/>
                </a:solidFill>
                <a:latin typeface="Poppins"/>
                <a:ea typeface="Poppins"/>
                <a:cs typeface="Poppins"/>
                <a:sym typeface="Poppins"/>
              </a:rPr>
              <a:t>Stand-alone:</a:t>
            </a:r>
            <a:r>
              <a:rPr lang="en" sz="2300">
                <a:solidFill>
                  <a:srgbClr val="4B5563"/>
                </a:solidFill>
                <a:latin typeface="Poppins"/>
                <a:ea typeface="Poppins"/>
                <a:cs typeface="Poppins"/>
                <a:sym typeface="Poppins"/>
              </a:rPr>
              <a:t> is the question understandable free of any context, for someone with domain knowledge/Internet access?</a:t>
            </a:r>
            <a:endParaRPr sz="2300">
              <a:solidFill>
                <a:srgbClr val="4B5563"/>
              </a:solidFill>
              <a:latin typeface="Poppins"/>
              <a:ea typeface="Poppins"/>
              <a:cs typeface="Poppins"/>
              <a:sym typeface="Poppins"/>
            </a:endParaRPr>
          </a:p>
        </p:txBody>
      </p:sp>
      <p:sp>
        <p:nvSpPr>
          <p:cNvPr id="746" name="Google Shape;746;p45"/>
          <p:cNvSpPr txBox="1"/>
          <p:nvPr/>
        </p:nvSpPr>
        <p:spPr>
          <a:xfrm>
            <a:off x="2473500" y="5061050"/>
            <a:ext cx="7245000" cy="678000"/>
          </a:xfrm>
          <a:prstGeom prst="rect">
            <a:avLst/>
          </a:prstGeom>
          <a:noFill/>
          <a:ln cap="flat" cmpd="sng" w="19050">
            <a:solidFill>
              <a:srgbClr val="38761D"/>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2200">
                <a:solidFill>
                  <a:schemeClr val="dk2"/>
                </a:solidFill>
                <a:latin typeface="Poppins"/>
                <a:ea typeface="Poppins"/>
                <a:cs typeface="Poppins"/>
                <a:sym typeface="Poppins"/>
              </a:rPr>
              <a:t>Three values </a:t>
            </a:r>
            <a:r>
              <a:rPr b="1" lang="en" sz="2200">
                <a:solidFill>
                  <a:schemeClr val="dk2"/>
                </a:solidFill>
                <a:latin typeface="Poppins"/>
                <a:ea typeface="Poppins"/>
                <a:cs typeface="Poppins"/>
                <a:sym typeface="Poppins"/>
              </a:rPr>
              <a:t>≥ 3 → Good for dataset ✅</a:t>
            </a:r>
            <a:endParaRPr b="1" sz="2200">
              <a:solidFill>
                <a:schemeClr val="dk2"/>
              </a:solidFill>
              <a:latin typeface="Poppins"/>
              <a:ea typeface="Poppins"/>
              <a:cs typeface="Poppins"/>
              <a:sym typeface="Poppins"/>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0" name="Shape 750"/>
        <p:cNvGrpSpPr/>
        <p:nvPr/>
      </p:nvGrpSpPr>
      <p:grpSpPr>
        <a:xfrm>
          <a:off x="0" y="0"/>
          <a:ext cx="0" cy="0"/>
          <a:chOff x="0" y="0"/>
          <a:chExt cx="0" cy="0"/>
        </a:xfrm>
      </p:grpSpPr>
      <p:sp>
        <p:nvSpPr>
          <p:cNvPr id="751" name="Google Shape;751;p46"/>
          <p:cNvSpPr txBox="1"/>
          <p:nvPr>
            <p:ph type="title"/>
          </p:nvPr>
        </p:nvSpPr>
        <p:spPr>
          <a:xfrm>
            <a:off x="1135675" y="430400"/>
            <a:ext cx="9767400" cy="8874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a:t>Evaluation Dataset</a:t>
            </a:r>
            <a:endParaRPr/>
          </a:p>
        </p:txBody>
      </p:sp>
      <p:graphicFrame>
        <p:nvGraphicFramePr>
          <p:cNvPr id="752" name="Google Shape;752;p46"/>
          <p:cNvGraphicFramePr/>
          <p:nvPr/>
        </p:nvGraphicFramePr>
        <p:xfrm>
          <a:off x="720475" y="1806588"/>
          <a:ext cx="3000000" cy="3000000"/>
        </p:xfrm>
        <a:graphic>
          <a:graphicData uri="http://schemas.openxmlformats.org/drawingml/2006/table">
            <a:tbl>
              <a:tblPr>
                <a:noFill/>
                <a:tableStyleId>{A1E66DE6-124A-4B68-B8A3-0FB99B670B7C}</a:tableStyleId>
              </a:tblPr>
              <a:tblGrid>
                <a:gridCol w="10751050"/>
              </a:tblGrid>
              <a:tr h="12700">
                <a:tc>
                  <a:txBody>
                    <a:bodyPr/>
                    <a:lstStyle/>
                    <a:p>
                      <a:pPr indent="0" lvl="0" marL="0" rtl="0" algn="l">
                        <a:lnSpc>
                          <a:spcPct val="115000"/>
                        </a:lnSpc>
                        <a:spcBef>
                          <a:spcPts val="0"/>
                        </a:spcBef>
                        <a:spcAft>
                          <a:spcPts val="0"/>
                        </a:spcAft>
                        <a:buNone/>
                      </a:pPr>
                      <a:r>
                        <a:rPr lang="en" sz="800">
                          <a:solidFill>
                            <a:srgbClr val="FFFFFF"/>
                          </a:solidFill>
                          <a:highlight>
                            <a:srgbClr val="333333"/>
                          </a:highlight>
                          <a:latin typeface="Consolas"/>
                          <a:ea typeface="Consolas"/>
                          <a:cs typeface="Consolas"/>
                          <a:sym typeface="Consolas"/>
                        </a:rPr>
                        <a:t>question_groundedness_critique_prompt = </a:t>
                      </a:r>
                      <a:r>
                        <a:rPr lang="en" sz="800">
                          <a:solidFill>
                            <a:srgbClr val="A2FCA2"/>
                          </a:solidFill>
                          <a:highlight>
                            <a:srgbClr val="333333"/>
                          </a:highlight>
                          <a:latin typeface="Consolas"/>
                          <a:ea typeface="Consolas"/>
                          <a:cs typeface="Consolas"/>
                          <a:sym typeface="Consolas"/>
                        </a:rPr>
                        <a:t>"""</a:t>
                      </a:r>
                      <a:br>
                        <a:rPr lang="en" sz="800">
                          <a:solidFill>
                            <a:srgbClr val="A2FCA2"/>
                          </a:solidFill>
                          <a:highlight>
                            <a:srgbClr val="333333"/>
                          </a:highlight>
                          <a:latin typeface="Consolas"/>
                          <a:ea typeface="Consolas"/>
                          <a:cs typeface="Consolas"/>
                          <a:sym typeface="Consolas"/>
                        </a:rPr>
                      </a:br>
                      <a:br>
                        <a:rPr lang="en" sz="800">
                          <a:solidFill>
                            <a:srgbClr val="A2FCA2"/>
                          </a:solidFill>
                          <a:highlight>
                            <a:srgbClr val="333333"/>
                          </a:highlight>
                          <a:latin typeface="Consolas"/>
                          <a:ea typeface="Consolas"/>
                          <a:cs typeface="Consolas"/>
                          <a:sym typeface="Consolas"/>
                        </a:rPr>
                      </a:br>
                      <a:r>
                        <a:rPr lang="en" sz="800">
                          <a:solidFill>
                            <a:srgbClr val="A2FCA2"/>
                          </a:solidFill>
                          <a:highlight>
                            <a:srgbClr val="333333"/>
                          </a:highlight>
                          <a:latin typeface="Consolas"/>
                          <a:ea typeface="Consolas"/>
                          <a:cs typeface="Consolas"/>
                          <a:sym typeface="Consolas"/>
                        </a:rPr>
                        <a:t>You will be given a context and a question related to Sungkyunkwan University (성균관대학교).</a:t>
                      </a:r>
                      <a:br>
                        <a:rPr lang="en" sz="800">
                          <a:solidFill>
                            <a:srgbClr val="A2FCA2"/>
                          </a:solidFill>
                          <a:highlight>
                            <a:srgbClr val="333333"/>
                          </a:highlight>
                          <a:latin typeface="Consolas"/>
                          <a:ea typeface="Consolas"/>
                          <a:cs typeface="Consolas"/>
                          <a:sym typeface="Consolas"/>
                        </a:rPr>
                      </a:br>
                      <a:br>
                        <a:rPr lang="en" sz="800">
                          <a:solidFill>
                            <a:srgbClr val="A2FCA2"/>
                          </a:solidFill>
                          <a:highlight>
                            <a:srgbClr val="333333"/>
                          </a:highlight>
                          <a:latin typeface="Consolas"/>
                          <a:ea typeface="Consolas"/>
                          <a:cs typeface="Consolas"/>
                          <a:sym typeface="Consolas"/>
                        </a:rPr>
                      </a:br>
                      <a:r>
                        <a:rPr lang="en" sz="800">
                          <a:solidFill>
                            <a:srgbClr val="A2FCA2"/>
                          </a:solidFill>
                          <a:highlight>
                            <a:srgbClr val="333333"/>
                          </a:highlight>
                          <a:latin typeface="Consolas"/>
                          <a:ea typeface="Consolas"/>
                          <a:cs typeface="Consolas"/>
                          <a:sym typeface="Consolas"/>
                        </a:rPr>
                        <a:t>Your task is to provide a 'total rating' scoring how well one can answer the given question unambiguously with the given context.</a:t>
                      </a:r>
                      <a:br>
                        <a:rPr lang="en" sz="800">
                          <a:solidFill>
                            <a:srgbClr val="A2FCA2"/>
                          </a:solidFill>
                          <a:highlight>
                            <a:srgbClr val="333333"/>
                          </a:highlight>
                          <a:latin typeface="Consolas"/>
                          <a:ea typeface="Consolas"/>
                          <a:cs typeface="Consolas"/>
                          <a:sym typeface="Consolas"/>
                        </a:rPr>
                      </a:br>
                      <a:br>
                        <a:rPr lang="en" sz="800">
                          <a:solidFill>
                            <a:srgbClr val="A2FCA2"/>
                          </a:solidFill>
                          <a:highlight>
                            <a:srgbClr val="333333"/>
                          </a:highlight>
                          <a:latin typeface="Consolas"/>
                          <a:ea typeface="Consolas"/>
                          <a:cs typeface="Consolas"/>
                          <a:sym typeface="Consolas"/>
                        </a:rPr>
                      </a:br>
                      <a:r>
                        <a:rPr lang="en" sz="800">
                          <a:solidFill>
                            <a:srgbClr val="A2FCA2"/>
                          </a:solidFill>
                          <a:highlight>
                            <a:srgbClr val="333333"/>
                          </a:highlight>
                          <a:latin typeface="Consolas"/>
                          <a:ea typeface="Consolas"/>
                          <a:cs typeface="Consolas"/>
                          <a:sym typeface="Consolas"/>
                        </a:rPr>
                        <a:t>Give your answer on a scale of 1 to 5, where 1 means that the question is not answerable at all given the context, and 5 means that the question is clearly and unambiguously answerable with the context.</a:t>
                      </a:r>
                      <a:br>
                        <a:rPr lang="en" sz="800">
                          <a:solidFill>
                            <a:srgbClr val="A2FCA2"/>
                          </a:solidFill>
                          <a:highlight>
                            <a:srgbClr val="333333"/>
                          </a:highlight>
                          <a:latin typeface="Consolas"/>
                          <a:ea typeface="Consolas"/>
                          <a:cs typeface="Consolas"/>
                          <a:sym typeface="Consolas"/>
                        </a:rPr>
                      </a:br>
                      <a:br>
                        <a:rPr lang="en" sz="800">
                          <a:solidFill>
                            <a:srgbClr val="A2FCA2"/>
                          </a:solidFill>
                          <a:highlight>
                            <a:srgbClr val="333333"/>
                          </a:highlight>
                          <a:latin typeface="Consolas"/>
                          <a:ea typeface="Consolas"/>
                          <a:cs typeface="Consolas"/>
                          <a:sym typeface="Consolas"/>
                        </a:rPr>
                      </a:br>
                      <a:r>
                        <a:rPr lang="en" sz="800">
                          <a:solidFill>
                            <a:srgbClr val="A2FCA2"/>
                          </a:solidFill>
                          <a:highlight>
                            <a:srgbClr val="333333"/>
                          </a:highlight>
                          <a:latin typeface="Consolas"/>
                          <a:ea typeface="Consolas"/>
                          <a:cs typeface="Consolas"/>
                          <a:sym typeface="Consolas"/>
                        </a:rPr>
                        <a:t>Provide your answer as follows:</a:t>
                      </a:r>
                      <a:br>
                        <a:rPr lang="en" sz="800">
                          <a:solidFill>
                            <a:srgbClr val="A2FCA2"/>
                          </a:solidFill>
                          <a:highlight>
                            <a:srgbClr val="333333"/>
                          </a:highlight>
                          <a:latin typeface="Consolas"/>
                          <a:ea typeface="Consolas"/>
                          <a:cs typeface="Consolas"/>
                          <a:sym typeface="Consolas"/>
                        </a:rPr>
                      </a:br>
                      <a:br>
                        <a:rPr lang="en" sz="800">
                          <a:solidFill>
                            <a:srgbClr val="A2FCA2"/>
                          </a:solidFill>
                          <a:highlight>
                            <a:srgbClr val="333333"/>
                          </a:highlight>
                          <a:latin typeface="Consolas"/>
                          <a:ea typeface="Consolas"/>
                          <a:cs typeface="Consolas"/>
                          <a:sym typeface="Consolas"/>
                        </a:rPr>
                      </a:br>
                      <a:r>
                        <a:rPr lang="en" sz="800">
                          <a:solidFill>
                            <a:srgbClr val="A2FCA2"/>
                          </a:solidFill>
                          <a:highlight>
                            <a:srgbClr val="333333"/>
                          </a:highlight>
                          <a:latin typeface="Consolas"/>
                          <a:ea typeface="Consolas"/>
                          <a:cs typeface="Consolas"/>
                          <a:sym typeface="Consolas"/>
                        </a:rPr>
                        <a:t>Answer:::</a:t>
                      </a:r>
                      <a:br>
                        <a:rPr lang="en" sz="800">
                          <a:solidFill>
                            <a:srgbClr val="A2FCA2"/>
                          </a:solidFill>
                          <a:highlight>
                            <a:srgbClr val="333333"/>
                          </a:highlight>
                          <a:latin typeface="Consolas"/>
                          <a:ea typeface="Consolas"/>
                          <a:cs typeface="Consolas"/>
                          <a:sym typeface="Consolas"/>
                        </a:rPr>
                      </a:br>
                      <a:br>
                        <a:rPr lang="en" sz="800">
                          <a:solidFill>
                            <a:srgbClr val="A2FCA2"/>
                          </a:solidFill>
                          <a:highlight>
                            <a:srgbClr val="333333"/>
                          </a:highlight>
                          <a:latin typeface="Consolas"/>
                          <a:ea typeface="Consolas"/>
                          <a:cs typeface="Consolas"/>
                          <a:sym typeface="Consolas"/>
                        </a:rPr>
                      </a:br>
                      <a:r>
                        <a:rPr lang="en" sz="800">
                          <a:solidFill>
                            <a:srgbClr val="A2FCA2"/>
                          </a:solidFill>
                          <a:highlight>
                            <a:srgbClr val="333333"/>
                          </a:highlight>
                          <a:latin typeface="Consolas"/>
                          <a:ea typeface="Consolas"/>
                          <a:cs typeface="Consolas"/>
                          <a:sym typeface="Consolas"/>
                        </a:rPr>
                        <a:t>Evaluation: (your rationale for the rating, as a text)</a:t>
                      </a:r>
                      <a:br>
                        <a:rPr lang="en" sz="800">
                          <a:solidFill>
                            <a:srgbClr val="A2FCA2"/>
                          </a:solidFill>
                          <a:highlight>
                            <a:srgbClr val="333333"/>
                          </a:highlight>
                          <a:latin typeface="Consolas"/>
                          <a:ea typeface="Consolas"/>
                          <a:cs typeface="Consolas"/>
                          <a:sym typeface="Consolas"/>
                        </a:rPr>
                      </a:br>
                      <a:br>
                        <a:rPr lang="en" sz="800">
                          <a:solidFill>
                            <a:srgbClr val="A2FCA2"/>
                          </a:solidFill>
                          <a:highlight>
                            <a:srgbClr val="333333"/>
                          </a:highlight>
                          <a:latin typeface="Consolas"/>
                          <a:ea typeface="Consolas"/>
                          <a:cs typeface="Consolas"/>
                          <a:sym typeface="Consolas"/>
                        </a:rPr>
                      </a:br>
                      <a:r>
                        <a:rPr lang="en" sz="800">
                          <a:solidFill>
                            <a:srgbClr val="A2FCA2"/>
                          </a:solidFill>
                          <a:highlight>
                            <a:srgbClr val="333333"/>
                          </a:highlight>
                          <a:latin typeface="Consolas"/>
                          <a:ea typeface="Consolas"/>
                          <a:cs typeface="Consolas"/>
                          <a:sym typeface="Consolas"/>
                        </a:rPr>
                        <a:t>Total rating: (your rating, as a number between 1 and 5)</a:t>
                      </a:r>
                      <a:br>
                        <a:rPr lang="en" sz="800">
                          <a:solidFill>
                            <a:srgbClr val="A2FCA2"/>
                          </a:solidFill>
                          <a:highlight>
                            <a:srgbClr val="333333"/>
                          </a:highlight>
                          <a:latin typeface="Consolas"/>
                          <a:ea typeface="Consolas"/>
                          <a:cs typeface="Consolas"/>
                          <a:sym typeface="Consolas"/>
                        </a:rPr>
                      </a:br>
                      <a:br>
                        <a:rPr lang="en" sz="800">
                          <a:solidFill>
                            <a:srgbClr val="A2FCA2"/>
                          </a:solidFill>
                          <a:highlight>
                            <a:srgbClr val="333333"/>
                          </a:highlight>
                          <a:latin typeface="Consolas"/>
                          <a:ea typeface="Consolas"/>
                          <a:cs typeface="Consolas"/>
                          <a:sym typeface="Consolas"/>
                        </a:rPr>
                      </a:br>
                      <a:r>
                        <a:rPr lang="en" sz="800">
                          <a:solidFill>
                            <a:srgbClr val="A2FCA2"/>
                          </a:solidFill>
                          <a:highlight>
                            <a:srgbClr val="333333"/>
                          </a:highlight>
                          <a:latin typeface="Consolas"/>
                          <a:ea typeface="Consolas"/>
                          <a:cs typeface="Consolas"/>
                          <a:sym typeface="Consolas"/>
                        </a:rPr>
                        <a:t>You MUST provide values for 'Evaluation:' and 'Total rating:' in your answer.</a:t>
                      </a:r>
                      <a:br>
                        <a:rPr lang="en" sz="800">
                          <a:solidFill>
                            <a:srgbClr val="A2FCA2"/>
                          </a:solidFill>
                          <a:highlight>
                            <a:srgbClr val="333333"/>
                          </a:highlight>
                          <a:latin typeface="Consolas"/>
                          <a:ea typeface="Consolas"/>
                          <a:cs typeface="Consolas"/>
                          <a:sym typeface="Consolas"/>
                        </a:rPr>
                      </a:br>
                      <a:br>
                        <a:rPr lang="en" sz="800">
                          <a:solidFill>
                            <a:srgbClr val="A2FCA2"/>
                          </a:solidFill>
                          <a:highlight>
                            <a:srgbClr val="333333"/>
                          </a:highlight>
                          <a:latin typeface="Consolas"/>
                          <a:ea typeface="Consolas"/>
                          <a:cs typeface="Consolas"/>
                          <a:sym typeface="Consolas"/>
                        </a:rPr>
                      </a:br>
                      <a:r>
                        <a:rPr lang="en" sz="800">
                          <a:solidFill>
                            <a:srgbClr val="A2FCA2"/>
                          </a:solidFill>
                          <a:highlight>
                            <a:srgbClr val="333333"/>
                          </a:highlight>
                          <a:latin typeface="Consolas"/>
                          <a:ea typeface="Consolas"/>
                          <a:cs typeface="Consolas"/>
                          <a:sym typeface="Consolas"/>
                        </a:rPr>
                        <a:t>Now here are the question and context.</a:t>
                      </a:r>
                      <a:br>
                        <a:rPr lang="en" sz="800">
                          <a:solidFill>
                            <a:srgbClr val="A2FCA2"/>
                          </a:solidFill>
                          <a:highlight>
                            <a:srgbClr val="333333"/>
                          </a:highlight>
                          <a:latin typeface="Consolas"/>
                          <a:ea typeface="Consolas"/>
                          <a:cs typeface="Consolas"/>
                          <a:sym typeface="Consolas"/>
                        </a:rPr>
                      </a:br>
                      <a:br>
                        <a:rPr lang="en" sz="800">
                          <a:solidFill>
                            <a:srgbClr val="A2FCA2"/>
                          </a:solidFill>
                          <a:highlight>
                            <a:srgbClr val="333333"/>
                          </a:highlight>
                          <a:latin typeface="Consolas"/>
                          <a:ea typeface="Consolas"/>
                          <a:cs typeface="Consolas"/>
                          <a:sym typeface="Consolas"/>
                        </a:rPr>
                      </a:br>
                      <a:r>
                        <a:rPr lang="en" sz="800">
                          <a:solidFill>
                            <a:srgbClr val="A2FCA2"/>
                          </a:solidFill>
                          <a:highlight>
                            <a:srgbClr val="333333"/>
                          </a:highlight>
                          <a:latin typeface="Consolas"/>
                          <a:ea typeface="Consolas"/>
                          <a:cs typeface="Consolas"/>
                          <a:sym typeface="Consolas"/>
                        </a:rPr>
                        <a:t>Question: {question}\n</a:t>
                      </a:r>
                      <a:br>
                        <a:rPr lang="en" sz="800">
                          <a:solidFill>
                            <a:srgbClr val="A2FCA2"/>
                          </a:solidFill>
                          <a:highlight>
                            <a:srgbClr val="333333"/>
                          </a:highlight>
                          <a:latin typeface="Consolas"/>
                          <a:ea typeface="Consolas"/>
                          <a:cs typeface="Consolas"/>
                          <a:sym typeface="Consolas"/>
                        </a:rPr>
                      </a:br>
                      <a:br>
                        <a:rPr lang="en" sz="800">
                          <a:solidFill>
                            <a:srgbClr val="A2FCA2"/>
                          </a:solidFill>
                          <a:highlight>
                            <a:srgbClr val="333333"/>
                          </a:highlight>
                          <a:latin typeface="Consolas"/>
                          <a:ea typeface="Consolas"/>
                          <a:cs typeface="Consolas"/>
                          <a:sym typeface="Consolas"/>
                        </a:rPr>
                      </a:br>
                      <a:r>
                        <a:rPr lang="en" sz="800">
                          <a:solidFill>
                            <a:srgbClr val="A2FCA2"/>
                          </a:solidFill>
                          <a:highlight>
                            <a:srgbClr val="333333"/>
                          </a:highlight>
                          <a:latin typeface="Consolas"/>
                          <a:ea typeface="Consolas"/>
                          <a:cs typeface="Consolas"/>
                          <a:sym typeface="Consolas"/>
                        </a:rPr>
                        <a:t>Context: {context}\n</a:t>
                      </a:r>
                      <a:br>
                        <a:rPr lang="en" sz="800">
                          <a:solidFill>
                            <a:srgbClr val="A2FCA2"/>
                          </a:solidFill>
                          <a:highlight>
                            <a:srgbClr val="333333"/>
                          </a:highlight>
                          <a:latin typeface="Consolas"/>
                          <a:ea typeface="Consolas"/>
                          <a:cs typeface="Consolas"/>
                          <a:sym typeface="Consolas"/>
                        </a:rPr>
                      </a:br>
                      <a:br>
                        <a:rPr lang="en" sz="800">
                          <a:solidFill>
                            <a:srgbClr val="A2FCA2"/>
                          </a:solidFill>
                          <a:highlight>
                            <a:srgbClr val="333333"/>
                          </a:highlight>
                          <a:latin typeface="Consolas"/>
                          <a:ea typeface="Consolas"/>
                          <a:cs typeface="Consolas"/>
                          <a:sym typeface="Consolas"/>
                        </a:rPr>
                      </a:br>
                      <a:r>
                        <a:rPr lang="en" sz="800">
                          <a:solidFill>
                            <a:srgbClr val="A2FCA2"/>
                          </a:solidFill>
                          <a:highlight>
                            <a:srgbClr val="333333"/>
                          </a:highlight>
                          <a:latin typeface="Consolas"/>
                          <a:ea typeface="Consolas"/>
                          <a:cs typeface="Consolas"/>
                          <a:sym typeface="Consolas"/>
                        </a:rPr>
                        <a:t>Answer::: """</a:t>
                      </a:r>
                      <a:br>
                        <a:rPr lang="en" sz="800">
                          <a:solidFill>
                            <a:srgbClr val="FFFFFF"/>
                          </a:solidFill>
                          <a:highlight>
                            <a:srgbClr val="333333"/>
                          </a:highlight>
                          <a:latin typeface="Consolas"/>
                          <a:ea typeface="Consolas"/>
                          <a:cs typeface="Consolas"/>
                          <a:sym typeface="Consolas"/>
                        </a:rPr>
                      </a:br>
                      <a:endParaRPr sz="800">
                        <a:solidFill>
                          <a:srgbClr val="FFFFFF"/>
                        </a:solidFill>
                        <a:highlight>
                          <a:srgbClr val="333333"/>
                        </a:highlight>
                        <a:latin typeface="Consolas"/>
                        <a:ea typeface="Consolas"/>
                        <a:cs typeface="Consolas"/>
                        <a:sym typeface="Consolas"/>
                      </a:endParaRPr>
                    </a:p>
                  </a:txBody>
                  <a:tcPr marT="63500" marB="63500" marR="63500" marL="63500">
                    <a:solidFill>
                      <a:srgbClr val="333333"/>
                    </a:solidFill>
                  </a:tcPr>
                </a:tc>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6" name="Shape 756"/>
        <p:cNvGrpSpPr/>
        <p:nvPr/>
      </p:nvGrpSpPr>
      <p:grpSpPr>
        <a:xfrm>
          <a:off x="0" y="0"/>
          <a:ext cx="0" cy="0"/>
          <a:chOff x="0" y="0"/>
          <a:chExt cx="0" cy="0"/>
        </a:xfrm>
      </p:grpSpPr>
      <p:sp>
        <p:nvSpPr>
          <p:cNvPr id="757" name="Google Shape;757;p47"/>
          <p:cNvSpPr txBox="1"/>
          <p:nvPr>
            <p:ph type="title"/>
          </p:nvPr>
        </p:nvSpPr>
        <p:spPr>
          <a:xfrm>
            <a:off x="1135675" y="430400"/>
            <a:ext cx="9767400" cy="8874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a:t>Evaluation Dataset</a:t>
            </a:r>
            <a:endParaRPr/>
          </a:p>
        </p:txBody>
      </p:sp>
      <p:graphicFrame>
        <p:nvGraphicFramePr>
          <p:cNvPr id="758" name="Google Shape;758;p47"/>
          <p:cNvGraphicFramePr/>
          <p:nvPr/>
        </p:nvGraphicFramePr>
        <p:xfrm>
          <a:off x="882288" y="1570250"/>
          <a:ext cx="3000000" cy="3000000"/>
        </p:xfrm>
        <a:graphic>
          <a:graphicData uri="http://schemas.openxmlformats.org/drawingml/2006/table">
            <a:tbl>
              <a:tblPr>
                <a:noFill/>
                <a:tableStyleId>{A1E66DE6-124A-4B68-B8A3-0FB99B670B7C}</a:tableStyleId>
              </a:tblPr>
              <a:tblGrid>
                <a:gridCol w="10427400"/>
              </a:tblGrid>
              <a:tr h="12700">
                <a:tc>
                  <a:txBody>
                    <a:bodyPr/>
                    <a:lstStyle/>
                    <a:p>
                      <a:pPr indent="0" lvl="0" marL="0" rtl="0" algn="l">
                        <a:lnSpc>
                          <a:spcPct val="115000"/>
                        </a:lnSpc>
                        <a:spcBef>
                          <a:spcPts val="0"/>
                        </a:spcBef>
                        <a:spcAft>
                          <a:spcPts val="0"/>
                        </a:spcAft>
                        <a:buNone/>
                      </a:pPr>
                      <a:r>
                        <a:rPr lang="en" sz="1000">
                          <a:solidFill>
                            <a:srgbClr val="FFFFFF"/>
                          </a:solidFill>
                          <a:highlight>
                            <a:srgbClr val="333333"/>
                          </a:highlight>
                          <a:latin typeface="Consolas"/>
                          <a:ea typeface="Consolas"/>
                          <a:cs typeface="Consolas"/>
                          <a:sym typeface="Consolas"/>
                        </a:rPr>
                        <a:t>question_relevance_critique_prompt = </a:t>
                      </a:r>
                      <a:r>
                        <a:rPr lang="en" sz="1000">
                          <a:solidFill>
                            <a:srgbClr val="A2FCA2"/>
                          </a:solidFill>
                          <a:highlight>
                            <a:srgbClr val="333333"/>
                          </a:highlight>
                          <a:latin typeface="Consolas"/>
                          <a:ea typeface="Consolas"/>
                          <a:cs typeface="Consolas"/>
                          <a:sym typeface="Consolas"/>
                        </a:rPr>
                        <a:t>"""</a:t>
                      </a:r>
                      <a:br>
                        <a:rPr lang="en" sz="1000">
                          <a:solidFill>
                            <a:srgbClr val="A2FCA2"/>
                          </a:solidFill>
                          <a:highlight>
                            <a:srgbClr val="333333"/>
                          </a:highlight>
                          <a:latin typeface="Consolas"/>
                          <a:ea typeface="Consolas"/>
                          <a:cs typeface="Consolas"/>
                          <a:sym typeface="Consolas"/>
                        </a:rPr>
                      </a:br>
                      <a:br>
                        <a:rPr lang="en" sz="1000">
                          <a:solidFill>
                            <a:srgbClr val="A2FCA2"/>
                          </a:solidFill>
                          <a:highlight>
                            <a:srgbClr val="333333"/>
                          </a:highlight>
                          <a:latin typeface="Consolas"/>
                          <a:ea typeface="Consolas"/>
                          <a:cs typeface="Consolas"/>
                          <a:sym typeface="Consolas"/>
                        </a:rPr>
                      </a:br>
                      <a:r>
                        <a:rPr lang="en" sz="1000">
                          <a:solidFill>
                            <a:srgbClr val="A2FCA2"/>
                          </a:solidFill>
                          <a:highlight>
                            <a:srgbClr val="333333"/>
                          </a:highlight>
                          <a:latin typeface="Consolas"/>
                          <a:ea typeface="Consolas"/>
                          <a:cs typeface="Consolas"/>
                          <a:sym typeface="Consolas"/>
                        </a:rPr>
                        <a:t>You will be given a question related to Sungkyunkwan University (성균관대학교).</a:t>
                      </a:r>
                      <a:br>
                        <a:rPr lang="en" sz="1000">
                          <a:solidFill>
                            <a:srgbClr val="A2FCA2"/>
                          </a:solidFill>
                          <a:highlight>
                            <a:srgbClr val="333333"/>
                          </a:highlight>
                          <a:latin typeface="Consolas"/>
                          <a:ea typeface="Consolas"/>
                          <a:cs typeface="Consolas"/>
                          <a:sym typeface="Consolas"/>
                        </a:rPr>
                      </a:br>
                      <a:br>
                        <a:rPr lang="en" sz="1000">
                          <a:solidFill>
                            <a:srgbClr val="A2FCA2"/>
                          </a:solidFill>
                          <a:highlight>
                            <a:srgbClr val="333333"/>
                          </a:highlight>
                          <a:latin typeface="Consolas"/>
                          <a:ea typeface="Consolas"/>
                          <a:cs typeface="Consolas"/>
                          <a:sym typeface="Consolas"/>
                        </a:rPr>
                      </a:br>
                      <a:r>
                        <a:rPr lang="en" sz="1000">
                          <a:solidFill>
                            <a:srgbClr val="A2FCA2"/>
                          </a:solidFill>
                          <a:highlight>
                            <a:srgbClr val="333333"/>
                          </a:highlight>
                          <a:latin typeface="Consolas"/>
                          <a:ea typeface="Consolas"/>
                          <a:cs typeface="Consolas"/>
                          <a:sym typeface="Consolas"/>
                        </a:rPr>
                        <a:t>Your task is to provide a 'total rating' representing how useful this question can be to students and more specifically exchange students of Sungkyunkwan University (성균관대학교) .</a:t>
                      </a:r>
                      <a:br>
                        <a:rPr lang="en" sz="1000">
                          <a:solidFill>
                            <a:srgbClr val="A2FCA2"/>
                          </a:solidFill>
                          <a:highlight>
                            <a:srgbClr val="333333"/>
                          </a:highlight>
                          <a:latin typeface="Consolas"/>
                          <a:ea typeface="Consolas"/>
                          <a:cs typeface="Consolas"/>
                          <a:sym typeface="Consolas"/>
                        </a:rPr>
                      </a:br>
                      <a:br>
                        <a:rPr lang="en" sz="1000">
                          <a:solidFill>
                            <a:srgbClr val="A2FCA2"/>
                          </a:solidFill>
                          <a:highlight>
                            <a:srgbClr val="333333"/>
                          </a:highlight>
                          <a:latin typeface="Consolas"/>
                          <a:ea typeface="Consolas"/>
                          <a:cs typeface="Consolas"/>
                          <a:sym typeface="Consolas"/>
                        </a:rPr>
                      </a:br>
                      <a:r>
                        <a:rPr lang="en" sz="1000">
                          <a:solidFill>
                            <a:srgbClr val="A2FCA2"/>
                          </a:solidFill>
                          <a:highlight>
                            <a:srgbClr val="333333"/>
                          </a:highlight>
                          <a:latin typeface="Consolas"/>
                          <a:ea typeface="Consolas"/>
                          <a:cs typeface="Consolas"/>
                          <a:sym typeface="Consolas"/>
                        </a:rPr>
                        <a:t>Give your answer on a scale of 1 to 5, where 1 means that the question is not useful at all, and 5 means that the question is extremely useful.</a:t>
                      </a:r>
                      <a:br>
                        <a:rPr lang="en" sz="1000">
                          <a:solidFill>
                            <a:srgbClr val="A2FCA2"/>
                          </a:solidFill>
                          <a:highlight>
                            <a:srgbClr val="333333"/>
                          </a:highlight>
                          <a:latin typeface="Consolas"/>
                          <a:ea typeface="Consolas"/>
                          <a:cs typeface="Consolas"/>
                          <a:sym typeface="Consolas"/>
                        </a:rPr>
                      </a:br>
                      <a:br>
                        <a:rPr lang="en" sz="1000">
                          <a:solidFill>
                            <a:srgbClr val="A2FCA2"/>
                          </a:solidFill>
                          <a:highlight>
                            <a:srgbClr val="333333"/>
                          </a:highlight>
                          <a:latin typeface="Consolas"/>
                          <a:ea typeface="Consolas"/>
                          <a:cs typeface="Consolas"/>
                          <a:sym typeface="Consolas"/>
                        </a:rPr>
                      </a:br>
                      <a:r>
                        <a:rPr lang="en" sz="1000">
                          <a:solidFill>
                            <a:srgbClr val="A2FCA2"/>
                          </a:solidFill>
                          <a:highlight>
                            <a:srgbClr val="333333"/>
                          </a:highlight>
                          <a:latin typeface="Consolas"/>
                          <a:ea typeface="Consolas"/>
                          <a:cs typeface="Consolas"/>
                          <a:sym typeface="Consolas"/>
                        </a:rPr>
                        <a:t>Provide your answer as follows:</a:t>
                      </a:r>
                      <a:br>
                        <a:rPr lang="en" sz="1000">
                          <a:solidFill>
                            <a:srgbClr val="A2FCA2"/>
                          </a:solidFill>
                          <a:highlight>
                            <a:srgbClr val="333333"/>
                          </a:highlight>
                          <a:latin typeface="Consolas"/>
                          <a:ea typeface="Consolas"/>
                          <a:cs typeface="Consolas"/>
                          <a:sym typeface="Consolas"/>
                        </a:rPr>
                      </a:br>
                      <a:br>
                        <a:rPr lang="en" sz="1000">
                          <a:solidFill>
                            <a:srgbClr val="A2FCA2"/>
                          </a:solidFill>
                          <a:highlight>
                            <a:srgbClr val="333333"/>
                          </a:highlight>
                          <a:latin typeface="Consolas"/>
                          <a:ea typeface="Consolas"/>
                          <a:cs typeface="Consolas"/>
                          <a:sym typeface="Consolas"/>
                        </a:rPr>
                      </a:br>
                      <a:r>
                        <a:rPr lang="en" sz="1000">
                          <a:solidFill>
                            <a:srgbClr val="A2FCA2"/>
                          </a:solidFill>
                          <a:highlight>
                            <a:srgbClr val="333333"/>
                          </a:highlight>
                          <a:latin typeface="Consolas"/>
                          <a:ea typeface="Consolas"/>
                          <a:cs typeface="Consolas"/>
                          <a:sym typeface="Consolas"/>
                        </a:rPr>
                        <a:t>Answer:::</a:t>
                      </a:r>
                      <a:br>
                        <a:rPr lang="en" sz="1000">
                          <a:solidFill>
                            <a:srgbClr val="A2FCA2"/>
                          </a:solidFill>
                          <a:highlight>
                            <a:srgbClr val="333333"/>
                          </a:highlight>
                          <a:latin typeface="Consolas"/>
                          <a:ea typeface="Consolas"/>
                          <a:cs typeface="Consolas"/>
                          <a:sym typeface="Consolas"/>
                        </a:rPr>
                      </a:br>
                      <a:br>
                        <a:rPr lang="en" sz="1000">
                          <a:solidFill>
                            <a:srgbClr val="A2FCA2"/>
                          </a:solidFill>
                          <a:highlight>
                            <a:srgbClr val="333333"/>
                          </a:highlight>
                          <a:latin typeface="Consolas"/>
                          <a:ea typeface="Consolas"/>
                          <a:cs typeface="Consolas"/>
                          <a:sym typeface="Consolas"/>
                        </a:rPr>
                      </a:br>
                      <a:r>
                        <a:rPr lang="en" sz="1000">
                          <a:solidFill>
                            <a:srgbClr val="A2FCA2"/>
                          </a:solidFill>
                          <a:highlight>
                            <a:srgbClr val="333333"/>
                          </a:highlight>
                          <a:latin typeface="Consolas"/>
                          <a:ea typeface="Consolas"/>
                          <a:cs typeface="Consolas"/>
                          <a:sym typeface="Consolas"/>
                        </a:rPr>
                        <a:t>Evaluation: (your rationale for the rating, as a text)</a:t>
                      </a:r>
                      <a:br>
                        <a:rPr lang="en" sz="1000">
                          <a:solidFill>
                            <a:srgbClr val="A2FCA2"/>
                          </a:solidFill>
                          <a:highlight>
                            <a:srgbClr val="333333"/>
                          </a:highlight>
                          <a:latin typeface="Consolas"/>
                          <a:ea typeface="Consolas"/>
                          <a:cs typeface="Consolas"/>
                          <a:sym typeface="Consolas"/>
                        </a:rPr>
                      </a:br>
                      <a:br>
                        <a:rPr lang="en" sz="1000">
                          <a:solidFill>
                            <a:srgbClr val="A2FCA2"/>
                          </a:solidFill>
                          <a:highlight>
                            <a:srgbClr val="333333"/>
                          </a:highlight>
                          <a:latin typeface="Consolas"/>
                          <a:ea typeface="Consolas"/>
                          <a:cs typeface="Consolas"/>
                          <a:sym typeface="Consolas"/>
                        </a:rPr>
                      </a:br>
                      <a:r>
                        <a:rPr lang="en" sz="1000">
                          <a:solidFill>
                            <a:srgbClr val="A2FCA2"/>
                          </a:solidFill>
                          <a:highlight>
                            <a:srgbClr val="333333"/>
                          </a:highlight>
                          <a:latin typeface="Consolas"/>
                          <a:ea typeface="Consolas"/>
                          <a:cs typeface="Consolas"/>
                          <a:sym typeface="Consolas"/>
                        </a:rPr>
                        <a:t>Total rating: (your rating, as a number between 1 and 5)</a:t>
                      </a:r>
                      <a:br>
                        <a:rPr lang="en" sz="1000">
                          <a:solidFill>
                            <a:srgbClr val="A2FCA2"/>
                          </a:solidFill>
                          <a:highlight>
                            <a:srgbClr val="333333"/>
                          </a:highlight>
                          <a:latin typeface="Consolas"/>
                          <a:ea typeface="Consolas"/>
                          <a:cs typeface="Consolas"/>
                          <a:sym typeface="Consolas"/>
                        </a:rPr>
                      </a:br>
                      <a:br>
                        <a:rPr lang="en" sz="1000">
                          <a:solidFill>
                            <a:srgbClr val="A2FCA2"/>
                          </a:solidFill>
                          <a:highlight>
                            <a:srgbClr val="333333"/>
                          </a:highlight>
                          <a:latin typeface="Consolas"/>
                          <a:ea typeface="Consolas"/>
                          <a:cs typeface="Consolas"/>
                          <a:sym typeface="Consolas"/>
                        </a:rPr>
                      </a:br>
                      <a:r>
                        <a:rPr lang="en" sz="1000">
                          <a:solidFill>
                            <a:srgbClr val="A2FCA2"/>
                          </a:solidFill>
                          <a:highlight>
                            <a:srgbClr val="333333"/>
                          </a:highlight>
                          <a:latin typeface="Consolas"/>
                          <a:ea typeface="Consolas"/>
                          <a:cs typeface="Consolas"/>
                          <a:sym typeface="Consolas"/>
                        </a:rPr>
                        <a:t>You MUST provide values for 'Evaluation:' and 'Total rating:' in your answer.</a:t>
                      </a:r>
                      <a:br>
                        <a:rPr lang="en" sz="1000">
                          <a:solidFill>
                            <a:srgbClr val="A2FCA2"/>
                          </a:solidFill>
                          <a:highlight>
                            <a:srgbClr val="333333"/>
                          </a:highlight>
                          <a:latin typeface="Consolas"/>
                          <a:ea typeface="Consolas"/>
                          <a:cs typeface="Consolas"/>
                          <a:sym typeface="Consolas"/>
                        </a:rPr>
                      </a:br>
                      <a:br>
                        <a:rPr lang="en" sz="1000">
                          <a:solidFill>
                            <a:srgbClr val="A2FCA2"/>
                          </a:solidFill>
                          <a:highlight>
                            <a:srgbClr val="333333"/>
                          </a:highlight>
                          <a:latin typeface="Consolas"/>
                          <a:ea typeface="Consolas"/>
                          <a:cs typeface="Consolas"/>
                          <a:sym typeface="Consolas"/>
                        </a:rPr>
                      </a:br>
                      <a:r>
                        <a:rPr lang="en" sz="1000">
                          <a:solidFill>
                            <a:srgbClr val="A2FCA2"/>
                          </a:solidFill>
                          <a:highlight>
                            <a:srgbClr val="333333"/>
                          </a:highlight>
                          <a:latin typeface="Consolas"/>
                          <a:ea typeface="Consolas"/>
                          <a:cs typeface="Consolas"/>
                          <a:sym typeface="Consolas"/>
                        </a:rPr>
                        <a:t>Now here is the question.</a:t>
                      </a:r>
                      <a:br>
                        <a:rPr lang="en" sz="1000">
                          <a:solidFill>
                            <a:srgbClr val="A2FCA2"/>
                          </a:solidFill>
                          <a:highlight>
                            <a:srgbClr val="333333"/>
                          </a:highlight>
                          <a:latin typeface="Consolas"/>
                          <a:ea typeface="Consolas"/>
                          <a:cs typeface="Consolas"/>
                          <a:sym typeface="Consolas"/>
                        </a:rPr>
                      </a:br>
                      <a:br>
                        <a:rPr lang="en" sz="1000">
                          <a:solidFill>
                            <a:srgbClr val="A2FCA2"/>
                          </a:solidFill>
                          <a:highlight>
                            <a:srgbClr val="333333"/>
                          </a:highlight>
                          <a:latin typeface="Consolas"/>
                          <a:ea typeface="Consolas"/>
                          <a:cs typeface="Consolas"/>
                          <a:sym typeface="Consolas"/>
                        </a:rPr>
                      </a:br>
                      <a:r>
                        <a:rPr lang="en" sz="1000">
                          <a:solidFill>
                            <a:srgbClr val="A2FCA2"/>
                          </a:solidFill>
                          <a:highlight>
                            <a:srgbClr val="333333"/>
                          </a:highlight>
                          <a:latin typeface="Consolas"/>
                          <a:ea typeface="Consolas"/>
                          <a:cs typeface="Consolas"/>
                          <a:sym typeface="Consolas"/>
                        </a:rPr>
                        <a:t>Question: {question}\n</a:t>
                      </a:r>
                      <a:br>
                        <a:rPr lang="en" sz="1000">
                          <a:solidFill>
                            <a:srgbClr val="A2FCA2"/>
                          </a:solidFill>
                          <a:highlight>
                            <a:srgbClr val="333333"/>
                          </a:highlight>
                          <a:latin typeface="Consolas"/>
                          <a:ea typeface="Consolas"/>
                          <a:cs typeface="Consolas"/>
                          <a:sym typeface="Consolas"/>
                        </a:rPr>
                      </a:br>
                      <a:br>
                        <a:rPr lang="en" sz="1000">
                          <a:solidFill>
                            <a:srgbClr val="A2FCA2"/>
                          </a:solidFill>
                          <a:highlight>
                            <a:srgbClr val="333333"/>
                          </a:highlight>
                          <a:latin typeface="Consolas"/>
                          <a:ea typeface="Consolas"/>
                          <a:cs typeface="Consolas"/>
                          <a:sym typeface="Consolas"/>
                        </a:rPr>
                      </a:br>
                      <a:r>
                        <a:rPr lang="en" sz="1000">
                          <a:solidFill>
                            <a:srgbClr val="A2FCA2"/>
                          </a:solidFill>
                          <a:highlight>
                            <a:srgbClr val="333333"/>
                          </a:highlight>
                          <a:latin typeface="Consolas"/>
                          <a:ea typeface="Consolas"/>
                          <a:cs typeface="Consolas"/>
                          <a:sym typeface="Consolas"/>
                        </a:rPr>
                        <a:t>Answer::: """</a:t>
                      </a:r>
                      <a:br>
                        <a:rPr lang="en" sz="1000">
                          <a:solidFill>
                            <a:srgbClr val="FFFFFF"/>
                          </a:solidFill>
                          <a:highlight>
                            <a:srgbClr val="333333"/>
                          </a:highlight>
                          <a:latin typeface="Consolas"/>
                          <a:ea typeface="Consolas"/>
                          <a:cs typeface="Consolas"/>
                          <a:sym typeface="Consolas"/>
                        </a:rPr>
                      </a:br>
                      <a:endParaRPr sz="1000">
                        <a:solidFill>
                          <a:srgbClr val="FFFFFF"/>
                        </a:solidFill>
                        <a:highlight>
                          <a:srgbClr val="333333"/>
                        </a:highlight>
                        <a:latin typeface="Consolas"/>
                        <a:ea typeface="Consolas"/>
                        <a:cs typeface="Consolas"/>
                        <a:sym typeface="Consolas"/>
                      </a:endParaRPr>
                    </a:p>
                  </a:txBody>
                  <a:tcPr marT="63500" marB="63500" marR="63500" marL="63500">
                    <a:solidFill>
                      <a:srgbClr val="333333"/>
                    </a:solidFill>
                  </a:tcPr>
                </a:tc>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2" name="Shape 762"/>
        <p:cNvGrpSpPr/>
        <p:nvPr/>
      </p:nvGrpSpPr>
      <p:grpSpPr>
        <a:xfrm>
          <a:off x="0" y="0"/>
          <a:ext cx="0" cy="0"/>
          <a:chOff x="0" y="0"/>
          <a:chExt cx="0" cy="0"/>
        </a:xfrm>
      </p:grpSpPr>
      <p:sp>
        <p:nvSpPr>
          <p:cNvPr id="763" name="Google Shape;763;p48"/>
          <p:cNvSpPr txBox="1"/>
          <p:nvPr>
            <p:ph type="title"/>
          </p:nvPr>
        </p:nvSpPr>
        <p:spPr>
          <a:xfrm>
            <a:off x="1135675" y="430400"/>
            <a:ext cx="9767400" cy="8874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a:t>Evaluation Dataset</a:t>
            </a:r>
            <a:endParaRPr/>
          </a:p>
        </p:txBody>
      </p:sp>
      <p:graphicFrame>
        <p:nvGraphicFramePr>
          <p:cNvPr id="764" name="Google Shape;764;p48"/>
          <p:cNvGraphicFramePr/>
          <p:nvPr/>
        </p:nvGraphicFramePr>
        <p:xfrm>
          <a:off x="404550" y="1641425"/>
          <a:ext cx="3000000" cy="3000000"/>
        </p:xfrm>
        <a:graphic>
          <a:graphicData uri="http://schemas.openxmlformats.org/drawingml/2006/table">
            <a:tbl>
              <a:tblPr>
                <a:noFill/>
                <a:tableStyleId>{A1E66DE6-124A-4B68-B8A3-0FB99B670B7C}</a:tableStyleId>
              </a:tblPr>
              <a:tblGrid>
                <a:gridCol w="11382900"/>
              </a:tblGrid>
              <a:tr h="12700">
                <a:tc>
                  <a:txBody>
                    <a:bodyPr/>
                    <a:lstStyle/>
                    <a:p>
                      <a:pPr indent="0" lvl="0" marL="0" rtl="0" algn="l">
                        <a:lnSpc>
                          <a:spcPct val="115000"/>
                        </a:lnSpc>
                        <a:spcBef>
                          <a:spcPts val="0"/>
                        </a:spcBef>
                        <a:spcAft>
                          <a:spcPts val="0"/>
                        </a:spcAft>
                        <a:buNone/>
                      </a:pPr>
                      <a:r>
                        <a:rPr lang="en" sz="900">
                          <a:solidFill>
                            <a:srgbClr val="FFFFFF"/>
                          </a:solidFill>
                          <a:highlight>
                            <a:srgbClr val="333333"/>
                          </a:highlight>
                          <a:latin typeface="Consolas"/>
                          <a:ea typeface="Consolas"/>
                          <a:cs typeface="Consolas"/>
                          <a:sym typeface="Consolas"/>
                        </a:rPr>
                        <a:t>question_standalone_critique_prompt = </a:t>
                      </a:r>
                      <a:r>
                        <a:rPr lang="en" sz="900">
                          <a:solidFill>
                            <a:srgbClr val="A2FCA2"/>
                          </a:solidFill>
                          <a:highlight>
                            <a:srgbClr val="333333"/>
                          </a:highlight>
                          <a:latin typeface="Consolas"/>
                          <a:ea typeface="Consolas"/>
                          <a:cs typeface="Consolas"/>
                          <a:sym typeface="Consolas"/>
                        </a:rPr>
                        <a:t>"""</a:t>
                      </a:r>
                      <a:br>
                        <a:rPr lang="en" sz="900">
                          <a:solidFill>
                            <a:srgbClr val="A2FCA2"/>
                          </a:solidFill>
                          <a:highlight>
                            <a:srgbClr val="333333"/>
                          </a:highlight>
                          <a:latin typeface="Consolas"/>
                          <a:ea typeface="Consolas"/>
                          <a:cs typeface="Consolas"/>
                          <a:sym typeface="Consolas"/>
                        </a:rPr>
                      </a:br>
                      <a:br>
                        <a:rPr lang="en" sz="900">
                          <a:solidFill>
                            <a:srgbClr val="A2FCA2"/>
                          </a:solidFill>
                          <a:highlight>
                            <a:srgbClr val="333333"/>
                          </a:highlight>
                          <a:latin typeface="Consolas"/>
                          <a:ea typeface="Consolas"/>
                          <a:cs typeface="Consolas"/>
                          <a:sym typeface="Consolas"/>
                        </a:rPr>
                      </a:br>
                      <a:r>
                        <a:rPr lang="en" sz="900">
                          <a:solidFill>
                            <a:srgbClr val="A2FCA2"/>
                          </a:solidFill>
                          <a:highlight>
                            <a:srgbClr val="333333"/>
                          </a:highlight>
                          <a:latin typeface="Consolas"/>
                          <a:ea typeface="Consolas"/>
                          <a:cs typeface="Consolas"/>
                          <a:sym typeface="Consolas"/>
                        </a:rPr>
                        <a:t>You will be given a question related to Sungkyunkwan University (성균관대학교).</a:t>
                      </a:r>
                      <a:br>
                        <a:rPr lang="en" sz="900">
                          <a:solidFill>
                            <a:srgbClr val="A2FCA2"/>
                          </a:solidFill>
                          <a:highlight>
                            <a:srgbClr val="333333"/>
                          </a:highlight>
                          <a:latin typeface="Consolas"/>
                          <a:ea typeface="Consolas"/>
                          <a:cs typeface="Consolas"/>
                          <a:sym typeface="Consolas"/>
                        </a:rPr>
                      </a:br>
                      <a:br>
                        <a:rPr lang="en" sz="900">
                          <a:solidFill>
                            <a:srgbClr val="A2FCA2"/>
                          </a:solidFill>
                          <a:highlight>
                            <a:srgbClr val="333333"/>
                          </a:highlight>
                          <a:latin typeface="Consolas"/>
                          <a:ea typeface="Consolas"/>
                          <a:cs typeface="Consolas"/>
                          <a:sym typeface="Consolas"/>
                        </a:rPr>
                      </a:br>
                      <a:r>
                        <a:rPr lang="en" sz="900">
                          <a:solidFill>
                            <a:srgbClr val="A2FCA2"/>
                          </a:solidFill>
                          <a:highlight>
                            <a:srgbClr val="333333"/>
                          </a:highlight>
                          <a:latin typeface="Consolas"/>
                          <a:ea typeface="Consolas"/>
                          <a:cs typeface="Consolas"/>
                          <a:sym typeface="Consolas"/>
                        </a:rPr>
                        <a:t>Your task is to provide a 'total rating' representing how context-independant this question is.</a:t>
                      </a:r>
                      <a:br>
                        <a:rPr lang="en" sz="900">
                          <a:solidFill>
                            <a:srgbClr val="A2FCA2"/>
                          </a:solidFill>
                          <a:highlight>
                            <a:srgbClr val="333333"/>
                          </a:highlight>
                          <a:latin typeface="Consolas"/>
                          <a:ea typeface="Consolas"/>
                          <a:cs typeface="Consolas"/>
                          <a:sym typeface="Consolas"/>
                        </a:rPr>
                      </a:br>
                      <a:br>
                        <a:rPr lang="en" sz="900">
                          <a:solidFill>
                            <a:srgbClr val="A2FCA2"/>
                          </a:solidFill>
                          <a:highlight>
                            <a:srgbClr val="333333"/>
                          </a:highlight>
                          <a:latin typeface="Consolas"/>
                          <a:ea typeface="Consolas"/>
                          <a:cs typeface="Consolas"/>
                          <a:sym typeface="Consolas"/>
                        </a:rPr>
                      </a:br>
                      <a:r>
                        <a:rPr lang="en" sz="900">
                          <a:solidFill>
                            <a:srgbClr val="A2FCA2"/>
                          </a:solidFill>
                          <a:highlight>
                            <a:srgbClr val="333333"/>
                          </a:highlight>
                          <a:latin typeface="Consolas"/>
                          <a:ea typeface="Consolas"/>
                          <a:cs typeface="Consolas"/>
                          <a:sym typeface="Consolas"/>
                        </a:rPr>
                        <a:t>Give your answer on a scale of 1 to 5, where 1 means that the question depends on additional information to be understood, and 5 means that the question makes sense by itself.</a:t>
                      </a:r>
                      <a:br>
                        <a:rPr lang="en" sz="900">
                          <a:solidFill>
                            <a:srgbClr val="A2FCA2"/>
                          </a:solidFill>
                          <a:highlight>
                            <a:srgbClr val="333333"/>
                          </a:highlight>
                          <a:latin typeface="Consolas"/>
                          <a:ea typeface="Consolas"/>
                          <a:cs typeface="Consolas"/>
                          <a:sym typeface="Consolas"/>
                        </a:rPr>
                      </a:br>
                      <a:br>
                        <a:rPr lang="en" sz="900">
                          <a:solidFill>
                            <a:srgbClr val="A2FCA2"/>
                          </a:solidFill>
                          <a:highlight>
                            <a:srgbClr val="333333"/>
                          </a:highlight>
                          <a:latin typeface="Consolas"/>
                          <a:ea typeface="Consolas"/>
                          <a:cs typeface="Consolas"/>
                          <a:sym typeface="Consolas"/>
                        </a:rPr>
                      </a:br>
                      <a:r>
                        <a:rPr lang="en" sz="900">
                          <a:solidFill>
                            <a:srgbClr val="A2FCA2"/>
                          </a:solidFill>
                          <a:highlight>
                            <a:srgbClr val="333333"/>
                          </a:highlight>
                          <a:latin typeface="Consolas"/>
                          <a:ea typeface="Consolas"/>
                          <a:cs typeface="Consolas"/>
                          <a:sym typeface="Consolas"/>
                        </a:rPr>
                        <a:t>For instance, if the question refers to a particular setting, like 'in the context' or 'in the document', the rating must be 1.</a:t>
                      </a:r>
                      <a:br>
                        <a:rPr lang="en" sz="900">
                          <a:solidFill>
                            <a:srgbClr val="A2FCA2"/>
                          </a:solidFill>
                          <a:highlight>
                            <a:srgbClr val="333333"/>
                          </a:highlight>
                          <a:latin typeface="Consolas"/>
                          <a:ea typeface="Consolas"/>
                          <a:cs typeface="Consolas"/>
                          <a:sym typeface="Consolas"/>
                        </a:rPr>
                      </a:br>
                      <a:br>
                        <a:rPr lang="en" sz="900">
                          <a:solidFill>
                            <a:srgbClr val="A2FCA2"/>
                          </a:solidFill>
                          <a:highlight>
                            <a:srgbClr val="333333"/>
                          </a:highlight>
                          <a:latin typeface="Consolas"/>
                          <a:ea typeface="Consolas"/>
                          <a:cs typeface="Consolas"/>
                          <a:sym typeface="Consolas"/>
                        </a:rPr>
                      </a:br>
                      <a:r>
                        <a:rPr lang="en" sz="900">
                          <a:solidFill>
                            <a:srgbClr val="A2FCA2"/>
                          </a:solidFill>
                          <a:highlight>
                            <a:srgbClr val="333333"/>
                          </a:highlight>
                          <a:latin typeface="Consolas"/>
                          <a:ea typeface="Consolas"/>
                          <a:cs typeface="Consolas"/>
                          <a:sym typeface="Consolas"/>
                        </a:rPr>
                        <a:t>Provide your answer as follows:</a:t>
                      </a:r>
                      <a:br>
                        <a:rPr lang="en" sz="900">
                          <a:solidFill>
                            <a:srgbClr val="A2FCA2"/>
                          </a:solidFill>
                          <a:highlight>
                            <a:srgbClr val="333333"/>
                          </a:highlight>
                          <a:latin typeface="Consolas"/>
                          <a:ea typeface="Consolas"/>
                          <a:cs typeface="Consolas"/>
                          <a:sym typeface="Consolas"/>
                        </a:rPr>
                      </a:br>
                      <a:br>
                        <a:rPr lang="en" sz="900">
                          <a:solidFill>
                            <a:srgbClr val="A2FCA2"/>
                          </a:solidFill>
                          <a:highlight>
                            <a:srgbClr val="333333"/>
                          </a:highlight>
                          <a:latin typeface="Consolas"/>
                          <a:ea typeface="Consolas"/>
                          <a:cs typeface="Consolas"/>
                          <a:sym typeface="Consolas"/>
                        </a:rPr>
                      </a:br>
                      <a:r>
                        <a:rPr lang="en" sz="900">
                          <a:solidFill>
                            <a:srgbClr val="A2FCA2"/>
                          </a:solidFill>
                          <a:highlight>
                            <a:srgbClr val="333333"/>
                          </a:highlight>
                          <a:latin typeface="Consolas"/>
                          <a:ea typeface="Consolas"/>
                          <a:cs typeface="Consolas"/>
                          <a:sym typeface="Consolas"/>
                        </a:rPr>
                        <a:t>Answer:::</a:t>
                      </a:r>
                      <a:br>
                        <a:rPr lang="en" sz="900">
                          <a:solidFill>
                            <a:srgbClr val="A2FCA2"/>
                          </a:solidFill>
                          <a:highlight>
                            <a:srgbClr val="333333"/>
                          </a:highlight>
                          <a:latin typeface="Consolas"/>
                          <a:ea typeface="Consolas"/>
                          <a:cs typeface="Consolas"/>
                          <a:sym typeface="Consolas"/>
                        </a:rPr>
                      </a:br>
                      <a:br>
                        <a:rPr lang="en" sz="900">
                          <a:solidFill>
                            <a:srgbClr val="A2FCA2"/>
                          </a:solidFill>
                          <a:highlight>
                            <a:srgbClr val="333333"/>
                          </a:highlight>
                          <a:latin typeface="Consolas"/>
                          <a:ea typeface="Consolas"/>
                          <a:cs typeface="Consolas"/>
                          <a:sym typeface="Consolas"/>
                        </a:rPr>
                      </a:br>
                      <a:r>
                        <a:rPr lang="en" sz="900">
                          <a:solidFill>
                            <a:srgbClr val="A2FCA2"/>
                          </a:solidFill>
                          <a:highlight>
                            <a:srgbClr val="333333"/>
                          </a:highlight>
                          <a:latin typeface="Consolas"/>
                          <a:ea typeface="Consolas"/>
                          <a:cs typeface="Consolas"/>
                          <a:sym typeface="Consolas"/>
                        </a:rPr>
                        <a:t>Evaluation: (your rationale for the rating, as a text)</a:t>
                      </a:r>
                      <a:br>
                        <a:rPr lang="en" sz="900">
                          <a:solidFill>
                            <a:srgbClr val="A2FCA2"/>
                          </a:solidFill>
                          <a:highlight>
                            <a:srgbClr val="333333"/>
                          </a:highlight>
                          <a:latin typeface="Consolas"/>
                          <a:ea typeface="Consolas"/>
                          <a:cs typeface="Consolas"/>
                          <a:sym typeface="Consolas"/>
                        </a:rPr>
                      </a:br>
                      <a:br>
                        <a:rPr lang="en" sz="900">
                          <a:solidFill>
                            <a:srgbClr val="A2FCA2"/>
                          </a:solidFill>
                          <a:highlight>
                            <a:srgbClr val="333333"/>
                          </a:highlight>
                          <a:latin typeface="Consolas"/>
                          <a:ea typeface="Consolas"/>
                          <a:cs typeface="Consolas"/>
                          <a:sym typeface="Consolas"/>
                        </a:rPr>
                      </a:br>
                      <a:r>
                        <a:rPr lang="en" sz="900">
                          <a:solidFill>
                            <a:srgbClr val="A2FCA2"/>
                          </a:solidFill>
                          <a:highlight>
                            <a:srgbClr val="333333"/>
                          </a:highlight>
                          <a:latin typeface="Consolas"/>
                          <a:ea typeface="Consolas"/>
                          <a:cs typeface="Consolas"/>
                          <a:sym typeface="Consolas"/>
                        </a:rPr>
                        <a:t>Total rating: (your rating, as a number between 1 and 5)</a:t>
                      </a:r>
                      <a:br>
                        <a:rPr lang="en" sz="900">
                          <a:solidFill>
                            <a:srgbClr val="A2FCA2"/>
                          </a:solidFill>
                          <a:highlight>
                            <a:srgbClr val="333333"/>
                          </a:highlight>
                          <a:latin typeface="Consolas"/>
                          <a:ea typeface="Consolas"/>
                          <a:cs typeface="Consolas"/>
                          <a:sym typeface="Consolas"/>
                        </a:rPr>
                      </a:br>
                      <a:br>
                        <a:rPr lang="en" sz="900">
                          <a:solidFill>
                            <a:srgbClr val="A2FCA2"/>
                          </a:solidFill>
                          <a:highlight>
                            <a:srgbClr val="333333"/>
                          </a:highlight>
                          <a:latin typeface="Consolas"/>
                          <a:ea typeface="Consolas"/>
                          <a:cs typeface="Consolas"/>
                          <a:sym typeface="Consolas"/>
                        </a:rPr>
                      </a:br>
                      <a:r>
                        <a:rPr lang="en" sz="900">
                          <a:solidFill>
                            <a:srgbClr val="A2FCA2"/>
                          </a:solidFill>
                          <a:highlight>
                            <a:srgbClr val="333333"/>
                          </a:highlight>
                          <a:latin typeface="Consolas"/>
                          <a:ea typeface="Consolas"/>
                          <a:cs typeface="Consolas"/>
                          <a:sym typeface="Consolas"/>
                        </a:rPr>
                        <a:t>You MUST provide values for 'Evaluation:' and 'Total rating:' in your answer.</a:t>
                      </a:r>
                      <a:br>
                        <a:rPr lang="en" sz="900">
                          <a:solidFill>
                            <a:srgbClr val="A2FCA2"/>
                          </a:solidFill>
                          <a:highlight>
                            <a:srgbClr val="333333"/>
                          </a:highlight>
                          <a:latin typeface="Consolas"/>
                          <a:ea typeface="Consolas"/>
                          <a:cs typeface="Consolas"/>
                          <a:sym typeface="Consolas"/>
                        </a:rPr>
                      </a:br>
                      <a:br>
                        <a:rPr lang="en" sz="900">
                          <a:solidFill>
                            <a:srgbClr val="A2FCA2"/>
                          </a:solidFill>
                          <a:highlight>
                            <a:srgbClr val="333333"/>
                          </a:highlight>
                          <a:latin typeface="Consolas"/>
                          <a:ea typeface="Consolas"/>
                          <a:cs typeface="Consolas"/>
                          <a:sym typeface="Consolas"/>
                        </a:rPr>
                      </a:br>
                      <a:r>
                        <a:rPr lang="en" sz="900">
                          <a:solidFill>
                            <a:srgbClr val="A2FCA2"/>
                          </a:solidFill>
                          <a:highlight>
                            <a:srgbClr val="333333"/>
                          </a:highlight>
                          <a:latin typeface="Consolas"/>
                          <a:ea typeface="Consolas"/>
                          <a:cs typeface="Consolas"/>
                          <a:sym typeface="Consolas"/>
                        </a:rPr>
                        <a:t>Now here is the question.</a:t>
                      </a:r>
                      <a:br>
                        <a:rPr lang="en" sz="900">
                          <a:solidFill>
                            <a:srgbClr val="A2FCA2"/>
                          </a:solidFill>
                          <a:highlight>
                            <a:srgbClr val="333333"/>
                          </a:highlight>
                          <a:latin typeface="Consolas"/>
                          <a:ea typeface="Consolas"/>
                          <a:cs typeface="Consolas"/>
                          <a:sym typeface="Consolas"/>
                        </a:rPr>
                      </a:br>
                      <a:br>
                        <a:rPr lang="en" sz="900">
                          <a:solidFill>
                            <a:srgbClr val="A2FCA2"/>
                          </a:solidFill>
                          <a:highlight>
                            <a:srgbClr val="333333"/>
                          </a:highlight>
                          <a:latin typeface="Consolas"/>
                          <a:ea typeface="Consolas"/>
                          <a:cs typeface="Consolas"/>
                          <a:sym typeface="Consolas"/>
                        </a:rPr>
                      </a:br>
                      <a:r>
                        <a:rPr lang="en" sz="900">
                          <a:solidFill>
                            <a:srgbClr val="A2FCA2"/>
                          </a:solidFill>
                          <a:highlight>
                            <a:srgbClr val="333333"/>
                          </a:highlight>
                          <a:latin typeface="Consolas"/>
                          <a:ea typeface="Consolas"/>
                          <a:cs typeface="Consolas"/>
                          <a:sym typeface="Consolas"/>
                        </a:rPr>
                        <a:t>Question: {question}\n</a:t>
                      </a:r>
                      <a:br>
                        <a:rPr lang="en" sz="900">
                          <a:solidFill>
                            <a:srgbClr val="A2FCA2"/>
                          </a:solidFill>
                          <a:highlight>
                            <a:srgbClr val="333333"/>
                          </a:highlight>
                          <a:latin typeface="Consolas"/>
                          <a:ea typeface="Consolas"/>
                          <a:cs typeface="Consolas"/>
                          <a:sym typeface="Consolas"/>
                        </a:rPr>
                      </a:br>
                      <a:br>
                        <a:rPr lang="en" sz="900">
                          <a:solidFill>
                            <a:srgbClr val="A2FCA2"/>
                          </a:solidFill>
                          <a:highlight>
                            <a:srgbClr val="333333"/>
                          </a:highlight>
                          <a:latin typeface="Consolas"/>
                          <a:ea typeface="Consolas"/>
                          <a:cs typeface="Consolas"/>
                          <a:sym typeface="Consolas"/>
                        </a:rPr>
                      </a:br>
                      <a:r>
                        <a:rPr lang="en" sz="900">
                          <a:solidFill>
                            <a:srgbClr val="A2FCA2"/>
                          </a:solidFill>
                          <a:highlight>
                            <a:srgbClr val="333333"/>
                          </a:highlight>
                          <a:latin typeface="Consolas"/>
                          <a:ea typeface="Consolas"/>
                          <a:cs typeface="Consolas"/>
                          <a:sym typeface="Consolas"/>
                        </a:rPr>
                        <a:t>Answer::: """</a:t>
                      </a:r>
                      <a:endParaRPr sz="900">
                        <a:solidFill>
                          <a:srgbClr val="FFFFFF"/>
                        </a:solidFill>
                        <a:highlight>
                          <a:srgbClr val="333333"/>
                        </a:highlight>
                        <a:latin typeface="Consolas"/>
                        <a:ea typeface="Consolas"/>
                        <a:cs typeface="Consolas"/>
                        <a:sym typeface="Consolas"/>
                      </a:endParaRPr>
                    </a:p>
                  </a:txBody>
                  <a:tcPr marT="63500" marB="63500" marR="63500" marL="63500">
                    <a:solidFill>
                      <a:srgbClr val="333333"/>
                    </a:solidFill>
                  </a:tcPr>
                </a:tc>
              </a:tr>
            </a:tbl>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8" name="Shape 768"/>
        <p:cNvGrpSpPr/>
        <p:nvPr/>
      </p:nvGrpSpPr>
      <p:grpSpPr>
        <a:xfrm>
          <a:off x="0" y="0"/>
          <a:ext cx="0" cy="0"/>
          <a:chOff x="0" y="0"/>
          <a:chExt cx="0" cy="0"/>
        </a:xfrm>
      </p:grpSpPr>
      <p:sp>
        <p:nvSpPr>
          <p:cNvPr id="769" name="Google Shape;769;p49"/>
          <p:cNvSpPr txBox="1"/>
          <p:nvPr>
            <p:ph type="title"/>
          </p:nvPr>
        </p:nvSpPr>
        <p:spPr>
          <a:xfrm>
            <a:off x="1135675" y="430400"/>
            <a:ext cx="9767400" cy="8874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a:t>Evaluation Dataset</a:t>
            </a:r>
            <a:endParaRPr/>
          </a:p>
        </p:txBody>
      </p:sp>
      <p:pic>
        <p:nvPicPr>
          <p:cNvPr id="770" name="Google Shape;770;p49"/>
          <p:cNvPicPr preferRelativeResize="0"/>
          <p:nvPr/>
        </p:nvPicPr>
        <p:blipFill>
          <a:blip r:embed="rId3">
            <a:alphaModFix/>
          </a:blip>
          <a:stretch>
            <a:fillRect/>
          </a:stretch>
        </p:blipFill>
        <p:spPr>
          <a:xfrm>
            <a:off x="825175" y="1901675"/>
            <a:ext cx="10096500" cy="2724150"/>
          </a:xfrm>
          <a:prstGeom prst="rect">
            <a:avLst/>
          </a:prstGeom>
          <a:noFill/>
          <a:ln>
            <a:noFill/>
          </a:ln>
        </p:spPr>
      </p:pic>
      <p:sp>
        <p:nvSpPr>
          <p:cNvPr id="771" name="Google Shape;771;p49"/>
          <p:cNvSpPr txBox="1"/>
          <p:nvPr/>
        </p:nvSpPr>
        <p:spPr>
          <a:xfrm>
            <a:off x="742825" y="1269875"/>
            <a:ext cx="10261200" cy="63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200">
                <a:solidFill>
                  <a:schemeClr val="dk2"/>
                </a:solidFill>
                <a:latin typeface="Poppins Light"/>
                <a:ea typeface="Poppins Light"/>
                <a:cs typeface="Poppins Light"/>
                <a:sym typeface="Poppins Light"/>
              </a:rPr>
              <a:t>After applying filtering criteria: </a:t>
            </a:r>
            <a:endParaRPr sz="2200">
              <a:solidFill>
                <a:schemeClr val="dk2"/>
              </a:solidFill>
              <a:latin typeface="Poppins Light"/>
              <a:ea typeface="Poppins Light"/>
              <a:cs typeface="Poppins Light"/>
              <a:sym typeface="Poppins Light"/>
            </a:endParaRPr>
          </a:p>
        </p:txBody>
      </p:sp>
      <p:cxnSp>
        <p:nvCxnSpPr>
          <p:cNvPr id="772" name="Google Shape;772;p49"/>
          <p:cNvCxnSpPr/>
          <p:nvPr/>
        </p:nvCxnSpPr>
        <p:spPr>
          <a:xfrm>
            <a:off x="825175" y="2209975"/>
            <a:ext cx="447000" cy="708900"/>
          </a:xfrm>
          <a:prstGeom prst="straightConnector1">
            <a:avLst/>
          </a:prstGeom>
          <a:noFill/>
          <a:ln cap="flat" cmpd="sng" w="38100">
            <a:solidFill>
              <a:srgbClr val="E06666"/>
            </a:solidFill>
            <a:prstDash val="solid"/>
            <a:round/>
            <a:headEnd len="med" w="med" type="none"/>
            <a:tailEnd len="med" w="med" type="none"/>
          </a:ln>
        </p:spPr>
      </p:cxnSp>
      <p:cxnSp>
        <p:nvCxnSpPr>
          <p:cNvPr id="773" name="Google Shape;773;p49"/>
          <p:cNvCxnSpPr/>
          <p:nvPr/>
        </p:nvCxnSpPr>
        <p:spPr>
          <a:xfrm flipH="1">
            <a:off x="871500" y="2179150"/>
            <a:ext cx="385200" cy="755100"/>
          </a:xfrm>
          <a:prstGeom prst="straightConnector1">
            <a:avLst/>
          </a:prstGeom>
          <a:noFill/>
          <a:ln cap="flat" cmpd="sng" w="38100">
            <a:solidFill>
              <a:srgbClr val="E06666"/>
            </a:solidFill>
            <a:prstDash val="solid"/>
            <a:round/>
            <a:headEnd len="med" w="med" type="none"/>
            <a:tailEnd len="med" w="med" type="none"/>
          </a:ln>
        </p:spPr>
      </p:cxnSp>
      <p:cxnSp>
        <p:nvCxnSpPr>
          <p:cNvPr id="774" name="Google Shape;774;p49"/>
          <p:cNvCxnSpPr/>
          <p:nvPr/>
        </p:nvCxnSpPr>
        <p:spPr>
          <a:xfrm>
            <a:off x="825175" y="3901550"/>
            <a:ext cx="447000" cy="708900"/>
          </a:xfrm>
          <a:prstGeom prst="straightConnector1">
            <a:avLst/>
          </a:prstGeom>
          <a:noFill/>
          <a:ln cap="flat" cmpd="sng" w="38100">
            <a:solidFill>
              <a:srgbClr val="E06666"/>
            </a:solidFill>
            <a:prstDash val="solid"/>
            <a:round/>
            <a:headEnd len="med" w="med" type="none"/>
            <a:tailEnd len="med" w="med" type="none"/>
          </a:ln>
        </p:spPr>
      </p:cxnSp>
      <p:cxnSp>
        <p:nvCxnSpPr>
          <p:cNvPr id="775" name="Google Shape;775;p49"/>
          <p:cNvCxnSpPr/>
          <p:nvPr/>
        </p:nvCxnSpPr>
        <p:spPr>
          <a:xfrm flipH="1">
            <a:off x="871500" y="3870725"/>
            <a:ext cx="385200" cy="755100"/>
          </a:xfrm>
          <a:prstGeom prst="straightConnector1">
            <a:avLst/>
          </a:prstGeom>
          <a:noFill/>
          <a:ln cap="flat" cmpd="sng" w="38100">
            <a:solidFill>
              <a:srgbClr val="E06666"/>
            </a:solidFill>
            <a:prstDash val="solid"/>
            <a:round/>
            <a:headEnd len="med" w="med" type="none"/>
            <a:tailEnd len="med" w="med" type="none"/>
          </a:ln>
        </p:spPr>
      </p:cxnSp>
      <p:sp>
        <p:nvSpPr>
          <p:cNvPr id="776" name="Google Shape;776;p49"/>
          <p:cNvSpPr txBox="1"/>
          <p:nvPr/>
        </p:nvSpPr>
        <p:spPr>
          <a:xfrm>
            <a:off x="10035775" y="2333200"/>
            <a:ext cx="786000" cy="44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rgbClr val="E06666"/>
                </a:solidFill>
                <a:latin typeface="Poppins"/>
                <a:ea typeface="Poppins"/>
                <a:cs typeface="Poppins"/>
                <a:sym typeface="Poppins"/>
              </a:rPr>
              <a:t>&lt; 3!</a:t>
            </a:r>
            <a:endParaRPr b="1" sz="2000">
              <a:solidFill>
                <a:srgbClr val="E06666"/>
              </a:solidFill>
              <a:latin typeface="Poppins"/>
              <a:ea typeface="Poppins"/>
              <a:cs typeface="Poppins"/>
              <a:sym typeface="Poppins"/>
            </a:endParaRPr>
          </a:p>
        </p:txBody>
      </p:sp>
      <p:sp>
        <p:nvSpPr>
          <p:cNvPr id="777" name="Google Shape;777;p49"/>
          <p:cNvSpPr txBox="1"/>
          <p:nvPr/>
        </p:nvSpPr>
        <p:spPr>
          <a:xfrm>
            <a:off x="10035775" y="4024775"/>
            <a:ext cx="786000" cy="44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rgbClr val="E06666"/>
                </a:solidFill>
                <a:latin typeface="Poppins"/>
                <a:ea typeface="Poppins"/>
                <a:cs typeface="Poppins"/>
                <a:sym typeface="Poppins"/>
              </a:rPr>
              <a:t>&lt; 3!</a:t>
            </a:r>
            <a:endParaRPr b="1" sz="2000">
              <a:solidFill>
                <a:srgbClr val="E06666"/>
              </a:solidFill>
              <a:latin typeface="Poppins"/>
              <a:ea typeface="Poppins"/>
              <a:cs typeface="Poppins"/>
              <a:sym typeface="Poppin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9" name="Shape 529"/>
        <p:cNvGrpSpPr/>
        <p:nvPr/>
      </p:nvGrpSpPr>
      <p:grpSpPr>
        <a:xfrm>
          <a:off x="0" y="0"/>
          <a:ext cx="0" cy="0"/>
          <a:chOff x="0" y="0"/>
          <a:chExt cx="0" cy="0"/>
        </a:xfrm>
      </p:grpSpPr>
      <p:sp>
        <p:nvSpPr>
          <p:cNvPr id="530" name="Google Shape;530;p23"/>
          <p:cNvSpPr txBox="1"/>
          <p:nvPr>
            <p:ph type="title"/>
          </p:nvPr>
        </p:nvSpPr>
        <p:spPr>
          <a:xfrm>
            <a:off x="4537725" y="650000"/>
            <a:ext cx="6894000" cy="7635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SzPts val="990"/>
              <a:buNone/>
            </a:pPr>
            <a:r>
              <a:rPr lang="en"/>
              <a:t>Table of contents.</a:t>
            </a:r>
            <a:endParaRPr/>
          </a:p>
        </p:txBody>
      </p:sp>
      <p:sp>
        <p:nvSpPr>
          <p:cNvPr id="531" name="Google Shape;531;p23"/>
          <p:cNvSpPr txBox="1"/>
          <p:nvPr>
            <p:ph idx="3" type="subTitle"/>
          </p:nvPr>
        </p:nvSpPr>
        <p:spPr>
          <a:xfrm>
            <a:off x="5442777" y="2144860"/>
            <a:ext cx="6084000" cy="3108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SzPts val="852"/>
              <a:buNone/>
            </a:pPr>
            <a:r>
              <a:rPr lang="en"/>
              <a:t>Progress &amp; Role</a:t>
            </a:r>
            <a:endParaRPr/>
          </a:p>
        </p:txBody>
      </p:sp>
      <p:sp>
        <p:nvSpPr>
          <p:cNvPr id="532" name="Google Shape;532;p23"/>
          <p:cNvSpPr txBox="1"/>
          <p:nvPr>
            <p:ph idx="4" type="body"/>
          </p:nvPr>
        </p:nvSpPr>
        <p:spPr>
          <a:xfrm>
            <a:off x="5451502" y="2455658"/>
            <a:ext cx="6084000" cy="446700"/>
          </a:xfrm>
          <a:prstGeom prst="rect">
            <a:avLst/>
          </a:prstGeom>
        </p:spPr>
        <p:txBody>
          <a:bodyPr anchorCtr="0" anchor="t" bIns="121900" lIns="121900" spcFirstLastPara="1" rIns="121900" wrap="square" tIns="121900">
            <a:noAutofit/>
          </a:bodyPr>
          <a:lstStyle/>
          <a:p>
            <a:pPr indent="0" lvl="0" marL="0" rtl="0" algn="l">
              <a:spcBef>
                <a:spcPts val="0"/>
              </a:spcBef>
              <a:spcAft>
                <a:spcPts val="1600"/>
              </a:spcAft>
              <a:buNone/>
            </a:pPr>
            <a:r>
              <a:rPr lang="en"/>
              <a:t>What have we done &amp; role assignment</a:t>
            </a:r>
            <a:endParaRPr/>
          </a:p>
        </p:txBody>
      </p:sp>
      <p:sp>
        <p:nvSpPr>
          <p:cNvPr id="533" name="Google Shape;533;p23"/>
          <p:cNvSpPr/>
          <p:nvPr/>
        </p:nvSpPr>
        <p:spPr>
          <a:xfrm>
            <a:off x="4637151" y="2191325"/>
            <a:ext cx="648600" cy="607200"/>
          </a:xfrm>
          <a:prstGeom prst="rect">
            <a:avLst/>
          </a:prstGeom>
          <a:no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accent4"/>
                </a:solidFill>
                <a:latin typeface="Poppins ExtraBold"/>
                <a:ea typeface="Poppins ExtraBold"/>
                <a:cs typeface="Poppins ExtraBold"/>
                <a:sym typeface="Poppins ExtraBold"/>
              </a:rPr>
              <a:t>1</a:t>
            </a:r>
            <a:endParaRPr sz="2400">
              <a:solidFill>
                <a:schemeClr val="accent4"/>
              </a:solidFill>
              <a:latin typeface="Poppins ExtraBold"/>
              <a:ea typeface="Poppins ExtraBold"/>
              <a:cs typeface="Poppins ExtraBold"/>
              <a:sym typeface="Poppins ExtraBold"/>
            </a:endParaRPr>
          </a:p>
        </p:txBody>
      </p:sp>
      <p:sp>
        <p:nvSpPr>
          <p:cNvPr id="534" name="Google Shape;534;p23"/>
          <p:cNvSpPr/>
          <p:nvPr/>
        </p:nvSpPr>
        <p:spPr>
          <a:xfrm>
            <a:off x="4637151" y="2982050"/>
            <a:ext cx="648600" cy="607200"/>
          </a:xfrm>
          <a:prstGeom prst="rect">
            <a:avLst/>
          </a:prstGeom>
          <a:no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accent4"/>
                </a:solidFill>
                <a:latin typeface="Poppins ExtraBold"/>
                <a:ea typeface="Poppins ExtraBold"/>
                <a:cs typeface="Poppins ExtraBold"/>
                <a:sym typeface="Poppins ExtraBold"/>
              </a:rPr>
              <a:t>2</a:t>
            </a:r>
            <a:endParaRPr sz="2400">
              <a:solidFill>
                <a:schemeClr val="accent4"/>
              </a:solidFill>
              <a:latin typeface="Poppins ExtraBold"/>
              <a:ea typeface="Poppins ExtraBold"/>
              <a:cs typeface="Poppins ExtraBold"/>
              <a:sym typeface="Poppins ExtraBold"/>
            </a:endParaRPr>
          </a:p>
        </p:txBody>
      </p:sp>
      <p:sp>
        <p:nvSpPr>
          <p:cNvPr id="535" name="Google Shape;535;p23"/>
          <p:cNvSpPr txBox="1"/>
          <p:nvPr>
            <p:ph idx="3" type="subTitle"/>
          </p:nvPr>
        </p:nvSpPr>
        <p:spPr>
          <a:xfrm>
            <a:off x="5447139" y="2992385"/>
            <a:ext cx="6084000" cy="3108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SzPts val="852"/>
              <a:buNone/>
            </a:pPr>
            <a:r>
              <a:rPr lang="en"/>
              <a:t>Performance and Efficiency Improvement</a:t>
            </a:r>
            <a:endParaRPr/>
          </a:p>
        </p:txBody>
      </p:sp>
      <p:sp>
        <p:nvSpPr>
          <p:cNvPr id="536" name="Google Shape;536;p23"/>
          <p:cNvSpPr txBox="1"/>
          <p:nvPr>
            <p:ph idx="4" type="body"/>
          </p:nvPr>
        </p:nvSpPr>
        <p:spPr>
          <a:xfrm>
            <a:off x="5455876" y="3265963"/>
            <a:ext cx="6462000" cy="446700"/>
          </a:xfrm>
          <a:prstGeom prst="rect">
            <a:avLst/>
          </a:prstGeom>
        </p:spPr>
        <p:txBody>
          <a:bodyPr anchorCtr="0" anchor="t" bIns="121900" lIns="121900" spcFirstLastPara="1" rIns="121900" wrap="square" tIns="121900">
            <a:noAutofit/>
          </a:bodyPr>
          <a:lstStyle/>
          <a:p>
            <a:pPr indent="0" lvl="0" marL="0" rtl="0" algn="l">
              <a:spcBef>
                <a:spcPts val="0"/>
              </a:spcBef>
              <a:spcAft>
                <a:spcPts val="1600"/>
              </a:spcAft>
              <a:buNone/>
            </a:pPr>
            <a:r>
              <a:rPr lang="en"/>
              <a:t>What we did to improve our model’s performance and efficiency</a:t>
            </a:r>
            <a:endParaRPr/>
          </a:p>
        </p:txBody>
      </p:sp>
      <p:sp>
        <p:nvSpPr>
          <p:cNvPr id="537" name="Google Shape;537;p23"/>
          <p:cNvSpPr/>
          <p:nvPr/>
        </p:nvSpPr>
        <p:spPr>
          <a:xfrm>
            <a:off x="4637152" y="3802688"/>
            <a:ext cx="648600" cy="607200"/>
          </a:xfrm>
          <a:prstGeom prst="rect">
            <a:avLst/>
          </a:prstGeom>
          <a:no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accent4"/>
                </a:solidFill>
                <a:latin typeface="Poppins ExtraBold"/>
                <a:ea typeface="Poppins ExtraBold"/>
                <a:cs typeface="Poppins ExtraBold"/>
                <a:sym typeface="Poppins ExtraBold"/>
              </a:rPr>
              <a:t>3</a:t>
            </a:r>
            <a:endParaRPr sz="2400">
              <a:solidFill>
                <a:schemeClr val="accent4"/>
              </a:solidFill>
              <a:latin typeface="Poppins ExtraBold"/>
              <a:ea typeface="Poppins ExtraBold"/>
              <a:cs typeface="Poppins ExtraBold"/>
              <a:sym typeface="Poppins ExtraBold"/>
            </a:endParaRPr>
          </a:p>
        </p:txBody>
      </p:sp>
      <p:sp>
        <p:nvSpPr>
          <p:cNvPr id="538" name="Google Shape;538;p23"/>
          <p:cNvSpPr/>
          <p:nvPr/>
        </p:nvSpPr>
        <p:spPr>
          <a:xfrm>
            <a:off x="4637152" y="4694400"/>
            <a:ext cx="648600" cy="607200"/>
          </a:xfrm>
          <a:prstGeom prst="rect">
            <a:avLst/>
          </a:prstGeom>
          <a:no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accent4"/>
                </a:solidFill>
                <a:latin typeface="Poppins ExtraBold"/>
                <a:ea typeface="Poppins ExtraBold"/>
                <a:cs typeface="Poppins ExtraBold"/>
                <a:sym typeface="Poppins ExtraBold"/>
              </a:rPr>
              <a:t>4</a:t>
            </a:r>
            <a:endParaRPr sz="2400">
              <a:solidFill>
                <a:schemeClr val="accent4"/>
              </a:solidFill>
              <a:latin typeface="Poppins ExtraBold"/>
              <a:ea typeface="Poppins ExtraBold"/>
              <a:cs typeface="Poppins ExtraBold"/>
              <a:sym typeface="Poppins ExtraBold"/>
            </a:endParaRPr>
          </a:p>
        </p:txBody>
      </p:sp>
      <p:sp>
        <p:nvSpPr>
          <p:cNvPr id="539" name="Google Shape;539;p23"/>
          <p:cNvSpPr txBox="1"/>
          <p:nvPr>
            <p:ph idx="3" type="subTitle"/>
          </p:nvPr>
        </p:nvSpPr>
        <p:spPr>
          <a:xfrm>
            <a:off x="5447152" y="3802698"/>
            <a:ext cx="6084000" cy="3108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SzPts val="852"/>
              <a:buNone/>
            </a:pPr>
            <a:r>
              <a:rPr lang="en"/>
              <a:t>Hallucinations and Recent data</a:t>
            </a:r>
            <a:endParaRPr/>
          </a:p>
        </p:txBody>
      </p:sp>
      <p:sp>
        <p:nvSpPr>
          <p:cNvPr id="540" name="Google Shape;540;p23"/>
          <p:cNvSpPr txBox="1"/>
          <p:nvPr>
            <p:ph idx="4" type="body"/>
          </p:nvPr>
        </p:nvSpPr>
        <p:spPr>
          <a:xfrm>
            <a:off x="5447152" y="4126820"/>
            <a:ext cx="6084000" cy="446700"/>
          </a:xfrm>
          <a:prstGeom prst="rect">
            <a:avLst/>
          </a:prstGeom>
        </p:spPr>
        <p:txBody>
          <a:bodyPr anchorCtr="0" anchor="t" bIns="121900" lIns="121900" spcFirstLastPara="1" rIns="121900" wrap="square" tIns="121900">
            <a:noAutofit/>
          </a:bodyPr>
          <a:lstStyle/>
          <a:p>
            <a:pPr indent="0" lvl="0" marL="0" rtl="0" algn="l">
              <a:spcBef>
                <a:spcPts val="0"/>
              </a:spcBef>
              <a:spcAft>
                <a:spcPts val="1600"/>
              </a:spcAft>
              <a:buNone/>
            </a:pPr>
            <a:r>
              <a:rPr lang="en"/>
              <a:t>Trials to solve RAG’s main challenges</a:t>
            </a:r>
            <a:endParaRPr/>
          </a:p>
        </p:txBody>
      </p:sp>
      <p:sp>
        <p:nvSpPr>
          <p:cNvPr id="541" name="Google Shape;541;p23"/>
          <p:cNvSpPr txBox="1"/>
          <p:nvPr>
            <p:ph idx="3" type="subTitle"/>
          </p:nvPr>
        </p:nvSpPr>
        <p:spPr>
          <a:xfrm>
            <a:off x="5447152" y="4613023"/>
            <a:ext cx="6084000" cy="3108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SzPts val="852"/>
              <a:buNone/>
            </a:pPr>
            <a:r>
              <a:rPr lang="en"/>
              <a:t>Evaluation Dataset</a:t>
            </a:r>
            <a:endParaRPr/>
          </a:p>
        </p:txBody>
      </p:sp>
      <p:sp>
        <p:nvSpPr>
          <p:cNvPr id="542" name="Google Shape;542;p23"/>
          <p:cNvSpPr txBox="1"/>
          <p:nvPr>
            <p:ph idx="4" type="body"/>
          </p:nvPr>
        </p:nvSpPr>
        <p:spPr>
          <a:xfrm>
            <a:off x="5447152" y="4937145"/>
            <a:ext cx="6084000" cy="446700"/>
          </a:xfrm>
          <a:prstGeom prst="rect">
            <a:avLst/>
          </a:prstGeom>
        </p:spPr>
        <p:txBody>
          <a:bodyPr anchorCtr="0" anchor="t" bIns="121900" lIns="121900" spcFirstLastPara="1" rIns="121900" wrap="square" tIns="121900">
            <a:noAutofit/>
          </a:bodyPr>
          <a:lstStyle/>
          <a:p>
            <a:pPr indent="0" lvl="0" marL="0" rtl="0" algn="l">
              <a:spcBef>
                <a:spcPts val="0"/>
              </a:spcBef>
              <a:spcAft>
                <a:spcPts val="1600"/>
              </a:spcAft>
              <a:buNone/>
            </a:pPr>
            <a:r>
              <a:rPr lang="en"/>
              <a:t>Eval dataset to evaluate our model</a:t>
            </a:r>
            <a:endParaRPr/>
          </a:p>
        </p:txBody>
      </p:sp>
      <p:sp>
        <p:nvSpPr>
          <p:cNvPr id="543" name="Google Shape;543;p23"/>
          <p:cNvSpPr/>
          <p:nvPr/>
        </p:nvSpPr>
        <p:spPr>
          <a:xfrm>
            <a:off x="4637152" y="5586100"/>
            <a:ext cx="648600" cy="607200"/>
          </a:xfrm>
          <a:prstGeom prst="rect">
            <a:avLst/>
          </a:prstGeom>
          <a:no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accent4"/>
                </a:solidFill>
                <a:latin typeface="Poppins ExtraBold"/>
                <a:ea typeface="Poppins ExtraBold"/>
                <a:cs typeface="Poppins ExtraBold"/>
                <a:sym typeface="Poppins ExtraBold"/>
              </a:rPr>
              <a:t>5</a:t>
            </a:r>
            <a:endParaRPr sz="2400">
              <a:solidFill>
                <a:schemeClr val="accent4"/>
              </a:solidFill>
              <a:latin typeface="Poppins ExtraBold"/>
              <a:ea typeface="Poppins ExtraBold"/>
              <a:cs typeface="Poppins ExtraBold"/>
              <a:sym typeface="Poppins ExtraBold"/>
            </a:endParaRPr>
          </a:p>
        </p:txBody>
      </p:sp>
      <p:sp>
        <p:nvSpPr>
          <p:cNvPr id="544" name="Google Shape;544;p23"/>
          <p:cNvSpPr txBox="1"/>
          <p:nvPr>
            <p:ph idx="3" type="subTitle"/>
          </p:nvPr>
        </p:nvSpPr>
        <p:spPr>
          <a:xfrm>
            <a:off x="5451502" y="5565148"/>
            <a:ext cx="6084000" cy="3108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SzPts val="852"/>
              <a:buNone/>
            </a:pPr>
            <a:r>
              <a:rPr lang="en"/>
              <a:t>Front end</a:t>
            </a:r>
            <a:endParaRPr/>
          </a:p>
        </p:txBody>
      </p:sp>
      <p:sp>
        <p:nvSpPr>
          <p:cNvPr id="545" name="Google Shape;545;p23"/>
          <p:cNvSpPr txBox="1"/>
          <p:nvPr>
            <p:ph idx="4" type="body"/>
          </p:nvPr>
        </p:nvSpPr>
        <p:spPr>
          <a:xfrm>
            <a:off x="5442777" y="5875945"/>
            <a:ext cx="6084000" cy="446700"/>
          </a:xfrm>
          <a:prstGeom prst="rect">
            <a:avLst/>
          </a:prstGeom>
        </p:spPr>
        <p:txBody>
          <a:bodyPr anchorCtr="0" anchor="t" bIns="121900" lIns="121900" spcFirstLastPara="1" rIns="121900" wrap="square" tIns="121900">
            <a:noAutofit/>
          </a:bodyPr>
          <a:lstStyle/>
          <a:p>
            <a:pPr indent="0" lvl="0" marL="0" rtl="0" algn="l">
              <a:spcBef>
                <a:spcPts val="0"/>
              </a:spcBef>
              <a:spcAft>
                <a:spcPts val="1600"/>
              </a:spcAft>
              <a:buNone/>
            </a:pPr>
            <a:r>
              <a:rPr lang="en"/>
              <a:t>Build our chatbot UI</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1" name="Shape 781"/>
        <p:cNvGrpSpPr/>
        <p:nvPr/>
      </p:nvGrpSpPr>
      <p:grpSpPr>
        <a:xfrm>
          <a:off x="0" y="0"/>
          <a:ext cx="0" cy="0"/>
          <a:chOff x="0" y="0"/>
          <a:chExt cx="0" cy="0"/>
        </a:xfrm>
      </p:grpSpPr>
      <p:sp>
        <p:nvSpPr>
          <p:cNvPr id="782" name="Google Shape;782;p50"/>
          <p:cNvSpPr txBox="1"/>
          <p:nvPr>
            <p:ph type="title"/>
          </p:nvPr>
        </p:nvSpPr>
        <p:spPr>
          <a:xfrm>
            <a:off x="1614900" y="2944525"/>
            <a:ext cx="8962200" cy="1032900"/>
          </a:xfrm>
          <a:prstGeom prst="rect">
            <a:avLst/>
          </a:prstGeom>
        </p:spPr>
        <p:txBody>
          <a:bodyPr anchorCtr="0" anchor="ctr" bIns="121900" lIns="121900" spcFirstLastPara="1" rIns="121900" wrap="square" tIns="121900">
            <a:normAutofit/>
          </a:bodyPr>
          <a:lstStyle/>
          <a:p>
            <a:pPr indent="0" lvl="0" marL="0" rtl="0" algn="l">
              <a:spcBef>
                <a:spcPts val="0"/>
              </a:spcBef>
              <a:spcAft>
                <a:spcPts val="0"/>
              </a:spcAft>
              <a:buNone/>
            </a:pPr>
            <a:r>
              <a:rPr lang="en"/>
              <a:t>Front-end</a:t>
            </a:r>
            <a:endParaRPr/>
          </a:p>
        </p:txBody>
      </p:sp>
      <p:sp>
        <p:nvSpPr>
          <p:cNvPr id="783" name="Google Shape;783;p50"/>
          <p:cNvSpPr txBox="1"/>
          <p:nvPr>
            <p:ph idx="1" type="body"/>
          </p:nvPr>
        </p:nvSpPr>
        <p:spPr>
          <a:xfrm>
            <a:off x="1614900" y="3977575"/>
            <a:ext cx="8962200" cy="1934700"/>
          </a:xfrm>
          <a:prstGeom prst="rect">
            <a:avLst/>
          </a:prstGeom>
        </p:spPr>
        <p:txBody>
          <a:bodyPr anchorCtr="0" anchor="t" bIns="121900" lIns="121900" spcFirstLastPara="1" rIns="121900" wrap="square" tIns="121900">
            <a:normAutofit/>
          </a:bodyPr>
          <a:lstStyle/>
          <a:p>
            <a:pPr indent="0" lvl="0" marL="0" rtl="0" algn="l">
              <a:spcBef>
                <a:spcPts val="0"/>
              </a:spcBef>
              <a:spcAft>
                <a:spcPts val="0"/>
              </a:spcAft>
              <a:buNone/>
            </a:pPr>
            <a:r>
              <a:rPr lang="en"/>
              <a:t>Build our chatbot UI</a:t>
            </a:r>
            <a:endParaRPr/>
          </a:p>
          <a:p>
            <a:pPr indent="0" lvl="0" marL="0" rtl="0" algn="l">
              <a:spcBef>
                <a:spcPts val="1600"/>
              </a:spcBef>
              <a:spcAft>
                <a:spcPts val="1600"/>
              </a:spcAft>
              <a:buNone/>
            </a:pPr>
            <a:r>
              <a:t/>
            </a:r>
            <a:endParaRPr/>
          </a:p>
        </p:txBody>
      </p:sp>
      <p:sp>
        <p:nvSpPr>
          <p:cNvPr id="784" name="Google Shape;784;p50"/>
          <p:cNvSpPr/>
          <p:nvPr/>
        </p:nvSpPr>
        <p:spPr>
          <a:xfrm>
            <a:off x="1614900" y="945725"/>
            <a:ext cx="2008200" cy="1742400"/>
          </a:xfrm>
          <a:prstGeom prst="rect">
            <a:avLst/>
          </a:prstGeom>
          <a:no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600">
                <a:solidFill>
                  <a:schemeClr val="accent4"/>
                </a:solidFill>
                <a:latin typeface="Poppins ExtraBold"/>
                <a:ea typeface="Poppins ExtraBold"/>
                <a:cs typeface="Poppins ExtraBold"/>
                <a:sym typeface="Poppins ExtraBold"/>
              </a:rPr>
              <a:t>5</a:t>
            </a:r>
            <a:endParaRPr sz="9600">
              <a:solidFill>
                <a:schemeClr val="accent4"/>
              </a:solidFill>
              <a:latin typeface="Poppins ExtraBold"/>
              <a:ea typeface="Poppins ExtraBold"/>
              <a:cs typeface="Poppins ExtraBold"/>
              <a:sym typeface="Poppins ExtraBold"/>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8" name="Shape 788"/>
        <p:cNvGrpSpPr/>
        <p:nvPr/>
      </p:nvGrpSpPr>
      <p:grpSpPr>
        <a:xfrm>
          <a:off x="0" y="0"/>
          <a:ext cx="0" cy="0"/>
          <a:chOff x="0" y="0"/>
          <a:chExt cx="0" cy="0"/>
        </a:xfrm>
      </p:grpSpPr>
      <p:sp>
        <p:nvSpPr>
          <p:cNvPr id="789" name="Google Shape;789;p51"/>
          <p:cNvSpPr txBox="1"/>
          <p:nvPr>
            <p:ph type="title"/>
          </p:nvPr>
        </p:nvSpPr>
        <p:spPr>
          <a:xfrm>
            <a:off x="1135675" y="430400"/>
            <a:ext cx="9767400" cy="8874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a:t>Front-end</a:t>
            </a:r>
            <a:endParaRPr/>
          </a:p>
        </p:txBody>
      </p:sp>
      <p:pic>
        <p:nvPicPr>
          <p:cNvPr id="790" name="Google Shape;790;p51"/>
          <p:cNvPicPr preferRelativeResize="0"/>
          <p:nvPr/>
        </p:nvPicPr>
        <p:blipFill>
          <a:blip r:embed="rId3">
            <a:alphaModFix/>
          </a:blip>
          <a:stretch>
            <a:fillRect/>
          </a:stretch>
        </p:blipFill>
        <p:spPr>
          <a:xfrm>
            <a:off x="4034263" y="1978375"/>
            <a:ext cx="1241651" cy="1241651"/>
          </a:xfrm>
          <a:prstGeom prst="rect">
            <a:avLst/>
          </a:prstGeom>
          <a:noFill/>
          <a:ln>
            <a:noFill/>
          </a:ln>
        </p:spPr>
      </p:pic>
      <p:pic>
        <p:nvPicPr>
          <p:cNvPr id="791" name="Google Shape;791;p51"/>
          <p:cNvPicPr preferRelativeResize="0"/>
          <p:nvPr/>
        </p:nvPicPr>
        <p:blipFill>
          <a:blip r:embed="rId4">
            <a:alphaModFix/>
          </a:blip>
          <a:stretch>
            <a:fillRect/>
          </a:stretch>
        </p:blipFill>
        <p:spPr>
          <a:xfrm>
            <a:off x="1740037" y="1893750"/>
            <a:ext cx="1585275" cy="1410900"/>
          </a:xfrm>
          <a:prstGeom prst="rect">
            <a:avLst/>
          </a:prstGeom>
          <a:noFill/>
          <a:ln>
            <a:noFill/>
          </a:ln>
        </p:spPr>
      </p:pic>
      <p:sp>
        <p:nvSpPr>
          <p:cNvPr id="792" name="Google Shape;792;p51"/>
          <p:cNvSpPr/>
          <p:nvPr/>
        </p:nvSpPr>
        <p:spPr>
          <a:xfrm>
            <a:off x="3369888" y="2289300"/>
            <a:ext cx="619800" cy="619800"/>
          </a:xfrm>
          <a:prstGeom prst="plus">
            <a:avLst>
              <a:gd fmla="val 33964" name="adj"/>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Light"/>
              <a:ea typeface="Poppins Light"/>
              <a:cs typeface="Poppins Light"/>
              <a:sym typeface="Poppins Light"/>
            </a:endParaRPr>
          </a:p>
        </p:txBody>
      </p:sp>
      <p:pic>
        <p:nvPicPr>
          <p:cNvPr id="793" name="Google Shape;793;p51"/>
          <p:cNvPicPr preferRelativeResize="0"/>
          <p:nvPr/>
        </p:nvPicPr>
        <p:blipFill>
          <a:blip r:embed="rId5">
            <a:alphaModFix/>
          </a:blip>
          <a:stretch>
            <a:fillRect/>
          </a:stretch>
        </p:blipFill>
        <p:spPr>
          <a:xfrm>
            <a:off x="7454288" y="1531725"/>
            <a:ext cx="2844425" cy="2134949"/>
          </a:xfrm>
          <a:prstGeom prst="rect">
            <a:avLst/>
          </a:prstGeom>
          <a:noFill/>
          <a:ln>
            <a:noFill/>
          </a:ln>
        </p:spPr>
      </p:pic>
      <p:cxnSp>
        <p:nvCxnSpPr>
          <p:cNvPr id="794" name="Google Shape;794;p51"/>
          <p:cNvCxnSpPr/>
          <p:nvPr/>
        </p:nvCxnSpPr>
        <p:spPr>
          <a:xfrm flipH="1" rot="10800000">
            <a:off x="5648413" y="2591700"/>
            <a:ext cx="1433400" cy="15000"/>
          </a:xfrm>
          <a:prstGeom prst="straightConnector1">
            <a:avLst/>
          </a:prstGeom>
          <a:noFill/>
          <a:ln cap="flat" cmpd="sng" w="76200">
            <a:solidFill>
              <a:schemeClr val="accent6"/>
            </a:solidFill>
            <a:prstDash val="solid"/>
            <a:round/>
            <a:headEnd len="med" w="med" type="none"/>
            <a:tailEnd len="med" w="med" type="none"/>
          </a:ln>
        </p:spPr>
      </p:cxnSp>
      <p:sp>
        <p:nvSpPr>
          <p:cNvPr id="795" name="Google Shape;795;p51"/>
          <p:cNvSpPr txBox="1"/>
          <p:nvPr/>
        </p:nvSpPr>
        <p:spPr>
          <a:xfrm>
            <a:off x="1135675" y="3880600"/>
            <a:ext cx="9692700" cy="1508400"/>
          </a:xfrm>
          <a:prstGeom prst="rect">
            <a:avLst/>
          </a:prstGeom>
          <a:noFill/>
          <a:ln>
            <a:noFill/>
          </a:ln>
        </p:spPr>
        <p:txBody>
          <a:bodyPr anchorCtr="0" anchor="t" bIns="91425" lIns="91425" spcFirstLastPara="1" rIns="91425" wrap="square" tIns="91425">
            <a:spAutoFit/>
          </a:bodyPr>
          <a:lstStyle/>
          <a:p>
            <a:pPr indent="-355600" lvl="0" marL="457200" rtl="0" algn="just">
              <a:lnSpc>
                <a:spcPct val="115000"/>
              </a:lnSpc>
              <a:spcBef>
                <a:spcPts val="1200"/>
              </a:spcBef>
              <a:spcAft>
                <a:spcPts val="0"/>
              </a:spcAft>
              <a:buClr>
                <a:schemeClr val="accent3"/>
              </a:buClr>
              <a:buSzPts val="2000"/>
              <a:buFont typeface="Poppins"/>
              <a:buChar char="●"/>
            </a:pPr>
            <a:r>
              <a:rPr lang="en" sz="2000">
                <a:solidFill>
                  <a:schemeClr val="accent3"/>
                </a:solidFill>
                <a:latin typeface="Poppins"/>
                <a:ea typeface="Poppins"/>
                <a:cs typeface="Poppins"/>
                <a:sym typeface="Poppins"/>
              </a:rPr>
              <a:t>React - Reusable Component, Virtual DOM</a:t>
            </a:r>
            <a:endParaRPr sz="2000">
              <a:solidFill>
                <a:schemeClr val="accent3"/>
              </a:solidFill>
              <a:latin typeface="Poppins"/>
              <a:ea typeface="Poppins"/>
              <a:cs typeface="Poppins"/>
              <a:sym typeface="Poppins"/>
            </a:endParaRPr>
          </a:p>
          <a:p>
            <a:pPr indent="-355600" lvl="0" marL="457200" rtl="0" algn="just">
              <a:lnSpc>
                <a:spcPct val="115000"/>
              </a:lnSpc>
              <a:spcBef>
                <a:spcPts val="1200"/>
              </a:spcBef>
              <a:spcAft>
                <a:spcPts val="0"/>
              </a:spcAft>
              <a:buClr>
                <a:schemeClr val="accent3"/>
              </a:buClr>
              <a:buSzPts val="2000"/>
              <a:buFont typeface="Poppins"/>
              <a:buChar char="●"/>
            </a:pPr>
            <a:r>
              <a:rPr lang="en" sz="2000">
                <a:solidFill>
                  <a:schemeClr val="accent3"/>
                </a:solidFill>
                <a:latin typeface="Poppins"/>
                <a:ea typeface="Poppins"/>
                <a:cs typeface="Poppins"/>
                <a:sym typeface="Poppins"/>
              </a:rPr>
              <a:t>TypeScript - Type safety</a:t>
            </a:r>
            <a:endParaRPr sz="2000">
              <a:solidFill>
                <a:schemeClr val="accent3"/>
              </a:solidFill>
              <a:latin typeface="Poppins"/>
              <a:ea typeface="Poppins"/>
              <a:cs typeface="Poppins"/>
              <a:sym typeface="Poppins"/>
            </a:endParaRPr>
          </a:p>
          <a:p>
            <a:pPr indent="-355600" lvl="0" marL="457200" rtl="0" algn="just">
              <a:lnSpc>
                <a:spcPct val="115000"/>
              </a:lnSpc>
              <a:spcBef>
                <a:spcPts val="1200"/>
              </a:spcBef>
              <a:spcAft>
                <a:spcPts val="1000"/>
              </a:spcAft>
              <a:buClr>
                <a:schemeClr val="accent3"/>
              </a:buClr>
              <a:buSzPts val="2000"/>
              <a:buFont typeface="Poppins"/>
              <a:buChar char="●"/>
            </a:pPr>
            <a:r>
              <a:rPr lang="en" sz="2000">
                <a:solidFill>
                  <a:schemeClr val="accent3"/>
                </a:solidFill>
                <a:latin typeface="Poppins"/>
                <a:ea typeface="Poppins"/>
                <a:cs typeface="Poppins"/>
                <a:sym typeface="Poppins"/>
              </a:rPr>
              <a:t>MUI(Material UI) - Compatibility with react, Many Components &amp; Icons</a:t>
            </a:r>
            <a:endParaRPr sz="2000">
              <a:solidFill>
                <a:schemeClr val="accent3"/>
              </a:solidFill>
              <a:latin typeface="Poppins"/>
              <a:ea typeface="Poppins"/>
              <a:cs typeface="Poppins"/>
              <a:sym typeface="Poppins"/>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9" name="Shape 799"/>
        <p:cNvGrpSpPr/>
        <p:nvPr/>
      </p:nvGrpSpPr>
      <p:grpSpPr>
        <a:xfrm>
          <a:off x="0" y="0"/>
          <a:ext cx="0" cy="0"/>
          <a:chOff x="0" y="0"/>
          <a:chExt cx="0" cy="0"/>
        </a:xfrm>
      </p:grpSpPr>
      <p:sp>
        <p:nvSpPr>
          <p:cNvPr id="800" name="Google Shape;800;p52"/>
          <p:cNvSpPr txBox="1"/>
          <p:nvPr>
            <p:ph type="title"/>
          </p:nvPr>
        </p:nvSpPr>
        <p:spPr>
          <a:xfrm>
            <a:off x="1135675" y="430400"/>
            <a:ext cx="9767400" cy="8874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a:t>Front-end</a:t>
            </a:r>
            <a:endParaRPr/>
          </a:p>
        </p:txBody>
      </p:sp>
      <p:pic>
        <p:nvPicPr>
          <p:cNvPr id="801" name="Google Shape;801;p52"/>
          <p:cNvPicPr preferRelativeResize="0"/>
          <p:nvPr/>
        </p:nvPicPr>
        <p:blipFill rotWithShape="1">
          <a:blip r:embed="rId3">
            <a:alphaModFix/>
          </a:blip>
          <a:srcRect b="0" l="-2070" r="2069" t="0"/>
          <a:stretch/>
        </p:blipFill>
        <p:spPr>
          <a:xfrm>
            <a:off x="8547819" y="603931"/>
            <a:ext cx="2196900" cy="4370250"/>
          </a:xfrm>
          <a:prstGeom prst="rect">
            <a:avLst/>
          </a:prstGeom>
          <a:noFill/>
          <a:ln>
            <a:noFill/>
          </a:ln>
        </p:spPr>
      </p:pic>
      <p:pic>
        <p:nvPicPr>
          <p:cNvPr id="802" name="Google Shape;802;p52"/>
          <p:cNvPicPr preferRelativeResize="0"/>
          <p:nvPr/>
        </p:nvPicPr>
        <p:blipFill>
          <a:blip r:embed="rId4">
            <a:alphaModFix/>
          </a:blip>
          <a:stretch>
            <a:fillRect/>
          </a:stretch>
        </p:blipFill>
        <p:spPr>
          <a:xfrm>
            <a:off x="900937" y="1595100"/>
            <a:ext cx="7390049" cy="3379074"/>
          </a:xfrm>
          <a:prstGeom prst="rect">
            <a:avLst/>
          </a:prstGeom>
          <a:noFill/>
          <a:ln>
            <a:noFill/>
          </a:ln>
        </p:spPr>
      </p:pic>
      <p:sp>
        <p:nvSpPr>
          <p:cNvPr id="803" name="Google Shape;803;p52"/>
          <p:cNvSpPr txBox="1"/>
          <p:nvPr/>
        </p:nvSpPr>
        <p:spPr>
          <a:xfrm>
            <a:off x="900925" y="5130525"/>
            <a:ext cx="2564400" cy="4311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1200"/>
              </a:spcBef>
              <a:spcAft>
                <a:spcPts val="1000"/>
              </a:spcAft>
              <a:buNone/>
            </a:pPr>
            <a:r>
              <a:rPr b="1" lang="en" sz="1600">
                <a:solidFill>
                  <a:schemeClr val="accent3"/>
                </a:solidFill>
                <a:latin typeface="Poppins"/>
                <a:ea typeface="Poppins"/>
                <a:cs typeface="Poppins"/>
                <a:sym typeface="Poppins"/>
              </a:rPr>
              <a:t>ISKKUbot PC ver.</a:t>
            </a:r>
            <a:endParaRPr b="1" sz="1600">
              <a:latin typeface="Poppins"/>
              <a:ea typeface="Poppins"/>
              <a:cs typeface="Poppins"/>
              <a:sym typeface="Poppins"/>
            </a:endParaRPr>
          </a:p>
        </p:txBody>
      </p:sp>
      <p:sp>
        <p:nvSpPr>
          <p:cNvPr id="804" name="Google Shape;804;p52"/>
          <p:cNvSpPr txBox="1"/>
          <p:nvPr/>
        </p:nvSpPr>
        <p:spPr>
          <a:xfrm>
            <a:off x="8547825" y="5130525"/>
            <a:ext cx="2367600" cy="4311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1200"/>
              </a:spcBef>
              <a:spcAft>
                <a:spcPts val="1000"/>
              </a:spcAft>
              <a:buNone/>
            </a:pPr>
            <a:r>
              <a:rPr b="1" lang="en" sz="1600">
                <a:solidFill>
                  <a:schemeClr val="accent3"/>
                </a:solidFill>
                <a:latin typeface="Poppins"/>
                <a:ea typeface="Poppins"/>
                <a:cs typeface="Poppins"/>
                <a:sym typeface="Poppins"/>
              </a:rPr>
              <a:t>ISKKUbot Mobile ver.</a:t>
            </a:r>
            <a:endParaRPr b="1" sz="1600">
              <a:latin typeface="Poppins"/>
              <a:ea typeface="Poppins"/>
              <a:cs typeface="Poppins"/>
              <a:sym typeface="Poppins"/>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8" name="Shape 808"/>
        <p:cNvGrpSpPr/>
        <p:nvPr/>
      </p:nvGrpSpPr>
      <p:grpSpPr>
        <a:xfrm>
          <a:off x="0" y="0"/>
          <a:ext cx="0" cy="0"/>
          <a:chOff x="0" y="0"/>
          <a:chExt cx="0" cy="0"/>
        </a:xfrm>
      </p:grpSpPr>
      <p:sp>
        <p:nvSpPr>
          <p:cNvPr id="809" name="Google Shape;809;p53"/>
          <p:cNvSpPr txBox="1"/>
          <p:nvPr>
            <p:ph type="title"/>
          </p:nvPr>
        </p:nvSpPr>
        <p:spPr>
          <a:xfrm>
            <a:off x="1135675" y="430400"/>
            <a:ext cx="9767400" cy="8874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a:t>Next Tasks</a:t>
            </a:r>
            <a:endParaRPr/>
          </a:p>
        </p:txBody>
      </p:sp>
      <p:sp>
        <p:nvSpPr>
          <p:cNvPr id="810" name="Google Shape;810;p53"/>
          <p:cNvSpPr txBox="1"/>
          <p:nvPr>
            <p:ph idx="1" type="body"/>
          </p:nvPr>
        </p:nvSpPr>
        <p:spPr>
          <a:xfrm>
            <a:off x="1230425" y="1445650"/>
            <a:ext cx="10265100" cy="2850900"/>
          </a:xfrm>
          <a:prstGeom prst="rect">
            <a:avLst/>
          </a:prstGeom>
        </p:spPr>
        <p:txBody>
          <a:bodyPr anchorCtr="0" anchor="t" bIns="121900" lIns="121900" spcFirstLastPara="1" rIns="121900" wrap="square" tIns="121900">
            <a:normAutofit/>
          </a:bodyPr>
          <a:lstStyle/>
          <a:p>
            <a:pPr indent="-374650" lvl="0" marL="457200" rtl="0" algn="just">
              <a:spcBef>
                <a:spcPts val="1200"/>
              </a:spcBef>
              <a:spcAft>
                <a:spcPts val="0"/>
              </a:spcAft>
              <a:buClr>
                <a:schemeClr val="accent3"/>
              </a:buClr>
              <a:buSzPts val="2300"/>
              <a:buFont typeface="Poppins"/>
              <a:buAutoNum type="arabicPeriod"/>
            </a:pPr>
            <a:r>
              <a:rPr lang="en" sz="2300">
                <a:solidFill>
                  <a:schemeClr val="accent3"/>
                </a:solidFill>
                <a:latin typeface="Poppins"/>
                <a:ea typeface="Poppins"/>
                <a:cs typeface="Poppins"/>
                <a:sym typeface="Poppins"/>
              </a:rPr>
              <a:t>Finish front-end and back-end implementation.</a:t>
            </a:r>
            <a:endParaRPr sz="2300">
              <a:solidFill>
                <a:schemeClr val="accent3"/>
              </a:solidFill>
              <a:latin typeface="Poppins"/>
              <a:ea typeface="Poppins"/>
              <a:cs typeface="Poppins"/>
              <a:sym typeface="Poppins"/>
            </a:endParaRPr>
          </a:p>
          <a:p>
            <a:pPr indent="-374650" lvl="0" marL="457200" rtl="0" algn="just">
              <a:spcBef>
                <a:spcPts val="1200"/>
              </a:spcBef>
              <a:spcAft>
                <a:spcPts val="0"/>
              </a:spcAft>
              <a:buClr>
                <a:schemeClr val="accent3"/>
              </a:buClr>
              <a:buSzPts val="2300"/>
              <a:buFont typeface="Poppins"/>
              <a:buAutoNum type="arabicPeriod"/>
            </a:pPr>
            <a:r>
              <a:rPr lang="en" sz="2300">
                <a:solidFill>
                  <a:schemeClr val="accent3"/>
                </a:solidFill>
                <a:latin typeface="Poppins"/>
                <a:ea typeface="Poppins"/>
                <a:cs typeface="Poppins"/>
                <a:sym typeface="Poppins"/>
              </a:rPr>
              <a:t>Implement code for evaluation.</a:t>
            </a:r>
            <a:endParaRPr sz="2300">
              <a:solidFill>
                <a:schemeClr val="accent3"/>
              </a:solidFill>
              <a:latin typeface="Poppins"/>
              <a:ea typeface="Poppins"/>
              <a:cs typeface="Poppins"/>
              <a:sym typeface="Poppins"/>
            </a:endParaRPr>
          </a:p>
          <a:p>
            <a:pPr indent="-374650" lvl="0" marL="457200" rtl="0" algn="just">
              <a:spcBef>
                <a:spcPts val="1200"/>
              </a:spcBef>
              <a:spcAft>
                <a:spcPts val="0"/>
              </a:spcAft>
              <a:buClr>
                <a:schemeClr val="accent3"/>
              </a:buClr>
              <a:buSzPts val="2300"/>
              <a:buFont typeface="Poppins"/>
              <a:buAutoNum type="arabicPeriod"/>
            </a:pPr>
            <a:r>
              <a:rPr lang="en" sz="2300">
                <a:solidFill>
                  <a:schemeClr val="accent3"/>
                </a:solidFill>
                <a:latin typeface="Poppins"/>
                <a:ea typeface="Poppins"/>
                <a:cs typeface="Poppins"/>
                <a:sym typeface="Poppins"/>
              </a:rPr>
              <a:t>Evaluate our model with eval dataset.</a:t>
            </a:r>
            <a:endParaRPr sz="2300">
              <a:solidFill>
                <a:schemeClr val="accent3"/>
              </a:solidFill>
              <a:latin typeface="Poppins"/>
              <a:ea typeface="Poppins"/>
              <a:cs typeface="Poppins"/>
              <a:sym typeface="Poppins"/>
            </a:endParaRPr>
          </a:p>
          <a:p>
            <a:pPr indent="-374650" lvl="0" marL="457200" rtl="0" algn="just">
              <a:spcBef>
                <a:spcPts val="1200"/>
              </a:spcBef>
              <a:spcAft>
                <a:spcPts val="1000"/>
              </a:spcAft>
              <a:buClr>
                <a:schemeClr val="accent3"/>
              </a:buClr>
              <a:buSzPts val="2300"/>
              <a:buFont typeface="Poppins"/>
              <a:buAutoNum type="arabicPeriod"/>
            </a:pPr>
            <a:r>
              <a:rPr lang="en" sz="2300">
                <a:solidFill>
                  <a:schemeClr val="accent3"/>
                </a:solidFill>
                <a:latin typeface="Poppins"/>
                <a:ea typeface="Poppins"/>
                <a:cs typeface="Poppins"/>
                <a:sym typeface="Poppins"/>
              </a:rPr>
              <a:t>Develop automatic database update function.</a:t>
            </a:r>
            <a:endParaRPr sz="2300">
              <a:solidFill>
                <a:schemeClr val="accent3"/>
              </a:solidFill>
              <a:latin typeface="Poppins"/>
              <a:ea typeface="Poppins"/>
              <a:cs typeface="Poppins"/>
              <a:sym typeface="Poppins"/>
            </a:endParaRPr>
          </a:p>
        </p:txBody>
      </p:sp>
      <p:pic>
        <p:nvPicPr>
          <p:cNvPr id="811" name="Google Shape;811;p53"/>
          <p:cNvPicPr preferRelativeResize="0"/>
          <p:nvPr/>
        </p:nvPicPr>
        <p:blipFill>
          <a:blip r:embed="rId3">
            <a:alphaModFix/>
          </a:blip>
          <a:stretch>
            <a:fillRect/>
          </a:stretch>
        </p:blipFill>
        <p:spPr>
          <a:xfrm>
            <a:off x="4898150" y="4424400"/>
            <a:ext cx="2395675" cy="239567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5" name="Shape 815"/>
        <p:cNvGrpSpPr/>
        <p:nvPr/>
      </p:nvGrpSpPr>
      <p:grpSpPr>
        <a:xfrm>
          <a:off x="0" y="0"/>
          <a:ext cx="0" cy="0"/>
          <a:chOff x="0" y="0"/>
          <a:chExt cx="0" cy="0"/>
        </a:xfrm>
      </p:grpSpPr>
      <p:sp>
        <p:nvSpPr>
          <p:cNvPr id="816" name="Google Shape;816;p54"/>
          <p:cNvSpPr txBox="1"/>
          <p:nvPr>
            <p:ph type="title"/>
          </p:nvPr>
        </p:nvSpPr>
        <p:spPr>
          <a:xfrm>
            <a:off x="1373700" y="660452"/>
            <a:ext cx="9444600" cy="887400"/>
          </a:xfrm>
          <a:prstGeom prst="rect">
            <a:avLst/>
          </a:prstGeom>
        </p:spPr>
        <p:txBody>
          <a:bodyPr anchorCtr="0" anchor="t" bIns="121900" lIns="121900" spcFirstLastPara="1" rIns="121900" wrap="square" tIns="121900">
            <a:normAutofit fontScale="90000"/>
          </a:bodyPr>
          <a:lstStyle/>
          <a:p>
            <a:pPr indent="0" lvl="0" marL="0" rtl="0" algn="l">
              <a:spcBef>
                <a:spcPts val="0"/>
              </a:spcBef>
              <a:spcAft>
                <a:spcPts val="0"/>
              </a:spcAft>
              <a:buNone/>
            </a:pPr>
            <a:r>
              <a:rPr lang="en"/>
              <a:t>References</a:t>
            </a:r>
            <a:endParaRPr/>
          </a:p>
        </p:txBody>
      </p:sp>
      <p:sp>
        <p:nvSpPr>
          <p:cNvPr id="817" name="Google Shape;817;p54"/>
          <p:cNvSpPr txBox="1"/>
          <p:nvPr>
            <p:ph idx="1" type="body"/>
          </p:nvPr>
        </p:nvSpPr>
        <p:spPr>
          <a:xfrm>
            <a:off x="669800" y="1547850"/>
            <a:ext cx="10951200" cy="4940700"/>
          </a:xfrm>
          <a:prstGeom prst="rect">
            <a:avLst/>
          </a:prstGeom>
        </p:spPr>
        <p:txBody>
          <a:bodyPr anchorCtr="0" anchor="t" bIns="121900" lIns="121900" spcFirstLastPara="1" rIns="121900" wrap="square" tIns="121900">
            <a:normAutofit/>
          </a:bodyPr>
          <a:lstStyle/>
          <a:p>
            <a:pPr indent="-342900" lvl="0" marL="457200" rtl="0" algn="just">
              <a:spcBef>
                <a:spcPts val="1200"/>
              </a:spcBef>
              <a:spcAft>
                <a:spcPts val="0"/>
              </a:spcAft>
              <a:buClr>
                <a:srgbClr val="000000"/>
              </a:buClr>
              <a:buSzPts val="1800"/>
              <a:buFont typeface="Poppins"/>
              <a:buChar char="●"/>
            </a:pPr>
            <a:r>
              <a:rPr lang="en" sz="1800" u="sng">
                <a:solidFill>
                  <a:schemeClr val="hlink"/>
                </a:solidFill>
                <a:latin typeface="Poppins"/>
                <a:ea typeface="Poppins"/>
                <a:cs typeface="Poppins"/>
                <a:sym typeface="Poppins"/>
                <a:hlinkClick r:id="rId3"/>
              </a:rPr>
              <a:t>https://velog.io/@hyerin0930/React-%EB%B0%98%EC%9D%91%ED%98%95-%EA%B5%AC%ED%98%84%ED%95%98%EA%B8%B0-with-react-responsive</a:t>
            </a:r>
            <a:endParaRPr sz="1800">
              <a:solidFill>
                <a:srgbClr val="000000"/>
              </a:solidFill>
              <a:latin typeface="Poppins"/>
              <a:ea typeface="Poppins"/>
              <a:cs typeface="Poppins"/>
              <a:sym typeface="Poppins"/>
            </a:endParaRPr>
          </a:p>
          <a:p>
            <a:pPr indent="-342900" lvl="0" marL="457200" rtl="0" algn="just">
              <a:spcBef>
                <a:spcPts val="1200"/>
              </a:spcBef>
              <a:spcAft>
                <a:spcPts val="0"/>
              </a:spcAft>
              <a:buClr>
                <a:srgbClr val="000000"/>
              </a:buClr>
              <a:buSzPts val="1800"/>
              <a:buFont typeface="Poppins"/>
              <a:buChar char="●"/>
            </a:pPr>
            <a:r>
              <a:rPr lang="en" sz="1800" u="sng">
                <a:solidFill>
                  <a:schemeClr val="hlink"/>
                </a:solidFill>
                <a:latin typeface="Poppins"/>
                <a:ea typeface="Poppins"/>
                <a:cs typeface="Poppins"/>
                <a:sym typeface="Poppins"/>
                <a:hlinkClick r:id="rId4"/>
              </a:rPr>
              <a:t>https://enne.tistory.com/6</a:t>
            </a:r>
            <a:endParaRPr sz="1800">
              <a:solidFill>
                <a:srgbClr val="000000"/>
              </a:solidFill>
              <a:latin typeface="Poppins"/>
              <a:ea typeface="Poppins"/>
              <a:cs typeface="Poppins"/>
              <a:sym typeface="Poppins"/>
            </a:endParaRPr>
          </a:p>
          <a:p>
            <a:pPr indent="-342900" lvl="0" marL="457200" rtl="0" algn="just">
              <a:spcBef>
                <a:spcPts val="1200"/>
              </a:spcBef>
              <a:spcAft>
                <a:spcPts val="0"/>
              </a:spcAft>
              <a:buClr>
                <a:srgbClr val="000000"/>
              </a:buClr>
              <a:buSzPts val="1800"/>
              <a:buFont typeface="Poppins"/>
              <a:buChar char="●"/>
            </a:pPr>
            <a:r>
              <a:rPr lang="en" sz="1800" u="sng">
                <a:solidFill>
                  <a:schemeClr val="hlink"/>
                </a:solidFill>
                <a:latin typeface="Poppins"/>
                <a:ea typeface="Poppins"/>
                <a:cs typeface="Poppins"/>
                <a:sym typeface="Poppins"/>
                <a:hlinkClick r:id="rId5"/>
              </a:rPr>
              <a:t>https://medium.com/@mauryaanoop3/the-indispensable-reranker-a-deep-dive-into-optimizing-retrieval-in-retrieval-augmented-generation-a12793ee393c</a:t>
            </a:r>
            <a:endParaRPr sz="1800">
              <a:solidFill>
                <a:srgbClr val="000000"/>
              </a:solidFill>
              <a:latin typeface="Poppins"/>
              <a:ea typeface="Poppins"/>
              <a:cs typeface="Poppins"/>
              <a:sym typeface="Poppins"/>
            </a:endParaRPr>
          </a:p>
          <a:p>
            <a:pPr indent="-342900" lvl="0" marL="457200" rtl="0" algn="just">
              <a:spcBef>
                <a:spcPts val="1200"/>
              </a:spcBef>
              <a:spcAft>
                <a:spcPts val="0"/>
              </a:spcAft>
              <a:buClr>
                <a:srgbClr val="000000"/>
              </a:buClr>
              <a:buSzPts val="1800"/>
              <a:buFont typeface="Poppins"/>
              <a:buChar char="●"/>
            </a:pPr>
            <a:r>
              <a:rPr lang="en" sz="1800" u="sng">
                <a:solidFill>
                  <a:schemeClr val="hlink"/>
                </a:solidFill>
                <a:latin typeface="Poppins"/>
                <a:ea typeface="Poppins"/>
                <a:cs typeface="Poppins"/>
                <a:sym typeface="Poppins"/>
                <a:hlinkClick r:id="rId6"/>
              </a:rPr>
              <a:t>https://www.pinecone.io/learn/series/rag/rerankers/</a:t>
            </a:r>
            <a:endParaRPr sz="1800">
              <a:solidFill>
                <a:srgbClr val="000000"/>
              </a:solidFill>
              <a:latin typeface="Poppins"/>
              <a:ea typeface="Poppins"/>
              <a:cs typeface="Poppins"/>
              <a:sym typeface="Poppins"/>
            </a:endParaRPr>
          </a:p>
          <a:p>
            <a:pPr indent="-342900" lvl="0" marL="457200" rtl="0" algn="just">
              <a:spcBef>
                <a:spcPts val="1200"/>
              </a:spcBef>
              <a:spcAft>
                <a:spcPts val="0"/>
              </a:spcAft>
              <a:buClr>
                <a:srgbClr val="000000"/>
              </a:buClr>
              <a:buSzPts val="1800"/>
              <a:buFont typeface="Poppins"/>
              <a:buChar char="●"/>
            </a:pPr>
            <a:r>
              <a:rPr lang="en" sz="1800" u="sng">
                <a:solidFill>
                  <a:schemeClr val="hlink"/>
                </a:solidFill>
                <a:latin typeface="Poppins"/>
                <a:ea typeface="Poppins"/>
                <a:cs typeface="Poppins"/>
                <a:sym typeface="Poppins"/>
                <a:hlinkClick r:id="rId7"/>
              </a:rPr>
              <a:t>https://huggingface.co/learn/cookbook/rag_evaluation</a:t>
            </a:r>
            <a:endParaRPr sz="1800">
              <a:solidFill>
                <a:srgbClr val="000000"/>
              </a:solidFill>
              <a:latin typeface="Poppins"/>
              <a:ea typeface="Poppins"/>
              <a:cs typeface="Poppins"/>
              <a:sym typeface="Poppins"/>
            </a:endParaRPr>
          </a:p>
          <a:p>
            <a:pPr indent="0" lvl="0" marL="0" rtl="0" algn="just">
              <a:spcBef>
                <a:spcPts val="1200"/>
              </a:spcBef>
              <a:spcAft>
                <a:spcPts val="0"/>
              </a:spcAft>
              <a:buNone/>
            </a:pPr>
            <a:r>
              <a:t/>
            </a:r>
            <a:endParaRPr sz="1500">
              <a:solidFill>
                <a:srgbClr val="000000"/>
              </a:solidFill>
              <a:latin typeface="Poppins"/>
              <a:ea typeface="Poppins"/>
              <a:cs typeface="Poppins"/>
              <a:sym typeface="Poppins"/>
            </a:endParaRPr>
          </a:p>
          <a:p>
            <a:pPr indent="0" lvl="0" marL="0" rtl="0" algn="just">
              <a:spcBef>
                <a:spcPts val="1000"/>
              </a:spcBef>
              <a:spcAft>
                <a:spcPts val="1600"/>
              </a:spcAft>
              <a:buNone/>
            </a:pPr>
            <a:r>
              <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1" name="Shape 821"/>
        <p:cNvGrpSpPr/>
        <p:nvPr/>
      </p:nvGrpSpPr>
      <p:grpSpPr>
        <a:xfrm>
          <a:off x="0" y="0"/>
          <a:ext cx="0" cy="0"/>
          <a:chOff x="0" y="0"/>
          <a:chExt cx="0" cy="0"/>
        </a:xfrm>
      </p:grpSpPr>
      <p:sp>
        <p:nvSpPr>
          <p:cNvPr id="822" name="Google Shape;822;p55"/>
          <p:cNvSpPr txBox="1"/>
          <p:nvPr>
            <p:ph type="title"/>
          </p:nvPr>
        </p:nvSpPr>
        <p:spPr>
          <a:xfrm>
            <a:off x="5267250" y="1818150"/>
            <a:ext cx="6143700" cy="12978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a:t>Thank you!</a:t>
            </a:r>
            <a:endParaRPr/>
          </a:p>
        </p:txBody>
      </p:sp>
      <p:sp>
        <p:nvSpPr>
          <p:cNvPr id="823" name="Google Shape;823;p55"/>
          <p:cNvSpPr txBox="1"/>
          <p:nvPr>
            <p:ph idx="1" type="subTitle"/>
          </p:nvPr>
        </p:nvSpPr>
        <p:spPr>
          <a:xfrm>
            <a:off x="5267248" y="3228122"/>
            <a:ext cx="6143700" cy="530700"/>
          </a:xfrm>
          <a:prstGeom prst="rect">
            <a:avLst/>
          </a:prstGeom>
        </p:spPr>
        <p:txBody>
          <a:bodyPr anchorCtr="0" anchor="t" bIns="121900" lIns="121900" spcFirstLastPara="1" rIns="121900" wrap="square" tIns="121900">
            <a:normAutofit/>
          </a:bodyPr>
          <a:lstStyle/>
          <a:p>
            <a:pPr indent="0" lvl="0" marL="0" rtl="0" algn="l">
              <a:spcBef>
                <a:spcPts val="0"/>
              </a:spcBef>
              <a:spcAft>
                <a:spcPts val="0"/>
              </a:spcAft>
              <a:buNone/>
            </a:pPr>
            <a:r>
              <a:rPr lang="en"/>
              <a:t>Do you have any questions?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9" name="Shape 549"/>
        <p:cNvGrpSpPr/>
        <p:nvPr/>
      </p:nvGrpSpPr>
      <p:grpSpPr>
        <a:xfrm>
          <a:off x="0" y="0"/>
          <a:ext cx="0" cy="0"/>
          <a:chOff x="0" y="0"/>
          <a:chExt cx="0" cy="0"/>
        </a:xfrm>
      </p:grpSpPr>
      <p:sp>
        <p:nvSpPr>
          <p:cNvPr id="550" name="Google Shape;550;p24"/>
          <p:cNvSpPr txBox="1"/>
          <p:nvPr>
            <p:ph type="title"/>
          </p:nvPr>
        </p:nvSpPr>
        <p:spPr>
          <a:xfrm>
            <a:off x="1614900" y="2944525"/>
            <a:ext cx="8962200" cy="1032900"/>
          </a:xfrm>
          <a:prstGeom prst="rect">
            <a:avLst/>
          </a:prstGeom>
        </p:spPr>
        <p:txBody>
          <a:bodyPr anchorCtr="0" anchor="ctr" bIns="121900" lIns="121900" spcFirstLastPara="1" rIns="121900" wrap="square" tIns="121900">
            <a:normAutofit/>
          </a:bodyPr>
          <a:lstStyle/>
          <a:p>
            <a:pPr indent="0" lvl="0" marL="0" rtl="0" algn="l">
              <a:spcBef>
                <a:spcPts val="0"/>
              </a:spcBef>
              <a:spcAft>
                <a:spcPts val="0"/>
              </a:spcAft>
              <a:buNone/>
            </a:pPr>
            <a:r>
              <a:rPr lang="en"/>
              <a:t>Progress &amp; Role</a:t>
            </a:r>
            <a:endParaRPr/>
          </a:p>
        </p:txBody>
      </p:sp>
      <p:sp>
        <p:nvSpPr>
          <p:cNvPr id="551" name="Google Shape;551;p24"/>
          <p:cNvSpPr txBox="1"/>
          <p:nvPr>
            <p:ph idx="1" type="body"/>
          </p:nvPr>
        </p:nvSpPr>
        <p:spPr>
          <a:xfrm>
            <a:off x="1614900" y="3977575"/>
            <a:ext cx="8962200" cy="1934700"/>
          </a:xfrm>
          <a:prstGeom prst="rect">
            <a:avLst/>
          </a:prstGeom>
        </p:spPr>
        <p:txBody>
          <a:bodyPr anchorCtr="0" anchor="t" bIns="121900" lIns="121900" spcFirstLastPara="1" rIns="121900" wrap="square" tIns="121900">
            <a:normAutofit/>
          </a:bodyPr>
          <a:lstStyle/>
          <a:p>
            <a:pPr indent="0" lvl="0" marL="0" rtl="0" algn="l">
              <a:spcBef>
                <a:spcPts val="0"/>
              </a:spcBef>
              <a:spcAft>
                <a:spcPts val="1600"/>
              </a:spcAft>
              <a:buNone/>
            </a:pPr>
            <a:r>
              <a:rPr lang="en"/>
              <a:t>What have we done &amp; role assignment</a:t>
            </a:r>
            <a:endParaRPr/>
          </a:p>
        </p:txBody>
      </p:sp>
      <p:sp>
        <p:nvSpPr>
          <p:cNvPr id="552" name="Google Shape;552;p24"/>
          <p:cNvSpPr/>
          <p:nvPr/>
        </p:nvSpPr>
        <p:spPr>
          <a:xfrm>
            <a:off x="1614900" y="945725"/>
            <a:ext cx="1742400" cy="1742400"/>
          </a:xfrm>
          <a:prstGeom prst="rect">
            <a:avLst/>
          </a:prstGeom>
          <a:no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600">
                <a:solidFill>
                  <a:schemeClr val="accent4"/>
                </a:solidFill>
                <a:latin typeface="Poppins ExtraBold"/>
                <a:ea typeface="Poppins ExtraBold"/>
                <a:cs typeface="Poppins ExtraBold"/>
                <a:sym typeface="Poppins ExtraBold"/>
              </a:rPr>
              <a:t>1</a:t>
            </a:r>
            <a:endParaRPr sz="9600">
              <a:solidFill>
                <a:schemeClr val="accent4"/>
              </a:solidFill>
              <a:latin typeface="Poppins ExtraBold"/>
              <a:ea typeface="Poppins ExtraBold"/>
              <a:cs typeface="Poppins ExtraBold"/>
              <a:sym typeface="Poppins ExtraBo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6" name="Shape 556"/>
        <p:cNvGrpSpPr/>
        <p:nvPr/>
      </p:nvGrpSpPr>
      <p:grpSpPr>
        <a:xfrm>
          <a:off x="0" y="0"/>
          <a:ext cx="0" cy="0"/>
          <a:chOff x="0" y="0"/>
          <a:chExt cx="0" cy="0"/>
        </a:xfrm>
      </p:grpSpPr>
      <p:sp>
        <p:nvSpPr>
          <p:cNvPr id="557" name="Google Shape;557;p25"/>
          <p:cNvSpPr txBox="1"/>
          <p:nvPr>
            <p:ph type="title"/>
          </p:nvPr>
        </p:nvSpPr>
        <p:spPr>
          <a:xfrm>
            <a:off x="1201475" y="660452"/>
            <a:ext cx="9444600" cy="887400"/>
          </a:xfrm>
          <a:prstGeom prst="rect">
            <a:avLst/>
          </a:prstGeom>
        </p:spPr>
        <p:txBody>
          <a:bodyPr anchorCtr="0" anchor="t" bIns="121900" lIns="121900" spcFirstLastPara="1" rIns="121900" wrap="square" tIns="121900">
            <a:normAutofit fontScale="90000"/>
          </a:bodyPr>
          <a:lstStyle/>
          <a:p>
            <a:pPr indent="0" lvl="0" marL="0" rtl="0" algn="l">
              <a:spcBef>
                <a:spcPts val="0"/>
              </a:spcBef>
              <a:spcAft>
                <a:spcPts val="0"/>
              </a:spcAft>
              <a:buNone/>
            </a:pPr>
            <a:r>
              <a:rPr lang="en"/>
              <a:t>Timeline</a:t>
            </a:r>
            <a:endParaRPr/>
          </a:p>
        </p:txBody>
      </p:sp>
      <p:graphicFrame>
        <p:nvGraphicFramePr>
          <p:cNvPr id="558" name="Google Shape;558;p25"/>
          <p:cNvGraphicFramePr/>
          <p:nvPr/>
        </p:nvGraphicFramePr>
        <p:xfrm>
          <a:off x="356725" y="1977975"/>
          <a:ext cx="3000000" cy="3000000"/>
        </p:xfrm>
        <a:graphic>
          <a:graphicData uri="http://schemas.openxmlformats.org/drawingml/2006/table">
            <a:tbl>
              <a:tblPr>
                <a:noFill/>
                <a:tableStyleId>{0CCE2427-89AD-44D0-9D9C-9ACBDBB57BFC}</a:tableStyleId>
              </a:tblPr>
              <a:tblGrid>
                <a:gridCol w="1425025"/>
                <a:gridCol w="1005350"/>
                <a:gridCol w="1005350"/>
                <a:gridCol w="1005350"/>
                <a:gridCol w="1005350"/>
                <a:gridCol w="1005350"/>
                <a:gridCol w="1005350"/>
                <a:gridCol w="1005350"/>
                <a:gridCol w="1005350"/>
                <a:gridCol w="1005350"/>
                <a:gridCol w="1005350"/>
              </a:tblGrid>
              <a:tr h="410400">
                <a:tc>
                  <a:txBody>
                    <a:bodyPr/>
                    <a:lstStyle/>
                    <a:p>
                      <a:pPr indent="0" lvl="0" marL="0" rtl="0" algn="ctr">
                        <a:spcBef>
                          <a:spcPts val="0"/>
                        </a:spcBef>
                        <a:spcAft>
                          <a:spcPts val="0"/>
                        </a:spcAft>
                        <a:buNone/>
                      </a:pPr>
                      <a:r>
                        <a:t/>
                      </a:r>
                      <a:endParaRPr>
                        <a:latin typeface="Poppins"/>
                        <a:ea typeface="Poppins"/>
                        <a:cs typeface="Poppins"/>
                        <a:sym typeface="Poppins"/>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Poppins"/>
                          <a:ea typeface="Poppins"/>
                          <a:cs typeface="Poppins"/>
                          <a:sym typeface="Poppins"/>
                        </a:rPr>
                        <a:t>Week 6</a:t>
                      </a:r>
                      <a:endParaRPr>
                        <a:latin typeface="Poppins"/>
                        <a:ea typeface="Poppins"/>
                        <a:cs typeface="Poppins"/>
                        <a:sym typeface="Poppins"/>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Poppins"/>
                          <a:ea typeface="Poppins"/>
                          <a:cs typeface="Poppins"/>
                          <a:sym typeface="Poppins"/>
                        </a:rPr>
                        <a:t>Week 7</a:t>
                      </a:r>
                      <a:endParaRPr>
                        <a:latin typeface="Poppins"/>
                        <a:ea typeface="Poppins"/>
                        <a:cs typeface="Poppins"/>
                        <a:sym typeface="Poppins"/>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Poppins"/>
                          <a:ea typeface="Poppins"/>
                          <a:cs typeface="Poppins"/>
                          <a:sym typeface="Poppins"/>
                        </a:rPr>
                        <a:t>Week 8</a:t>
                      </a:r>
                      <a:endParaRPr>
                        <a:latin typeface="Poppins"/>
                        <a:ea typeface="Poppins"/>
                        <a:cs typeface="Poppins"/>
                        <a:sym typeface="Poppins"/>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Poppins"/>
                          <a:ea typeface="Poppins"/>
                          <a:cs typeface="Poppins"/>
                          <a:sym typeface="Poppins"/>
                        </a:rPr>
                        <a:t>Week 9</a:t>
                      </a:r>
                      <a:endParaRPr>
                        <a:latin typeface="Poppins"/>
                        <a:ea typeface="Poppins"/>
                        <a:cs typeface="Poppins"/>
                        <a:sym typeface="Poppins"/>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Poppins"/>
                          <a:ea typeface="Poppins"/>
                          <a:cs typeface="Poppins"/>
                          <a:sym typeface="Poppins"/>
                        </a:rPr>
                        <a:t>Week 10</a:t>
                      </a:r>
                      <a:endParaRPr>
                        <a:latin typeface="Poppins"/>
                        <a:ea typeface="Poppins"/>
                        <a:cs typeface="Poppins"/>
                        <a:sym typeface="Poppins"/>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Poppins"/>
                          <a:ea typeface="Poppins"/>
                          <a:cs typeface="Poppins"/>
                          <a:sym typeface="Poppins"/>
                        </a:rPr>
                        <a:t>Week 11</a:t>
                      </a:r>
                      <a:endParaRPr>
                        <a:latin typeface="Poppins"/>
                        <a:ea typeface="Poppins"/>
                        <a:cs typeface="Poppins"/>
                        <a:sym typeface="Poppins"/>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Poppins"/>
                          <a:ea typeface="Poppins"/>
                          <a:cs typeface="Poppins"/>
                          <a:sym typeface="Poppins"/>
                        </a:rPr>
                        <a:t>Week 12</a:t>
                      </a:r>
                      <a:endParaRPr>
                        <a:latin typeface="Poppins"/>
                        <a:ea typeface="Poppins"/>
                        <a:cs typeface="Poppins"/>
                        <a:sym typeface="Poppins"/>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Poppins"/>
                          <a:ea typeface="Poppins"/>
                          <a:cs typeface="Poppins"/>
                          <a:sym typeface="Poppins"/>
                        </a:rPr>
                        <a:t>Week 13</a:t>
                      </a:r>
                      <a:endParaRPr>
                        <a:latin typeface="Poppins"/>
                        <a:ea typeface="Poppins"/>
                        <a:cs typeface="Poppins"/>
                        <a:sym typeface="Poppins"/>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Poppins"/>
                          <a:ea typeface="Poppins"/>
                          <a:cs typeface="Poppins"/>
                          <a:sym typeface="Poppins"/>
                        </a:rPr>
                        <a:t>Week 14</a:t>
                      </a:r>
                      <a:endParaRPr>
                        <a:latin typeface="Poppins"/>
                        <a:ea typeface="Poppins"/>
                        <a:cs typeface="Poppins"/>
                        <a:sym typeface="Poppins"/>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Poppins"/>
                          <a:ea typeface="Poppins"/>
                          <a:cs typeface="Poppins"/>
                          <a:sym typeface="Poppins"/>
                        </a:rPr>
                        <a:t>Week 15</a:t>
                      </a:r>
                      <a:endParaRPr>
                        <a:latin typeface="Poppins"/>
                        <a:ea typeface="Poppins"/>
                        <a:cs typeface="Poppins"/>
                        <a:sym typeface="Poppins"/>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chemeClr val="lt2"/>
                      </a:solidFill>
                      <a:prstDash val="solid"/>
                      <a:round/>
                      <a:headEnd len="sm" w="sm" type="none"/>
                      <a:tailEnd len="sm" w="sm" type="none"/>
                    </a:lnB>
                  </a:tcPr>
                </a:tc>
              </a:tr>
              <a:tr h="548625">
                <a:tc>
                  <a:txBody>
                    <a:bodyPr/>
                    <a:lstStyle/>
                    <a:p>
                      <a:pPr indent="0" lvl="0" marL="0" rtl="0" algn="ctr">
                        <a:spcBef>
                          <a:spcPts val="0"/>
                        </a:spcBef>
                        <a:spcAft>
                          <a:spcPts val="0"/>
                        </a:spcAft>
                        <a:buNone/>
                      </a:pPr>
                      <a:r>
                        <a:rPr b="1" lang="en" sz="1100">
                          <a:latin typeface="Poppins"/>
                          <a:ea typeface="Poppins"/>
                          <a:cs typeface="Poppins"/>
                          <a:sym typeface="Poppins"/>
                        </a:rPr>
                        <a:t>Scrap form Web/PDF</a:t>
                      </a:r>
                      <a:endParaRPr b="1" sz="1100">
                        <a:latin typeface="Poppins"/>
                        <a:ea typeface="Poppins"/>
                        <a:cs typeface="Poppins"/>
                        <a:sym typeface="Poppins"/>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t/>
                      </a:r>
                      <a:endParaRPr>
                        <a:latin typeface="Poppins"/>
                        <a:ea typeface="Poppins"/>
                        <a:cs typeface="Poppins"/>
                        <a:sym typeface="Poppins"/>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chemeClr val="accent3"/>
                    </a:solidFill>
                  </a:tcPr>
                </a:tc>
                <a:tc>
                  <a:txBody>
                    <a:bodyPr/>
                    <a:lstStyle/>
                    <a:p>
                      <a:pPr indent="0" lvl="0" marL="0" rtl="0" algn="ctr">
                        <a:spcBef>
                          <a:spcPts val="0"/>
                        </a:spcBef>
                        <a:spcAft>
                          <a:spcPts val="0"/>
                        </a:spcAft>
                        <a:buNone/>
                      </a:pPr>
                      <a:r>
                        <a:t/>
                      </a:r>
                      <a:endParaRPr>
                        <a:latin typeface="Poppins"/>
                        <a:ea typeface="Poppins"/>
                        <a:cs typeface="Poppins"/>
                        <a:sym typeface="Poppins"/>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chemeClr val="accent3"/>
                    </a:solidFill>
                  </a:tcPr>
                </a:tc>
                <a:tc>
                  <a:txBody>
                    <a:bodyPr/>
                    <a:lstStyle/>
                    <a:p>
                      <a:pPr indent="0" lvl="0" marL="0" rtl="0" algn="ctr">
                        <a:spcBef>
                          <a:spcPts val="0"/>
                        </a:spcBef>
                        <a:spcAft>
                          <a:spcPts val="0"/>
                        </a:spcAft>
                        <a:buNone/>
                      </a:pPr>
                      <a:r>
                        <a:t/>
                      </a:r>
                      <a:endParaRPr>
                        <a:latin typeface="Poppins"/>
                        <a:ea typeface="Poppins"/>
                        <a:cs typeface="Poppins"/>
                        <a:sym typeface="Poppins"/>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chemeClr val="accent3"/>
                    </a:solidFill>
                  </a:tcPr>
                </a:tc>
                <a:tc>
                  <a:txBody>
                    <a:bodyPr/>
                    <a:lstStyle/>
                    <a:p>
                      <a:pPr indent="0" lvl="0" marL="0" rtl="0" algn="ctr">
                        <a:lnSpc>
                          <a:spcPct val="115000"/>
                        </a:lnSpc>
                        <a:spcBef>
                          <a:spcPts val="0"/>
                        </a:spcBef>
                        <a:spcAft>
                          <a:spcPts val="1600"/>
                        </a:spcAft>
                        <a:buNone/>
                      </a:pPr>
                      <a:r>
                        <a:rPr lang="en" sz="1700">
                          <a:solidFill>
                            <a:schemeClr val="lt2"/>
                          </a:solidFill>
                          <a:latin typeface="Poppins SemiBold"/>
                          <a:ea typeface="Poppins SemiBold"/>
                          <a:cs typeface="Poppins SemiBold"/>
                          <a:sym typeface="Poppins SemiBold"/>
                        </a:rPr>
                        <a:t>done</a:t>
                      </a:r>
                      <a:endParaRPr>
                        <a:latin typeface="Poppins"/>
                        <a:ea typeface="Poppins"/>
                        <a:cs typeface="Poppins"/>
                        <a:sym typeface="Poppins"/>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chemeClr val="accent3"/>
                    </a:solidFill>
                  </a:tcPr>
                </a:tc>
                <a:tc>
                  <a:txBody>
                    <a:bodyPr/>
                    <a:lstStyle/>
                    <a:p>
                      <a:pPr indent="0" lvl="0" marL="0" rtl="0" algn="ctr">
                        <a:spcBef>
                          <a:spcPts val="0"/>
                        </a:spcBef>
                        <a:spcAft>
                          <a:spcPts val="0"/>
                        </a:spcAft>
                        <a:buNone/>
                      </a:pPr>
                      <a:r>
                        <a:t/>
                      </a:r>
                      <a:endParaRPr>
                        <a:latin typeface="Poppins"/>
                        <a:ea typeface="Poppins"/>
                        <a:cs typeface="Poppins"/>
                        <a:sym typeface="Poppins"/>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t/>
                      </a:r>
                      <a:endParaRPr>
                        <a:latin typeface="Poppins"/>
                        <a:ea typeface="Poppins"/>
                        <a:cs typeface="Poppins"/>
                        <a:sym typeface="Poppins"/>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t/>
                      </a:r>
                      <a:endParaRPr>
                        <a:latin typeface="Poppins"/>
                        <a:ea typeface="Poppins"/>
                        <a:cs typeface="Poppins"/>
                        <a:sym typeface="Poppins"/>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t/>
                      </a:r>
                      <a:endParaRPr>
                        <a:latin typeface="Poppins"/>
                        <a:ea typeface="Poppins"/>
                        <a:cs typeface="Poppins"/>
                        <a:sym typeface="Poppins"/>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t/>
                      </a:r>
                      <a:endParaRPr>
                        <a:latin typeface="Poppins"/>
                        <a:ea typeface="Poppins"/>
                        <a:cs typeface="Poppins"/>
                        <a:sym typeface="Poppins"/>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t/>
                      </a:r>
                      <a:endParaRPr>
                        <a:latin typeface="Poppins"/>
                        <a:ea typeface="Poppins"/>
                        <a:cs typeface="Poppins"/>
                        <a:sym typeface="Poppins"/>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r h="548625">
                <a:tc>
                  <a:txBody>
                    <a:bodyPr/>
                    <a:lstStyle/>
                    <a:p>
                      <a:pPr indent="0" lvl="0" marL="0" rtl="0" algn="ctr">
                        <a:spcBef>
                          <a:spcPts val="0"/>
                        </a:spcBef>
                        <a:spcAft>
                          <a:spcPts val="0"/>
                        </a:spcAft>
                        <a:buNone/>
                      </a:pPr>
                      <a:r>
                        <a:rPr b="1" lang="en" sz="1100">
                          <a:latin typeface="Poppins"/>
                          <a:ea typeface="Poppins"/>
                          <a:cs typeface="Poppins"/>
                          <a:sym typeface="Poppins"/>
                        </a:rPr>
                        <a:t>Construct Database</a:t>
                      </a:r>
                      <a:endParaRPr b="1" sz="1100">
                        <a:latin typeface="Poppins"/>
                        <a:ea typeface="Poppins"/>
                        <a:cs typeface="Poppins"/>
                        <a:sym typeface="Poppins"/>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t/>
                      </a:r>
                      <a:endParaRPr>
                        <a:latin typeface="Poppins"/>
                        <a:ea typeface="Poppins"/>
                        <a:cs typeface="Poppins"/>
                        <a:sym typeface="Poppins"/>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chemeClr val="accent3"/>
                    </a:solidFill>
                  </a:tcPr>
                </a:tc>
                <a:tc>
                  <a:txBody>
                    <a:bodyPr/>
                    <a:lstStyle/>
                    <a:p>
                      <a:pPr indent="0" lvl="0" marL="0" rtl="0" algn="ctr">
                        <a:spcBef>
                          <a:spcPts val="0"/>
                        </a:spcBef>
                        <a:spcAft>
                          <a:spcPts val="0"/>
                        </a:spcAft>
                        <a:buNone/>
                      </a:pPr>
                      <a:r>
                        <a:t/>
                      </a:r>
                      <a:endParaRPr>
                        <a:latin typeface="Poppins"/>
                        <a:ea typeface="Poppins"/>
                        <a:cs typeface="Poppins"/>
                        <a:sym typeface="Poppins"/>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chemeClr val="accent3"/>
                    </a:solidFill>
                  </a:tcPr>
                </a:tc>
                <a:tc>
                  <a:txBody>
                    <a:bodyPr/>
                    <a:lstStyle/>
                    <a:p>
                      <a:pPr indent="0" lvl="0" marL="0" rtl="0" algn="ctr">
                        <a:spcBef>
                          <a:spcPts val="0"/>
                        </a:spcBef>
                        <a:spcAft>
                          <a:spcPts val="0"/>
                        </a:spcAft>
                        <a:buNone/>
                      </a:pPr>
                      <a:r>
                        <a:t/>
                      </a:r>
                      <a:endParaRPr>
                        <a:latin typeface="Poppins"/>
                        <a:ea typeface="Poppins"/>
                        <a:cs typeface="Poppins"/>
                        <a:sym typeface="Poppins"/>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chemeClr val="accent3"/>
                    </a:solidFill>
                  </a:tcPr>
                </a:tc>
                <a:tc>
                  <a:txBody>
                    <a:bodyPr/>
                    <a:lstStyle/>
                    <a:p>
                      <a:pPr indent="0" lvl="0" marL="0" rtl="0" algn="ctr">
                        <a:spcBef>
                          <a:spcPts val="0"/>
                        </a:spcBef>
                        <a:spcAft>
                          <a:spcPts val="0"/>
                        </a:spcAft>
                        <a:buNone/>
                      </a:pPr>
                      <a:r>
                        <a:rPr lang="en" sz="1700">
                          <a:solidFill>
                            <a:schemeClr val="lt2"/>
                          </a:solidFill>
                          <a:latin typeface="Poppins SemiBold"/>
                          <a:ea typeface="Poppins SemiBold"/>
                          <a:cs typeface="Poppins SemiBold"/>
                          <a:sym typeface="Poppins SemiBold"/>
                        </a:rPr>
                        <a:t>done</a:t>
                      </a:r>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chemeClr val="accent3"/>
                    </a:solidFill>
                  </a:tcPr>
                </a:tc>
                <a:tc>
                  <a:txBody>
                    <a:bodyPr/>
                    <a:lstStyle/>
                    <a:p>
                      <a:pPr indent="0" lvl="0" marL="0" rtl="0" algn="ctr">
                        <a:spcBef>
                          <a:spcPts val="0"/>
                        </a:spcBef>
                        <a:spcAft>
                          <a:spcPts val="0"/>
                        </a:spcAft>
                        <a:buNone/>
                      </a:pPr>
                      <a:r>
                        <a:t/>
                      </a:r>
                      <a:endParaRPr>
                        <a:latin typeface="Poppins"/>
                        <a:ea typeface="Poppins"/>
                        <a:cs typeface="Poppins"/>
                        <a:sym typeface="Poppins"/>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t/>
                      </a:r>
                      <a:endParaRPr>
                        <a:latin typeface="Poppins"/>
                        <a:ea typeface="Poppins"/>
                        <a:cs typeface="Poppins"/>
                        <a:sym typeface="Poppins"/>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t/>
                      </a:r>
                      <a:endParaRPr>
                        <a:latin typeface="Poppins"/>
                        <a:ea typeface="Poppins"/>
                        <a:cs typeface="Poppins"/>
                        <a:sym typeface="Poppins"/>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t/>
                      </a:r>
                      <a:endParaRPr>
                        <a:latin typeface="Poppins"/>
                        <a:ea typeface="Poppins"/>
                        <a:cs typeface="Poppins"/>
                        <a:sym typeface="Poppins"/>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t/>
                      </a:r>
                      <a:endParaRPr>
                        <a:latin typeface="Poppins"/>
                        <a:ea typeface="Poppins"/>
                        <a:cs typeface="Poppins"/>
                        <a:sym typeface="Poppins"/>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t/>
                      </a:r>
                      <a:endParaRPr>
                        <a:latin typeface="Poppins"/>
                        <a:ea typeface="Poppins"/>
                        <a:cs typeface="Poppins"/>
                        <a:sym typeface="Poppins"/>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r h="548625">
                <a:tc>
                  <a:txBody>
                    <a:bodyPr/>
                    <a:lstStyle/>
                    <a:p>
                      <a:pPr indent="0" lvl="0" marL="0" rtl="0" algn="ctr">
                        <a:spcBef>
                          <a:spcPts val="0"/>
                        </a:spcBef>
                        <a:spcAft>
                          <a:spcPts val="0"/>
                        </a:spcAft>
                        <a:buNone/>
                      </a:pPr>
                      <a:r>
                        <a:rPr b="1" lang="en" sz="1100">
                          <a:latin typeface="Poppins"/>
                          <a:ea typeface="Poppins"/>
                          <a:cs typeface="Poppins"/>
                          <a:sym typeface="Poppins"/>
                        </a:rPr>
                        <a:t>Implement RAG(Retriever)</a:t>
                      </a:r>
                      <a:endParaRPr b="1" sz="1100">
                        <a:latin typeface="Poppins"/>
                        <a:ea typeface="Poppins"/>
                        <a:cs typeface="Poppins"/>
                        <a:sym typeface="Poppins"/>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t/>
                      </a:r>
                      <a:endParaRPr>
                        <a:latin typeface="Poppins"/>
                        <a:ea typeface="Poppins"/>
                        <a:cs typeface="Poppins"/>
                        <a:sym typeface="Poppins"/>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chemeClr val="accent3"/>
                    </a:solidFill>
                  </a:tcPr>
                </a:tc>
                <a:tc>
                  <a:txBody>
                    <a:bodyPr/>
                    <a:lstStyle/>
                    <a:p>
                      <a:pPr indent="0" lvl="0" marL="0" rtl="0" algn="ctr">
                        <a:spcBef>
                          <a:spcPts val="0"/>
                        </a:spcBef>
                        <a:spcAft>
                          <a:spcPts val="0"/>
                        </a:spcAft>
                        <a:buNone/>
                      </a:pPr>
                      <a:r>
                        <a:t/>
                      </a:r>
                      <a:endParaRPr>
                        <a:latin typeface="Poppins"/>
                        <a:ea typeface="Poppins"/>
                        <a:cs typeface="Poppins"/>
                        <a:sym typeface="Poppins"/>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chemeClr val="accent3"/>
                    </a:solidFill>
                  </a:tcPr>
                </a:tc>
                <a:tc>
                  <a:txBody>
                    <a:bodyPr/>
                    <a:lstStyle/>
                    <a:p>
                      <a:pPr indent="0" lvl="0" marL="0" rtl="0" algn="ctr">
                        <a:spcBef>
                          <a:spcPts val="0"/>
                        </a:spcBef>
                        <a:spcAft>
                          <a:spcPts val="0"/>
                        </a:spcAft>
                        <a:buNone/>
                      </a:pPr>
                      <a:r>
                        <a:t/>
                      </a:r>
                      <a:endParaRPr>
                        <a:latin typeface="Poppins"/>
                        <a:ea typeface="Poppins"/>
                        <a:cs typeface="Poppins"/>
                        <a:sym typeface="Poppins"/>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chemeClr val="accent3"/>
                    </a:solidFill>
                  </a:tcPr>
                </a:tc>
                <a:tc>
                  <a:txBody>
                    <a:bodyPr/>
                    <a:lstStyle/>
                    <a:p>
                      <a:pPr indent="0" lvl="0" marL="0" rtl="0" algn="ctr">
                        <a:spcBef>
                          <a:spcPts val="0"/>
                        </a:spcBef>
                        <a:spcAft>
                          <a:spcPts val="0"/>
                        </a:spcAft>
                        <a:buNone/>
                      </a:pPr>
                      <a:r>
                        <a:rPr lang="en" sz="1700">
                          <a:solidFill>
                            <a:schemeClr val="lt2"/>
                          </a:solidFill>
                          <a:latin typeface="Poppins SemiBold"/>
                          <a:ea typeface="Poppins SemiBold"/>
                          <a:cs typeface="Poppins SemiBold"/>
                          <a:sym typeface="Poppins SemiBold"/>
                        </a:rPr>
                        <a:t>done</a:t>
                      </a:r>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chemeClr val="accent3"/>
                    </a:solidFill>
                  </a:tcPr>
                </a:tc>
                <a:tc>
                  <a:txBody>
                    <a:bodyPr/>
                    <a:lstStyle/>
                    <a:p>
                      <a:pPr indent="0" lvl="0" marL="0" rtl="0" algn="ctr">
                        <a:spcBef>
                          <a:spcPts val="0"/>
                        </a:spcBef>
                        <a:spcAft>
                          <a:spcPts val="0"/>
                        </a:spcAft>
                        <a:buNone/>
                      </a:pPr>
                      <a:r>
                        <a:t/>
                      </a:r>
                      <a:endParaRPr>
                        <a:latin typeface="Poppins"/>
                        <a:ea typeface="Poppins"/>
                        <a:cs typeface="Poppins"/>
                        <a:sym typeface="Poppins"/>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t/>
                      </a:r>
                      <a:endParaRPr>
                        <a:latin typeface="Poppins"/>
                        <a:ea typeface="Poppins"/>
                        <a:cs typeface="Poppins"/>
                        <a:sym typeface="Poppins"/>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t/>
                      </a:r>
                      <a:endParaRPr>
                        <a:latin typeface="Poppins"/>
                        <a:ea typeface="Poppins"/>
                        <a:cs typeface="Poppins"/>
                        <a:sym typeface="Poppins"/>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t/>
                      </a:r>
                      <a:endParaRPr>
                        <a:latin typeface="Poppins"/>
                        <a:ea typeface="Poppins"/>
                        <a:cs typeface="Poppins"/>
                        <a:sym typeface="Poppins"/>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t/>
                      </a:r>
                      <a:endParaRPr>
                        <a:latin typeface="Poppins"/>
                        <a:ea typeface="Poppins"/>
                        <a:cs typeface="Poppins"/>
                        <a:sym typeface="Poppins"/>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t/>
                      </a:r>
                      <a:endParaRPr>
                        <a:latin typeface="Poppins"/>
                        <a:ea typeface="Poppins"/>
                        <a:cs typeface="Poppins"/>
                        <a:sym typeface="Poppins"/>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r h="548625">
                <a:tc>
                  <a:txBody>
                    <a:bodyPr/>
                    <a:lstStyle/>
                    <a:p>
                      <a:pPr indent="0" lvl="0" marL="0" rtl="0" algn="ctr">
                        <a:spcBef>
                          <a:spcPts val="0"/>
                        </a:spcBef>
                        <a:spcAft>
                          <a:spcPts val="0"/>
                        </a:spcAft>
                        <a:buNone/>
                      </a:pPr>
                      <a:r>
                        <a:rPr b="1" lang="en" sz="1100">
                          <a:latin typeface="Poppins"/>
                          <a:ea typeface="Poppins"/>
                          <a:cs typeface="Poppins"/>
                          <a:sym typeface="Poppins"/>
                        </a:rPr>
                        <a:t>Implement RAG(Generator)</a:t>
                      </a:r>
                      <a:endParaRPr b="1" sz="1100">
                        <a:latin typeface="Poppins"/>
                        <a:ea typeface="Poppins"/>
                        <a:cs typeface="Poppins"/>
                        <a:sym typeface="Poppins"/>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t/>
                      </a:r>
                      <a:endParaRPr>
                        <a:latin typeface="Poppins"/>
                        <a:ea typeface="Poppins"/>
                        <a:cs typeface="Poppins"/>
                        <a:sym typeface="Poppins"/>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chemeClr val="accent3"/>
                    </a:solidFill>
                  </a:tcPr>
                </a:tc>
                <a:tc>
                  <a:txBody>
                    <a:bodyPr/>
                    <a:lstStyle/>
                    <a:p>
                      <a:pPr indent="0" lvl="0" marL="0" rtl="0" algn="ctr">
                        <a:spcBef>
                          <a:spcPts val="0"/>
                        </a:spcBef>
                        <a:spcAft>
                          <a:spcPts val="0"/>
                        </a:spcAft>
                        <a:buNone/>
                      </a:pPr>
                      <a:r>
                        <a:t/>
                      </a:r>
                      <a:endParaRPr>
                        <a:latin typeface="Poppins"/>
                        <a:ea typeface="Poppins"/>
                        <a:cs typeface="Poppins"/>
                        <a:sym typeface="Poppins"/>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chemeClr val="accent3"/>
                    </a:solidFill>
                  </a:tcPr>
                </a:tc>
                <a:tc>
                  <a:txBody>
                    <a:bodyPr/>
                    <a:lstStyle/>
                    <a:p>
                      <a:pPr indent="0" lvl="0" marL="0" rtl="0" algn="ctr">
                        <a:spcBef>
                          <a:spcPts val="0"/>
                        </a:spcBef>
                        <a:spcAft>
                          <a:spcPts val="0"/>
                        </a:spcAft>
                        <a:buNone/>
                      </a:pPr>
                      <a:r>
                        <a:t/>
                      </a:r>
                      <a:endParaRPr>
                        <a:latin typeface="Poppins"/>
                        <a:ea typeface="Poppins"/>
                        <a:cs typeface="Poppins"/>
                        <a:sym typeface="Poppins"/>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chemeClr val="accent3"/>
                    </a:solidFill>
                  </a:tcPr>
                </a:tc>
                <a:tc>
                  <a:txBody>
                    <a:bodyPr/>
                    <a:lstStyle/>
                    <a:p>
                      <a:pPr indent="0" lvl="0" marL="0" rtl="0" algn="ctr">
                        <a:lnSpc>
                          <a:spcPct val="115000"/>
                        </a:lnSpc>
                        <a:spcBef>
                          <a:spcPts val="0"/>
                        </a:spcBef>
                        <a:spcAft>
                          <a:spcPts val="1600"/>
                        </a:spcAft>
                        <a:buNone/>
                      </a:pPr>
                      <a:r>
                        <a:rPr lang="en" sz="1700">
                          <a:solidFill>
                            <a:schemeClr val="lt2"/>
                          </a:solidFill>
                          <a:latin typeface="Poppins SemiBold"/>
                          <a:ea typeface="Poppins SemiBold"/>
                          <a:cs typeface="Poppins SemiBold"/>
                          <a:sym typeface="Poppins SemiBold"/>
                        </a:rPr>
                        <a:t>done</a:t>
                      </a:r>
                      <a:endParaRPr>
                        <a:latin typeface="Poppins"/>
                        <a:ea typeface="Poppins"/>
                        <a:cs typeface="Poppins"/>
                        <a:sym typeface="Poppins"/>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chemeClr val="accent3"/>
                    </a:solidFill>
                  </a:tcPr>
                </a:tc>
                <a:tc>
                  <a:txBody>
                    <a:bodyPr/>
                    <a:lstStyle/>
                    <a:p>
                      <a:pPr indent="0" lvl="0" marL="0" rtl="0" algn="ctr">
                        <a:spcBef>
                          <a:spcPts val="0"/>
                        </a:spcBef>
                        <a:spcAft>
                          <a:spcPts val="0"/>
                        </a:spcAft>
                        <a:buNone/>
                      </a:pPr>
                      <a:r>
                        <a:t/>
                      </a:r>
                      <a:endParaRPr>
                        <a:latin typeface="Poppins"/>
                        <a:ea typeface="Poppins"/>
                        <a:cs typeface="Poppins"/>
                        <a:sym typeface="Poppins"/>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t/>
                      </a:r>
                      <a:endParaRPr>
                        <a:latin typeface="Poppins"/>
                        <a:ea typeface="Poppins"/>
                        <a:cs typeface="Poppins"/>
                        <a:sym typeface="Poppins"/>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t/>
                      </a:r>
                      <a:endParaRPr>
                        <a:latin typeface="Poppins"/>
                        <a:ea typeface="Poppins"/>
                        <a:cs typeface="Poppins"/>
                        <a:sym typeface="Poppins"/>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t/>
                      </a:r>
                      <a:endParaRPr>
                        <a:latin typeface="Poppins"/>
                        <a:ea typeface="Poppins"/>
                        <a:cs typeface="Poppins"/>
                        <a:sym typeface="Poppins"/>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t/>
                      </a:r>
                      <a:endParaRPr>
                        <a:latin typeface="Poppins"/>
                        <a:ea typeface="Poppins"/>
                        <a:cs typeface="Poppins"/>
                        <a:sym typeface="Poppins"/>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t/>
                      </a:r>
                      <a:endParaRPr>
                        <a:latin typeface="Poppins"/>
                        <a:ea typeface="Poppins"/>
                        <a:cs typeface="Poppins"/>
                        <a:sym typeface="Poppins"/>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r h="548625">
                <a:tc>
                  <a:txBody>
                    <a:bodyPr/>
                    <a:lstStyle/>
                    <a:p>
                      <a:pPr indent="0" lvl="0" marL="0" rtl="0" algn="ctr">
                        <a:spcBef>
                          <a:spcPts val="0"/>
                        </a:spcBef>
                        <a:spcAft>
                          <a:spcPts val="0"/>
                        </a:spcAft>
                        <a:buNone/>
                      </a:pPr>
                      <a:r>
                        <a:rPr b="1" lang="en" sz="1100">
                          <a:latin typeface="Poppins"/>
                          <a:ea typeface="Poppins"/>
                          <a:cs typeface="Poppins"/>
                          <a:sym typeface="Poppins"/>
                        </a:rPr>
                        <a:t>Evaluate</a:t>
                      </a:r>
                      <a:endParaRPr b="1" sz="1100">
                        <a:latin typeface="Poppins"/>
                        <a:ea typeface="Poppins"/>
                        <a:cs typeface="Poppins"/>
                        <a:sym typeface="Poppins"/>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t/>
                      </a:r>
                      <a:endParaRPr>
                        <a:latin typeface="Poppins"/>
                        <a:ea typeface="Poppins"/>
                        <a:cs typeface="Poppins"/>
                        <a:sym typeface="Poppins"/>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t/>
                      </a:r>
                      <a:endParaRPr>
                        <a:latin typeface="Poppins"/>
                        <a:ea typeface="Poppins"/>
                        <a:cs typeface="Poppins"/>
                        <a:sym typeface="Poppins"/>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t/>
                      </a:r>
                      <a:endParaRPr>
                        <a:latin typeface="Poppins"/>
                        <a:ea typeface="Poppins"/>
                        <a:cs typeface="Poppins"/>
                        <a:sym typeface="Poppins"/>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t/>
                      </a:r>
                      <a:endParaRPr>
                        <a:latin typeface="Poppins"/>
                        <a:ea typeface="Poppins"/>
                        <a:cs typeface="Poppins"/>
                        <a:sym typeface="Poppins"/>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t/>
                      </a:r>
                      <a:endParaRPr>
                        <a:latin typeface="Poppins"/>
                        <a:ea typeface="Poppins"/>
                        <a:cs typeface="Poppins"/>
                        <a:sym typeface="Poppins"/>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t/>
                      </a:r>
                      <a:endParaRPr>
                        <a:latin typeface="Poppins"/>
                        <a:ea typeface="Poppins"/>
                        <a:cs typeface="Poppins"/>
                        <a:sym typeface="Poppins"/>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t/>
                      </a:r>
                      <a:endParaRPr>
                        <a:latin typeface="Poppins"/>
                        <a:ea typeface="Poppins"/>
                        <a:cs typeface="Poppins"/>
                        <a:sym typeface="Poppins"/>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rgbClr val="B7B7B7"/>
                    </a:solidFill>
                  </a:tcPr>
                </a:tc>
                <a:tc>
                  <a:txBody>
                    <a:bodyPr/>
                    <a:lstStyle/>
                    <a:p>
                      <a:pPr indent="0" lvl="0" marL="0" rtl="0" algn="ctr">
                        <a:spcBef>
                          <a:spcPts val="0"/>
                        </a:spcBef>
                        <a:spcAft>
                          <a:spcPts val="0"/>
                        </a:spcAft>
                        <a:buNone/>
                      </a:pPr>
                      <a:r>
                        <a:t/>
                      </a:r>
                      <a:endParaRPr>
                        <a:latin typeface="Poppins"/>
                        <a:ea typeface="Poppins"/>
                        <a:cs typeface="Poppins"/>
                        <a:sym typeface="Poppins"/>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rgbClr val="B7B7B7"/>
                    </a:solidFill>
                  </a:tcPr>
                </a:tc>
                <a:tc>
                  <a:txBody>
                    <a:bodyPr/>
                    <a:lstStyle/>
                    <a:p>
                      <a:pPr indent="0" lvl="0" marL="0" rtl="0" algn="ctr">
                        <a:spcBef>
                          <a:spcPts val="0"/>
                        </a:spcBef>
                        <a:spcAft>
                          <a:spcPts val="0"/>
                        </a:spcAft>
                        <a:buNone/>
                      </a:pPr>
                      <a:r>
                        <a:t/>
                      </a:r>
                      <a:endParaRPr>
                        <a:latin typeface="Poppins"/>
                        <a:ea typeface="Poppins"/>
                        <a:cs typeface="Poppins"/>
                        <a:sym typeface="Poppins"/>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rgbClr val="B7B7B7"/>
                    </a:solidFill>
                  </a:tcPr>
                </a:tc>
                <a:tc>
                  <a:txBody>
                    <a:bodyPr/>
                    <a:lstStyle/>
                    <a:p>
                      <a:pPr indent="0" lvl="0" marL="0" rtl="0" algn="ctr">
                        <a:spcBef>
                          <a:spcPts val="0"/>
                        </a:spcBef>
                        <a:spcAft>
                          <a:spcPts val="0"/>
                        </a:spcAft>
                        <a:buNone/>
                      </a:pPr>
                      <a:r>
                        <a:t/>
                      </a:r>
                      <a:endParaRPr>
                        <a:latin typeface="Poppins"/>
                        <a:ea typeface="Poppins"/>
                        <a:cs typeface="Poppins"/>
                        <a:sym typeface="Poppins"/>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rgbClr val="B7B7B7"/>
                    </a:solidFill>
                  </a:tcPr>
                </a:tc>
              </a:tr>
              <a:tr h="548625">
                <a:tc>
                  <a:txBody>
                    <a:bodyPr/>
                    <a:lstStyle/>
                    <a:p>
                      <a:pPr indent="0" lvl="0" marL="0" rtl="0" algn="ctr">
                        <a:spcBef>
                          <a:spcPts val="0"/>
                        </a:spcBef>
                        <a:spcAft>
                          <a:spcPts val="0"/>
                        </a:spcAft>
                        <a:buNone/>
                      </a:pPr>
                      <a:r>
                        <a:rPr b="1" lang="en" sz="1100">
                          <a:latin typeface="Poppins"/>
                          <a:ea typeface="Poppins"/>
                          <a:cs typeface="Poppins"/>
                          <a:sym typeface="Poppins"/>
                        </a:rPr>
                        <a:t>Implement Back-end</a:t>
                      </a:r>
                      <a:endParaRPr b="1" sz="1100">
                        <a:latin typeface="Poppins"/>
                        <a:ea typeface="Poppins"/>
                        <a:cs typeface="Poppins"/>
                        <a:sym typeface="Poppins"/>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t/>
                      </a:r>
                      <a:endParaRPr>
                        <a:latin typeface="Poppins"/>
                        <a:ea typeface="Poppins"/>
                        <a:cs typeface="Poppins"/>
                        <a:sym typeface="Poppins"/>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t/>
                      </a:r>
                      <a:endParaRPr>
                        <a:latin typeface="Poppins"/>
                        <a:ea typeface="Poppins"/>
                        <a:cs typeface="Poppins"/>
                        <a:sym typeface="Poppins"/>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t/>
                      </a:r>
                      <a:endParaRPr>
                        <a:latin typeface="Poppins"/>
                        <a:ea typeface="Poppins"/>
                        <a:cs typeface="Poppins"/>
                        <a:sym typeface="Poppins"/>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t/>
                      </a:r>
                      <a:endParaRPr>
                        <a:latin typeface="Poppins"/>
                        <a:ea typeface="Poppins"/>
                        <a:cs typeface="Poppins"/>
                        <a:sym typeface="Poppins"/>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t/>
                      </a:r>
                      <a:endParaRPr>
                        <a:latin typeface="Poppins"/>
                        <a:ea typeface="Poppins"/>
                        <a:cs typeface="Poppins"/>
                        <a:sym typeface="Poppins"/>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chemeClr val="accent6"/>
                    </a:solidFill>
                  </a:tcPr>
                </a:tc>
                <a:tc>
                  <a:txBody>
                    <a:bodyPr/>
                    <a:lstStyle/>
                    <a:p>
                      <a:pPr indent="0" lvl="0" marL="0" rtl="0" algn="ctr">
                        <a:spcBef>
                          <a:spcPts val="0"/>
                        </a:spcBef>
                        <a:spcAft>
                          <a:spcPts val="0"/>
                        </a:spcAft>
                        <a:buNone/>
                      </a:pPr>
                      <a:r>
                        <a:rPr lang="en" sz="1100">
                          <a:solidFill>
                            <a:schemeClr val="lt2"/>
                          </a:solidFill>
                          <a:latin typeface="Poppins SemiBold"/>
                          <a:ea typeface="Poppins SemiBold"/>
                          <a:cs typeface="Poppins SemiBold"/>
                          <a:sym typeface="Poppins SemiBold"/>
                        </a:rPr>
                        <a:t>In progress</a:t>
                      </a:r>
                      <a:endParaRPr>
                        <a:latin typeface="Poppins"/>
                        <a:ea typeface="Poppins"/>
                        <a:cs typeface="Poppins"/>
                        <a:sym typeface="Poppins"/>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chemeClr val="accent6"/>
                    </a:solidFill>
                  </a:tcPr>
                </a:tc>
                <a:tc>
                  <a:txBody>
                    <a:bodyPr/>
                    <a:lstStyle/>
                    <a:p>
                      <a:pPr indent="0" lvl="0" marL="0" rtl="0" algn="ctr">
                        <a:spcBef>
                          <a:spcPts val="0"/>
                        </a:spcBef>
                        <a:spcAft>
                          <a:spcPts val="0"/>
                        </a:spcAft>
                        <a:buNone/>
                      </a:pPr>
                      <a:r>
                        <a:t/>
                      </a:r>
                      <a:endParaRPr>
                        <a:latin typeface="Poppins"/>
                        <a:ea typeface="Poppins"/>
                        <a:cs typeface="Poppins"/>
                        <a:sym typeface="Poppins"/>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rgbClr val="B7B7B7"/>
                    </a:solidFill>
                  </a:tcPr>
                </a:tc>
                <a:tc>
                  <a:txBody>
                    <a:bodyPr/>
                    <a:lstStyle/>
                    <a:p>
                      <a:pPr indent="0" lvl="0" marL="0" rtl="0" algn="ctr">
                        <a:spcBef>
                          <a:spcPts val="0"/>
                        </a:spcBef>
                        <a:spcAft>
                          <a:spcPts val="0"/>
                        </a:spcAft>
                        <a:buNone/>
                      </a:pPr>
                      <a:r>
                        <a:t/>
                      </a:r>
                      <a:endParaRPr>
                        <a:latin typeface="Poppins"/>
                        <a:ea typeface="Poppins"/>
                        <a:cs typeface="Poppins"/>
                        <a:sym typeface="Poppins"/>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rgbClr val="B7B7B7"/>
                    </a:solidFill>
                  </a:tcPr>
                </a:tc>
                <a:tc>
                  <a:txBody>
                    <a:bodyPr/>
                    <a:lstStyle/>
                    <a:p>
                      <a:pPr indent="0" lvl="0" marL="0" rtl="0" algn="ctr">
                        <a:spcBef>
                          <a:spcPts val="0"/>
                        </a:spcBef>
                        <a:spcAft>
                          <a:spcPts val="0"/>
                        </a:spcAft>
                        <a:buNone/>
                      </a:pPr>
                      <a:r>
                        <a:t/>
                      </a:r>
                      <a:endParaRPr>
                        <a:latin typeface="Poppins"/>
                        <a:ea typeface="Poppins"/>
                        <a:cs typeface="Poppins"/>
                        <a:sym typeface="Poppins"/>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rgbClr val="B7B7B7"/>
                    </a:solidFill>
                  </a:tcPr>
                </a:tc>
                <a:tc>
                  <a:txBody>
                    <a:bodyPr/>
                    <a:lstStyle/>
                    <a:p>
                      <a:pPr indent="0" lvl="0" marL="0" rtl="0" algn="ctr">
                        <a:spcBef>
                          <a:spcPts val="0"/>
                        </a:spcBef>
                        <a:spcAft>
                          <a:spcPts val="0"/>
                        </a:spcAft>
                        <a:buNone/>
                      </a:pPr>
                      <a:r>
                        <a:t/>
                      </a:r>
                      <a:endParaRPr>
                        <a:latin typeface="Poppins"/>
                        <a:ea typeface="Poppins"/>
                        <a:cs typeface="Poppins"/>
                        <a:sym typeface="Poppins"/>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rgbClr val="B7B7B7"/>
                    </a:solidFill>
                  </a:tcPr>
                </a:tc>
              </a:tr>
              <a:tr h="548625">
                <a:tc>
                  <a:txBody>
                    <a:bodyPr/>
                    <a:lstStyle/>
                    <a:p>
                      <a:pPr indent="0" lvl="0" marL="0" rtl="0" algn="ctr">
                        <a:spcBef>
                          <a:spcPts val="0"/>
                        </a:spcBef>
                        <a:spcAft>
                          <a:spcPts val="0"/>
                        </a:spcAft>
                        <a:buNone/>
                      </a:pPr>
                      <a:r>
                        <a:rPr b="1" lang="en" sz="1100">
                          <a:latin typeface="Poppins"/>
                          <a:ea typeface="Poppins"/>
                          <a:cs typeface="Poppins"/>
                          <a:sym typeface="Poppins"/>
                        </a:rPr>
                        <a:t>Implement Front-end</a:t>
                      </a:r>
                      <a:endParaRPr b="1" sz="1100">
                        <a:latin typeface="Poppins"/>
                        <a:ea typeface="Poppins"/>
                        <a:cs typeface="Poppins"/>
                        <a:sym typeface="Poppins"/>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t/>
                      </a:r>
                      <a:endParaRPr>
                        <a:latin typeface="Poppins"/>
                        <a:ea typeface="Poppins"/>
                        <a:cs typeface="Poppins"/>
                        <a:sym typeface="Poppins"/>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t/>
                      </a:r>
                      <a:endParaRPr>
                        <a:latin typeface="Poppins"/>
                        <a:ea typeface="Poppins"/>
                        <a:cs typeface="Poppins"/>
                        <a:sym typeface="Poppins"/>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t/>
                      </a:r>
                      <a:endParaRPr>
                        <a:latin typeface="Poppins"/>
                        <a:ea typeface="Poppins"/>
                        <a:cs typeface="Poppins"/>
                        <a:sym typeface="Poppins"/>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t/>
                      </a:r>
                      <a:endParaRPr>
                        <a:latin typeface="Poppins"/>
                        <a:ea typeface="Poppins"/>
                        <a:cs typeface="Poppins"/>
                        <a:sym typeface="Poppins"/>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chemeClr val="accent6"/>
                    </a:solidFill>
                  </a:tcPr>
                </a:tc>
                <a:tc>
                  <a:txBody>
                    <a:bodyPr/>
                    <a:lstStyle/>
                    <a:p>
                      <a:pPr indent="0" lvl="0" marL="0" rtl="0" algn="ctr">
                        <a:spcBef>
                          <a:spcPts val="0"/>
                        </a:spcBef>
                        <a:spcAft>
                          <a:spcPts val="0"/>
                        </a:spcAft>
                        <a:buNone/>
                      </a:pPr>
                      <a:r>
                        <a:t/>
                      </a:r>
                      <a:endParaRPr>
                        <a:latin typeface="Poppins"/>
                        <a:ea typeface="Poppins"/>
                        <a:cs typeface="Poppins"/>
                        <a:sym typeface="Poppins"/>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chemeClr val="accent6"/>
                    </a:solidFill>
                  </a:tcPr>
                </a:tc>
                <a:tc>
                  <a:txBody>
                    <a:bodyPr/>
                    <a:lstStyle/>
                    <a:p>
                      <a:pPr indent="0" lvl="0" marL="0" rtl="0" algn="ctr">
                        <a:spcBef>
                          <a:spcPts val="0"/>
                        </a:spcBef>
                        <a:spcAft>
                          <a:spcPts val="0"/>
                        </a:spcAft>
                        <a:buNone/>
                      </a:pPr>
                      <a:r>
                        <a:rPr lang="en" sz="1100">
                          <a:solidFill>
                            <a:schemeClr val="lt2"/>
                          </a:solidFill>
                          <a:latin typeface="Poppins SemiBold"/>
                          <a:ea typeface="Poppins SemiBold"/>
                          <a:cs typeface="Poppins SemiBold"/>
                          <a:sym typeface="Poppins SemiBold"/>
                        </a:rPr>
                        <a:t>In progress</a:t>
                      </a:r>
                      <a:endParaRPr>
                        <a:latin typeface="Poppins"/>
                        <a:ea typeface="Poppins"/>
                        <a:cs typeface="Poppins"/>
                        <a:sym typeface="Poppins"/>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chemeClr val="accent6"/>
                    </a:solidFill>
                  </a:tcPr>
                </a:tc>
                <a:tc>
                  <a:txBody>
                    <a:bodyPr/>
                    <a:lstStyle/>
                    <a:p>
                      <a:pPr indent="0" lvl="0" marL="0" rtl="0" algn="ctr">
                        <a:spcBef>
                          <a:spcPts val="0"/>
                        </a:spcBef>
                        <a:spcAft>
                          <a:spcPts val="0"/>
                        </a:spcAft>
                        <a:buNone/>
                      </a:pPr>
                      <a:r>
                        <a:t/>
                      </a:r>
                      <a:endParaRPr>
                        <a:latin typeface="Poppins"/>
                        <a:ea typeface="Poppins"/>
                        <a:cs typeface="Poppins"/>
                        <a:sym typeface="Poppins"/>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rgbClr val="B7B7B7"/>
                    </a:solidFill>
                  </a:tcPr>
                </a:tc>
                <a:tc>
                  <a:txBody>
                    <a:bodyPr/>
                    <a:lstStyle/>
                    <a:p>
                      <a:pPr indent="0" lvl="0" marL="0" rtl="0" algn="ctr">
                        <a:spcBef>
                          <a:spcPts val="0"/>
                        </a:spcBef>
                        <a:spcAft>
                          <a:spcPts val="0"/>
                        </a:spcAft>
                        <a:buNone/>
                      </a:pPr>
                      <a:r>
                        <a:t/>
                      </a:r>
                      <a:endParaRPr>
                        <a:latin typeface="Poppins"/>
                        <a:ea typeface="Poppins"/>
                        <a:cs typeface="Poppins"/>
                        <a:sym typeface="Poppins"/>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rgbClr val="B7B7B7"/>
                    </a:solidFill>
                  </a:tcPr>
                </a:tc>
                <a:tc>
                  <a:txBody>
                    <a:bodyPr/>
                    <a:lstStyle/>
                    <a:p>
                      <a:pPr indent="0" lvl="0" marL="0" rtl="0" algn="ctr">
                        <a:spcBef>
                          <a:spcPts val="0"/>
                        </a:spcBef>
                        <a:spcAft>
                          <a:spcPts val="0"/>
                        </a:spcAft>
                        <a:buNone/>
                      </a:pPr>
                      <a:r>
                        <a:t/>
                      </a:r>
                      <a:endParaRPr>
                        <a:latin typeface="Poppins"/>
                        <a:ea typeface="Poppins"/>
                        <a:cs typeface="Poppins"/>
                        <a:sym typeface="Poppins"/>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rgbClr val="B7B7B7"/>
                    </a:solidFill>
                  </a:tcPr>
                </a:tc>
                <a:tc>
                  <a:txBody>
                    <a:bodyPr/>
                    <a:lstStyle/>
                    <a:p>
                      <a:pPr indent="0" lvl="0" marL="0" rtl="0" algn="ctr">
                        <a:spcBef>
                          <a:spcPts val="0"/>
                        </a:spcBef>
                        <a:spcAft>
                          <a:spcPts val="0"/>
                        </a:spcAft>
                        <a:buNone/>
                      </a:pPr>
                      <a:r>
                        <a:t/>
                      </a:r>
                      <a:endParaRPr>
                        <a:latin typeface="Poppins"/>
                        <a:ea typeface="Poppins"/>
                        <a:cs typeface="Poppins"/>
                        <a:sym typeface="Poppins"/>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rgbClr val="B7B7B7"/>
                    </a:solidFill>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2" name="Shape 562"/>
        <p:cNvGrpSpPr/>
        <p:nvPr/>
      </p:nvGrpSpPr>
      <p:grpSpPr>
        <a:xfrm>
          <a:off x="0" y="0"/>
          <a:ext cx="0" cy="0"/>
          <a:chOff x="0" y="0"/>
          <a:chExt cx="0" cy="0"/>
        </a:xfrm>
      </p:grpSpPr>
      <p:sp>
        <p:nvSpPr>
          <p:cNvPr id="563" name="Google Shape;563;p26"/>
          <p:cNvSpPr txBox="1"/>
          <p:nvPr>
            <p:ph type="title"/>
          </p:nvPr>
        </p:nvSpPr>
        <p:spPr>
          <a:xfrm>
            <a:off x="1135675" y="430400"/>
            <a:ext cx="9767400" cy="8874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a:t>Roles</a:t>
            </a:r>
            <a:endParaRPr/>
          </a:p>
        </p:txBody>
      </p:sp>
      <p:sp>
        <p:nvSpPr>
          <p:cNvPr id="564" name="Google Shape;564;p26"/>
          <p:cNvSpPr txBox="1"/>
          <p:nvPr>
            <p:ph idx="1" type="body"/>
          </p:nvPr>
        </p:nvSpPr>
        <p:spPr>
          <a:xfrm>
            <a:off x="659550" y="1541250"/>
            <a:ext cx="10872900" cy="4136100"/>
          </a:xfrm>
          <a:prstGeom prst="rect">
            <a:avLst/>
          </a:prstGeom>
        </p:spPr>
        <p:txBody>
          <a:bodyPr anchorCtr="0" anchor="t" bIns="121900" lIns="121900" spcFirstLastPara="1" rIns="121900" wrap="square" tIns="121900">
            <a:noAutofit/>
          </a:bodyPr>
          <a:lstStyle/>
          <a:p>
            <a:pPr indent="-381000" lvl="0" marL="457200" rtl="0" algn="just">
              <a:spcBef>
                <a:spcPts val="0"/>
              </a:spcBef>
              <a:spcAft>
                <a:spcPts val="0"/>
              </a:spcAft>
              <a:buClr>
                <a:schemeClr val="accent3"/>
              </a:buClr>
              <a:buSzPts val="2400"/>
              <a:buFont typeface="Poppins"/>
              <a:buChar char="❖"/>
            </a:pPr>
            <a:r>
              <a:rPr b="1" lang="en" sz="2400">
                <a:solidFill>
                  <a:srgbClr val="1D1C1D"/>
                </a:solidFill>
                <a:latin typeface="Poppins"/>
                <a:ea typeface="Poppins"/>
                <a:cs typeface="Poppins"/>
                <a:sym typeface="Poppins"/>
              </a:rPr>
              <a:t>Jiae</a:t>
            </a:r>
            <a:r>
              <a:rPr lang="en" sz="2400">
                <a:solidFill>
                  <a:srgbClr val="1D1C1D"/>
                </a:solidFill>
                <a:latin typeface="Poppins"/>
                <a:ea typeface="Poppins"/>
                <a:cs typeface="Poppins"/>
                <a:sym typeface="Poppins"/>
              </a:rPr>
              <a:t>: Front-end + Improve d</a:t>
            </a:r>
            <a:r>
              <a:rPr lang="en" sz="2400">
                <a:solidFill>
                  <a:srgbClr val="1D1C1D"/>
                </a:solidFill>
                <a:latin typeface="Poppins"/>
                <a:ea typeface="Poppins"/>
                <a:cs typeface="Poppins"/>
                <a:sym typeface="Poppins"/>
              </a:rPr>
              <a:t>atabase quality.</a:t>
            </a:r>
            <a:endParaRPr sz="2400">
              <a:solidFill>
                <a:srgbClr val="1D1C1D"/>
              </a:solidFill>
              <a:latin typeface="Poppins"/>
              <a:ea typeface="Poppins"/>
              <a:cs typeface="Poppins"/>
              <a:sym typeface="Poppins"/>
            </a:endParaRPr>
          </a:p>
          <a:p>
            <a:pPr indent="-381000" lvl="0" marL="457200" rtl="0" algn="just">
              <a:spcBef>
                <a:spcPts val="1000"/>
              </a:spcBef>
              <a:spcAft>
                <a:spcPts val="0"/>
              </a:spcAft>
              <a:buClr>
                <a:schemeClr val="accent3"/>
              </a:buClr>
              <a:buSzPts val="2400"/>
              <a:buFont typeface="Poppins"/>
              <a:buChar char="❖"/>
            </a:pPr>
            <a:r>
              <a:rPr b="1" lang="en" sz="2400">
                <a:solidFill>
                  <a:srgbClr val="1D1C1D"/>
                </a:solidFill>
                <a:latin typeface="Poppins"/>
                <a:ea typeface="Poppins"/>
                <a:cs typeface="Poppins"/>
                <a:sym typeface="Poppins"/>
              </a:rPr>
              <a:t>GeonWoo</a:t>
            </a:r>
            <a:r>
              <a:rPr lang="en" sz="2400">
                <a:solidFill>
                  <a:srgbClr val="1D1C1D"/>
                </a:solidFill>
                <a:latin typeface="Poppins"/>
                <a:ea typeface="Poppins"/>
                <a:cs typeface="Poppins"/>
                <a:sym typeface="Poppins"/>
              </a:rPr>
              <a:t>: Back-end (API) + Improve efficiency.</a:t>
            </a:r>
            <a:endParaRPr sz="2400">
              <a:solidFill>
                <a:srgbClr val="1D1C1D"/>
              </a:solidFill>
              <a:latin typeface="Poppins"/>
              <a:ea typeface="Poppins"/>
              <a:cs typeface="Poppins"/>
              <a:sym typeface="Poppins"/>
            </a:endParaRPr>
          </a:p>
          <a:p>
            <a:pPr indent="-381000" lvl="0" marL="457200" rtl="0" algn="just">
              <a:spcBef>
                <a:spcPts val="1000"/>
              </a:spcBef>
              <a:spcAft>
                <a:spcPts val="0"/>
              </a:spcAft>
              <a:buClr>
                <a:schemeClr val="accent3"/>
              </a:buClr>
              <a:buSzPts val="2400"/>
              <a:buFont typeface="Poppins"/>
              <a:buChar char="❖"/>
            </a:pPr>
            <a:r>
              <a:rPr b="1" lang="en" sz="2400">
                <a:solidFill>
                  <a:srgbClr val="1D1C1D"/>
                </a:solidFill>
                <a:latin typeface="Poppins"/>
                <a:ea typeface="Poppins"/>
                <a:cs typeface="Poppins"/>
                <a:sym typeface="Poppins"/>
              </a:rPr>
              <a:t>JungYoon</a:t>
            </a:r>
            <a:r>
              <a:rPr lang="en" sz="2400">
                <a:solidFill>
                  <a:srgbClr val="1D1C1D"/>
                </a:solidFill>
                <a:latin typeface="Poppins"/>
                <a:ea typeface="Poppins"/>
                <a:cs typeface="Poppins"/>
                <a:sym typeface="Poppins"/>
              </a:rPr>
              <a:t>: Improve database quality + New features (Link providing, database update).</a:t>
            </a:r>
            <a:endParaRPr sz="2400">
              <a:solidFill>
                <a:srgbClr val="1D1C1D"/>
              </a:solidFill>
              <a:latin typeface="Poppins"/>
              <a:ea typeface="Poppins"/>
              <a:cs typeface="Poppins"/>
              <a:sym typeface="Poppins"/>
            </a:endParaRPr>
          </a:p>
          <a:p>
            <a:pPr indent="-381000" lvl="0" marL="457200" rtl="0" algn="just">
              <a:spcBef>
                <a:spcPts val="1000"/>
              </a:spcBef>
              <a:spcAft>
                <a:spcPts val="1000"/>
              </a:spcAft>
              <a:buClr>
                <a:schemeClr val="accent3"/>
              </a:buClr>
              <a:buSzPts val="2400"/>
              <a:buFont typeface="Poppins"/>
              <a:buChar char="❖"/>
            </a:pPr>
            <a:r>
              <a:rPr b="1" lang="en" sz="2400">
                <a:solidFill>
                  <a:srgbClr val="1D1C1D"/>
                </a:solidFill>
                <a:latin typeface="Poppins"/>
                <a:ea typeface="Poppins"/>
                <a:cs typeface="Poppins"/>
                <a:sym typeface="Poppins"/>
              </a:rPr>
              <a:t>Mikel</a:t>
            </a:r>
            <a:r>
              <a:rPr lang="en" sz="2400">
                <a:solidFill>
                  <a:srgbClr val="1D1C1D"/>
                </a:solidFill>
                <a:latin typeface="Poppins"/>
                <a:ea typeface="Poppins"/>
                <a:cs typeface="Poppins"/>
                <a:sym typeface="Poppins"/>
              </a:rPr>
              <a:t>: Generation of evaluation dataset + Research models for evaluation.</a:t>
            </a:r>
            <a:endParaRPr b="1" sz="2400">
              <a:solidFill>
                <a:schemeClr val="accent3"/>
              </a:solidFill>
              <a:latin typeface="Poppins"/>
              <a:ea typeface="Poppins"/>
              <a:cs typeface="Poppins"/>
              <a:sym typeface="Poppin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8" name="Shape 568"/>
        <p:cNvGrpSpPr/>
        <p:nvPr/>
      </p:nvGrpSpPr>
      <p:grpSpPr>
        <a:xfrm>
          <a:off x="0" y="0"/>
          <a:ext cx="0" cy="0"/>
          <a:chOff x="0" y="0"/>
          <a:chExt cx="0" cy="0"/>
        </a:xfrm>
      </p:grpSpPr>
      <p:sp>
        <p:nvSpPr>
          <p:cNvPr id="569" name="Google Shape;569;p27"/>
          <p:cNvSpPr txBox="1"/>
          <p:nvPr>
            <p:ph type="title"/>
          </p:nvPr>
        </p:nvSpPr>
        <p:spPr>
          <a:xfrm>
            <a:off x="1614900" y="2944525"/>
            <a:ext cx="8962200" cy="1032900"/>
          </a:xfrm>
          <a:prstGeom prst="rect">
            <a:avLst/>
          </a:prstGeom>
        </p:spPr>
        <p:txBody>
          <a:bodyPr anchorCtr="0" anchor="ctr" bIns="121900" lIns="121900" spcFirstLastPara="1" rIns="121900" wrap="square" tIns="121900">
            <a:normAutofit/>
          </a:bodyPr>
          <a:lstStyle/>
          <a:p>
            <a:pPr indent="0" lvl="0" marL="0" rtl="0" algn="l">
              <a:spcBef>
                <a:spcPts val="0"/>
              </a:spcBef>
              <a:spcAft>
                <a:spcPts val="0"/>
              </a:spcAft>
              <a:buNone/>
            </a:pPr>
            <a:r>
              <a:rPr lang="en"/>
              <a:t>Performance &amp; Efficiency</a:t>
            </a:r>
            <a:endParaRPr/>
          </a:p>
        </p:txBody>
      </p:sp>
      <p:sp>
        <p:nvSpPr>
          <p:cNvPr id="570" name="Google Shape;570;p27"/>
          <p:cNvSpPr txBox="1"/>
          <p:nvPr>
            <p:ph idx="1" type="body"/>
          </p:nvPr>
        </p:nvSpPr>
        <p:spPr>
          <a:xfrm>
            <a:off x="1614900" y="3977575"/>
            <a:ext cx="9350400" cy="1934700"/>
          </a:xfrm>
          <a:prstGeom prst="rect">
            <a:avLst/>
          </a:prstGeom>
        </p:spPr>
        <p:txBody>
          <a:bodyPr anchorCtr="0" anchor="t" bIns="121900" lIns="121900" spcFirstLastPara="1" rIns="121900" wrap="square" tIns="121900">
            <a:normAutofit/>
          </a:bodyPr>
          <a:lstStyle/>
          <a:p>
            <a:pPr indent="0" lvl="0" marL="0" rtl="0" algn="l">
              <a:spcBef>
                <a:spcPts val="0"/>
              </a:spcBef>
              <a:spcAft>
                <a:spcPts val="0"/>
              </a:spcAft>
              <a:buNone/>
            </a:pPr>
            <a:r>
              <a:rPr lang="en"/>
              <a:t>What we did to improve our model’s performance and efficiency</a:t>
            </a:r>
            <a:endParaRPr/>
          </a:p>
          <a:p>
            <a:pPr indent="0" lvl="0" marL="0" rtl="0" algn="l">
              <a:spcBef>
                <a:spcPts val="1600"/>
              </a:spcBef>
              <a:spcAft>
                <a:spcPts val="1600"/>
              </a:spcAft>
              <a:buNone/>
            </a:pPr>
            <a:r>
              <a:t/>
            </a:r>
            <a:endParaRPr/>
          </a:p>
        </p:txBody>
      </p:sp>
      <p:sp>
        <p:nvSpPr>
          <p:cNvPr id="571" name="Google Shape;571;p27"/>
          <p:cNvSpPr/>
          <p:nvPr/>
        </p:nvSpPr>
        <p:spPr>
          <a:xfrm>
            <a:off x="1614900" y="945725"/>
            <a:ext cx="1890000" cy="1742400"/>
          </a:xfrm>
          <a:prstGeom prst="rect">
            <a:avLst/>
          </a:prstGeom>
          <a:no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600">
                <a:solidFill>
                  <a:schemeClr val="accent4"/>
                </a:solidFill>
                <a:latin typeface="Poppins ExtraBold"/>
                <a:ea typeface="Poppins ExtraBold"/>
                <a:cs typeface="Poppins ExtraBold"/>
                <a:sym typeface="Poppins ExtraBold"/>
              </a:rPr>
              <a:t>2</a:t>
            </a:r>
            <a:endParaRPr sz="9600">
              <a:solidFill>
                <a:schemeClr val="accent4"/>
              </a:solidFill>
              <a:latin typeface="Poppins ExtraBold"/>
              <a:ea typeface="Poppins ExtraBold"/>
              <a:cs typeface="Poppins ExtraBold"/>
              <a:sym typeface="Poppins ExtraBo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5" name="Shape 575"/>
        <p:cNvGrpSpPr/>
        <p:nvPr/>
      </p:nvGrpSpPr>
      <p:grpSpPr>
        <a:xfrm>
          <a:off x="0" y="0"/>
          <a:ext cx="0" cy="0"/>
          <a:chOff x="0" y="0"/>
          <a:chExt cx="0" cy="0"/>
        </a:xfrm>
      </p:grpSpPr>
      <p:sp>
        <p:nvSpPr>
          <p:cNvPr id="576" name="Google Shape;576;p28"/>
          <p:cNvSpPr txBox="1"/>
          <p:nvPr>
            <p:ph type="title"/>
          </p:nvPr>
        </p:nvSpPr>
        <p:spPr>
          <a:xfrm>
            <a:off x="1135675" y="430400"/>
            <a:ext cx="9767400" cy="8874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a:t>Performance</a:t>
            </a:r>
            <a:endParaRPr/>
          </a:p>
        </p:txBody>
      </p:sp>
      <p:sp>
        <p:nvSpPr>
          <p:cNvPr id="577" name="Google Shape;577;p28"/>
          <p:cNvSpPr txBox="1"/>
          <p:nvPr>
            <p:ph idx="1" type="body"/>
          </p:nvPr>
        </p:nvSpPr>
        <p:spPr>
          <a:xfrm>
            <a:off x="457200" y="1462425"/>
            <a:ext cx="11085600" cy="5270400"/>
          </a:xfrm>
          <a:prstGeom prst="rect">
            <a:avLst/>
          </a:prstGeom>
        </p:spPr>
        <p:txBody>
          <a:bodyPr anchorCtr="0" anchor="t" bIns="121900" lIns="121900" spcFirstLastPara="1" rIns="121900" wrap="square" tIns="121900">
            <a:normAutofit/>
          </a:bodyPr>
          <a:lstStyle/>
          <a:p>
            <a:pPr indent="-393700" lvl="0" marL="457200" rtl="0" algn="just">
              <a:spcBef>
                <a:spcPts val="1200"/>
              </a:spcBef>
              <a:spcAft>
                <a:spcPts val="0"/>
              </a:spcAft>
              <a:buClr>
                <a:schemeClr val="accent3"/>
              </a:buClr>
              <a:buSzPts val="2600"/>
              <a:buFont typeface="Poppins"/>
              <a:buChar char="●"/>
            </a:pPr>
            <a:r>
              <a:rPr lang="en" sz="2600">
                <a:solidFill>
                  <a:schemeClr val="accent3"/>
                </a:solidFill>
                <a:latin typeface="Poppins"/>
                <a:ea typeface="Poppins"/>
                <a:cs typeface="Poppins"/>
                <a:sym typeface="Poppins"/>
              </a:rPr>
              <a:t>Problem: Performance of RAG is highly dependent on the retrieving process.</a:t>
            </a:r>
            <a:endParaRPr sz="2600">
              <a:solidFill>
                <a:schemeClr val="accent3"/>
              </a:solidFill>
              <a:latin typeface="Poppins"/>
              <a:ea typeface="Poppins"/>
              <a:cs typeface="Poppins"/>
              <a:sym typeface="Poppins"/>
            </a:endParaRPr>
          </a:p>
          <a:p>
            <a:pPr indent="-393700" lvl="1" marL="914400" rtl="0" algn="just">
              <a:spcBef>
                <a:spcPts val="1200"/>
              </a:spcBef>
              <a:spcAft>
                <a:spcPts val="0"/>
              </a:spcAft>
              <a:buClr>
                <a:schemeClr val="accent3"/>
              </a:buClr>
              <a:buSzPts val="2600"/>
              <a:buFont typeface="Poppins"/>
              <a:buChar char="○"/>
            </a:pPr>
            <a:r>
              <a:rPr lang="en" sz="2600">
                <a:solidFill>
                  <a:schemeClr val="accent3"/>
                </a:solidFill>
                <a:latin typeface="Poppins"/>
                <a:ea typeface="Poppins"/>
                <a:cs typeface="Poppins"/>
                <a:sym typeface="Poppins"/>
              </a:rPr>
              <a:t>Dataset quality</a:t>
            </a:r>
            <a:endParaRPr sz="2600">
              <a:solidFill>
                <a:schemeClr val="accent3"/>
              </a:solidFill>
              <a:latin typeface="Poppins"/>
              <a:ea typeface="Poppins"/>
              <a:cs typeface="Poppins"/>
              <a:sym typeface="Poppins"/>
            </a:endParaRPr>
          </a:p>
          <a:p>
            <a:pPr indent="-393700" lvl="1" marL="914400" rtl="0" algn="just">
              <a:spcBef>
                <a:spcPts val="1200"/>
              </a:spcBef>
              <a:spcAft>
                <a:spcPts val="1000"/>
              </a:spcAft>
              <a:buClr>
                <a:schemeClr val="accent3"/>
              </a:buClr>
              <a:buSzPts val="2600"/>
              <a:buFont typeface="Poppins"/>
              <a:buChar char="○"/>
            </a:pPr>
            <a:r>
              <a:rPr lang="en" sz="2600">
                <a:solidFill>
                  <a:schemeClr val="accent3"/>
                </a:solidFill>
                <a:latin typeface="Poppins"/>
                <a:ea typeface="Poppins"/>
                <a:cs typeface="Poppins"/>
                <a:sym typeface="Poppins"/>
              </a:rPr>
              <a:t>Retriever quality</a:t>
            </a:r>
            <a:endParaRPr sz="2600">
              <a:solidFill>
                <a:schemeClr val="accent3"/>
              </a:solidFill>
              <a:latin typeface="Poppins"/>
              <a:ea typeface="Poppins"/>
              <a:cs typeface="Poppins"/>
              <a:sym typeface="Poppin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1" name="Shape 581"/>
        <p:cNvGrpSpPr/>
        <p:nvPr/>
      </p:nvGrpSpPr>
      <p:grpSpPr>
        <a:xfrm>
          <a:off x="0" y="0"/>
          <a:ext cx="0" cy="0"/>
          <a:chOff x="0" y="0"/>
          <a:chExt cx="0" cy="0"/>
        </a:xfrm>
      </p:grpSpPr>
      <p:sp>
        <p:nvSpPr>
          <p:cNvPr id="582" name="Google Shape;582;p29"/>
          <p:cNvSpPr txBox="1"/>
          <p:nvPr>
            <p:ph type="title"/>
          </p:nvPr>
        </p:nvSpPr>
        <p:spPr>
          <a:xfrm>
            <a:off x="1135675" y="430400"/>
            <a:ext cx="9767400" cy="8874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a:t>Performance</a:t>
            </a:r>
            <a:endParaRPr/>
          </a:p>
        </p:txBody>
      </p:sp>
      <p:sp>
        <p:nvSpPr>
          <p:cNvPr id="583" name="Google Shape;583;p29"/>
          <p:cNvSpPr txBox="1"/>
          <p:nvPr>
            <p:ph idx="1" type="body"/>
          </p:nvPr>
        </p:nvSpPr>
        <p:spPr>
          <a:xfrm>
            <a:off x="457200" y="1462425"/>
            <a:ext cx="5557200" cy="5270400"/>
          </a:xfrm>
          <a:prstGeom prst="rect">
            <a:avLst/>
          </a:prstGeom>
        </p:spPr>
        <p:txBody>
          <a:bodyPr anchorCtr="0" anchor="t" bIns="121900" lIns="121900" spcFirstLastPara="1" rIns="121900" wrap="square" tIns="121900">
            <a:normAutofit/>
          </a:bodyPr>
          <a:lstStyle/>
          <a:p>
            <a:pPr indent="-361950" lvl="0" marL="457200" rtl="0" algn="just">
              <a:spcBef>
                <a:spcPts val="1200"/>
              </a:spcBef>
              <a:spcAft>
                <a:spcPts val="0"/>
              </a:spcAft>
              <a:buClr>
                <a:schemeClr val="accent3"/>
              </a:buClr>
              <a:buSzPts val="2100"/>
              <a:buFont typeface="Poppins"/>
              <a:buChar char="●"/>
            </a:pPr>
            <a:r>
              <a:rPr lang="en" sz="2100">
                <a:solidFill>
                  <a:schemeClr val="accent3"/>
                </a:solidFill>
                <a:latin typeface="Poppins"/>
                <a:ea typeface="Poppins"/>
                <a:cs typeface="Poppins"/>
                <a:sym typeface="Poppins"/>
              </a:rPr>
              <a:t>Dataset Quality</a:t>
            </a:r>
            <a:endParaRPr sz="2100">
              <a:solidFill>
                <a:schemeClr val="accent3"/>
              </a:solidFill>
              <a:latin typeface="Poppins"/>
              <a:ea typeface="Poppins"/>
              <a:cs typeface="Poppins"/>
              <a:sym typeface="Poppins"/>
            </a:endParaRPr>
          </a:p>
          <a:p>
            <a:pPr indent="-361950" lvl="1" marL="914400" rtl="0" algn="just">
              <a:spcBef>
                <a:spcPts val="1200"/>
              </a:spcBef>
              <a:spcAft>
                <a:spcPts val="0"/>
              </a:spcAft>
              <a:buClr>
                <a:schemeClr val="accent3"/>
              </a:buClr>
              <a:buSzPts val="2100"/>
              <a:buFont typeface="Poppins"/>
              <a:buChar char="○"/>
            </a:pPr>
            <a:r>
              <a:rPr lang="en" sz="2100">
                <a:solidFill>
                  <a:schemeClr val="accent3"/>
                </a:solidFill>
                <a:latin typeface="Poppins"/>
                <a:ea typeface="Poppins"/>
                <a:cs typeface="Poppins"/>
                <a:sym typeface="Poppins"/>
              </a:rPr>
              <a:t>Before: Created chucks to embed based on the text length</a:t>
            </a:r>
            <a:endParaRPr sz="2100">
              <a:solidFill>
                <a:schemeClr val="accent3"/>
              </a:solidFill>
              <a:latin typeface="Poppins"/>
              <a:ea typeface="Poppins"/>
              <a:cs typeface="Poppins"/>
              <a:sym typeface="Poppins"/>
            </a:endParaRPr>
          </a:p>
          <a:p>
            <a:pPr indent="0" lvl="0" marL="914400" rtl="0" algn="just">
              <a:spcBef>
                <a:spcPts val="1200"/>
              </a:spcBef>
              <a:spcAft>
                <a:spcPts val="0"/>
              </a:spcAft>
              <a:buNone/>
            </a:pPr>
            <a:r>
              <a:rPr lang="en" sz="2100">
                <a:solidFill>
                  <a:schemeClr val="accent3"/>
                </a:solidFill>
                <a:latin typeface="Poppins"/>
                <a:ea typeface="Poppins"/>
                <a:cs typeface="Poppins"/>
                <a:sym typeface="Poppins"/>
              </a:rPr>
              <a:t>-&gt; Each chuck does not contain coherent information</a:t>
            </a:r>
            <a:endParaRPr sz="2100">
              <a:solidFill>
                <a:schemeClr val="accent3"/>
              </a:solidFill>
              <a:latin typeface="Poppins"/>
              <a:ea typeface="Poppins"/>
              <a:cs typeface="Poppins"/>
              <a:sym typeface="Poppins"/>
            </a:endParaRPr>
          </a:p>
          <a:p>
            <a:pPr indent="0" lvl="0" marL="0" rtl="0" algn="just">
              <a:spcBef>
                <a:spcPts val="1200"/>
              </a:spcBef>
              <a:spcAft>
                <a:spcPts val="0"/>
              </a:spcAft>
              <a:buNone/>
            </a:pPr>
            <a:r>
              <a:t/>
            </a:r>
            <a:endParaRPr sz="2300">
              <a:solidFill>
                <a:schemeClr val="accent3"/>
              </a:solidFill>
              <a:latin typeface="Poppins"/>
              <a:ea typeface="Poppins"/>
              <a:cs typeface="Poppins"/>
              <a:sym typeface="Poppins"/>
            </a:endParaRPr>
          </a:p>
          <a:p>
            <a:pPr indent="0" lvl="0" marL="0" rtl="0" algn="just">
              <a:spcBef>
                <a:spcPts val="1200"/>
              </a:spcBef>
              <a:spcAft>
                <a:spcPts val="1000"/>
              </a:spcAft>
              <a:buNone/>
            </a:pPr>
            <a:r>
              <a:t/>
            </a:r>
            <a:endParaRPr sz="2300">
              <a:solidFill>
                <a:schemeClr val="accent3"/>
              </a:solidFill>
              <a:latin typeface="Poppins"/>
              <a:ea typeface="Poppins"/>
              <a:cs typeface="Poppins"/>
              <a:sym typeface="Poppins"/>
            </a:endParaRPr>
          </a:p>
        </p:txBody>
      </p:sp>
      <p:pic>
        <p:nvPicPr>
          <p:cNvPr id="584" name="Google Shape;584;p29"/>
          <p:cNvPicPr preferRelativeResize="0"/>
          <p:nvPr/>
        </p:nvPicPr>
        <p:blipFill>
          <a:blip r:embed="rId3">
            <a:alphaModFix/>
          </a:blip>
          <a:stretch>
            <a:fillRect/>
          </a:stretch>
        </p:blipFill>
        <p:spPr>
          <a:xfrm>
            <a:off x="6898450" y="1546975"/>
            <a:ext cx="3765626" cy="4779301"/>
          </a:xfrm>
          <a:prstGeom prst="rect">
            <a:avLst/>
          </a:prstGeom>
          <a:noFill/>
          <a:ln>
            <a:noFill/>
          </a:ln>
        </p:spPr>
      </p:pic>
      <p:sp>
        <p:nvSpPr>
          <p:cNvPr id="585" name="Google Shape;585;p29"/>
          <p:cNvSpPr/>
          <p:nvPr/>
        </p:nvSpPr>
        <p:spPr>
          <a:xfrm>
            <a:off x="6925650" y="1591425"/>
            <a:ext cx="3701400" cy="9885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Light"/>
              <a:ea typeface="Poppins Light"/>
              <a:cs typeface="Poppins Light"/>
              <a:sym typeface="Poppins Light"/>
            </a:endParaRPr>
          </a:p>
        </p:txBody>
      </p:sp>
      <p:sp>
        <p:nvSpPr>
          <p:cNvPr id="586" name="Google Shape;586;p29"/>
          <p:cNvSpPr/>
          <p:nvPr/>
        </p:nvSpPr>
        <p:spPr>
          <a:xfrm>
            <a:off x="6930575" y="2605200"/>
            <a:ext cx="3701400" cy="7053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Light"/>
              <a:ea typeface="Poppins Light"/>
              <a:cs typeface="Poppins Light"/>
              <a:sym typeface="Poppins Light"/>
            </a:endParaRPr>
          </a:p>
        </p:txBody>
      </p:sp>
      <p:sp>
        <p:nvSpPr>
          <p:cNvPr id="587" name="Google Shape;587;p29"/>
          <p:cNvSpPr/>
          <p:nvPr/>
        </p:nvSpPr>
        <p:spPr>
          <a:xfrm>
            <a:off x="6930575" y="3335775"/>
            <a:ext cx="3701400" cy="8109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Light"/>
              <a:ea typeface="Poppins Light"/>
              <a:cs typeface="Poppins Light"/>
              <a:sym typeface="Poppins Light"/>
            </a:endParaRPr>
          </a:p>
        </p:txBody>
      </p:sp>
      <p:sp>
        <p:nvSpPr>
          <p:cNvPr id="588" name="Google Shape;588;p29"/>
          <p:cNvSpPr/>
          <p:nvPr/>
        </p:nvSpPr>
        <p:spPr>
          <a:xfrm>
            <a:off x="6930575" y="4171950"/>
            <a:ext cx="3701400" cy="20886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Light"/>
              <a:ea typeface="Poppins Light"/>
              <a:cs typeface="Poppins Light"/>
              <a:sym typeface="Poppins Light"/>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idesMania Template">
  <a:themeElements>
    <a:clrScheme name="Simple Light">
      <a:dk1>
        <a:srgbClr val="481F48"/>
      </a:dk1>
      <a:lt1>
        <a:srgbClr val="FCECDE"/>
      </a:lt1>
      <a:dk2>
        <a:srgbClr val="0B032D"/>
      </a:dk2>
      <a:lt2>
        <a:srgbClr val="EEEEEE"/>
      </a:lt2>
      <a:accent1>
        <a:srgbClr val="0B032D"/>
      </a:accent1>
      <a:accent2>
        <a:srgbClr val="481F48"/>
      </a:accent2>
      <a:accent3>
        <a:srgbClr val="843B62"/>
      </a:accent3>
      <a:accent4>
        <a:srgbClr val="F67E7D"/>
      </a:accent4>
      <a:accent5>
        <a:srgbClr val="FFB997"/>
      </a:accent5>
      <a:accent6>
        <a:srgbClr val="FB9C8A"/>
      </a:accent6>
      <a:hlink>
        <a:srgbClr val="F67E7D"/>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