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7" r:id="rId14"/>
    <p:sldId id="278" r:id="rId15"/>
    <p:sldId id="279" r:id="rId16"/>
    <p:sldId id="280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embeddedFontLst>
    <p:embeddedFont>
      <p:font typeface="Homemade Apple" panose="02000000000000000000" pitchFamily="2" charset="0"/>
      <p:regular r:id="rId28"/>
    </p:embeddedFont>
    <p:embeddedFont>
      <p:font typeface="Poppins" pitchFamily="2" charset="0"/>
      <p:regular r:id="rId29"/>
      <p:bold r:id="rId30"/>
      <p:italic r:id="rId31"/>
      <p:boldItalic r:id="rId32"/>
    </p:embeddedFont>
    <p:embeddedFont>
      <p:font typeface="Poppins ExtraBold" panose="020B0604020202020204" pitchFamily="34" charset="0"/>
      <p:bold r:id="rId33"/>
      <p:boldItalic r:id="rId34"/>
    </p:embeddedFont>
    <p:embeddedFont>
      <p:font typeface="Poppins Light" panose="020B0604020202020204" pitchFamily="34" charset="0"/>
      <p:regular r:id="rId35"/>
      <p:bold r:id="rId36"/>
      <p:italic r:id="rId37"/>
      <p:boldItalic r:id="rId38"/>
    </p:embeddedFont>
    <p:embeddedFont>
      <p:font typeface="Poppins SemiBold" panose="020B0604020202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1E5C1E-C965-4630-B59C-9B83283E5223}">
  <a:tblStyle styleId="{E51E5C1E-C965-4630-B59C-9B83283E52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0" d="100"/>
          <a:sy n="130" d="100"/>
        </p:scale>
        <p:origin x="32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07de2dd5b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07de2dd5b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0942fa22c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0942fa22c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>
          <a:extLst>
            <a:ext uri="{FF2B5EF4-FFF2-40B4-BE49-F238E27FC236}">
              <a16:creationId xmlns:a16="http://schemas.microsoft.com/office/drawing/2014/main" id="{EA9E6E9C-A517-F00E-D3CE-E187C9718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0942fa22c3_0_16:notes">
            <a:extLst>
              <a:ext uri="{FF2B5EF4-FFF2-40B4-BE49-F238E27FC236}">
                <a16:creationId xmlns:a16="http://schemas.microsoft.com/office/drawing/2014/main" id="{ED86B365-482A-791B-FFEB-5BC0A553A7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0942fa22c3_0_16:notes">
            <a:extLst>
              <a:ext uri="{FF2B5EF4-FFF2-40B4-BE49-F238E27FC236}">
                <a16:creationId xmlns:a16="http://schemas.microsoft.com/office/drawing/2014/main" id="{8170C975-3D1E-BB2D-A649-7097F6FAF6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096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>
          <a:extLst>
            <a:ext uri="{FF2B5EF4-FFF2-40B4-BE49-F238E27FC236}">
              <a16:creationId xmlns:a16="http://schemas.microsoft.com/office/drawing/2014/main" id="{BBCA2DEA-9FEF-CC03-8708-9502D8BD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0942fa22c3_0_16:notes">
            <a:extLst>
              <a:ext uri="{FF2B5EF4-FFF2-40B4-BE49-F238E27FC236}">
                <a16:creationId xmlns:a16="http://schemas.microsoft.com/office/drawing/2014/main" id="{916B449B-37C6-2F86-D1D9-95D90B5773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0942fa22c3_0_16:notes">
            <a:extLst>
              <a:ext uri="{FF2B5EF4-FFF2-40B4-BE49-F238E27FC236}">
                <a16:creationId xmlns:a16="http://schemas.microsoft.com/office/drawing/2014/main" id="{759E9919-EFC5-6BD4-175C-823B8707B7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03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>
          <a:extLst>
            <a:ext uri="{FF2B5EF4-FFF2-40B4-BE49-F238E27FC236}">
              <a16:creationId xmlns:a16="http://schemas.microsoft.com/office/drawing/2014/main" id="{F07389E2-2499-4F48-739F-BAE96E54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0942fa22c3_0_16:notes">
            <a:extLst>
              <a:ext uri="{FF2B5EF4-FFF2-40B4-BE49-F238E27FC236}">
                <a16:creationId xmlns:a16="http://schemas.microsoft.com/office/drawing/2014/main" id="{82116247-9824-9540-60B2-D7B5F07881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0942fa22c3_0_16:notes">
            <a:extLst>
              <a:ext uri="{FF2B5EF4-FFF2-40B4-BE49-F238E27FC236}">
                <a16:creationId xmlns:a16="http://schemas.microsoft.com/office/drawing/2014/main" id="{EE55E143-6233-75E8-3715-11478BFF15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428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>
          <a:extLst>
            <a:ext uri="{FF2B5EF4-FFF2-40B4-BE49-F238E27FC236}">
              <a16:creationId xmlns:a16="http://schemas.microsoft.com/office/drawing/2014/main" id="{F80BD956-58A3-28A2-CF01-11E8799A1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0942fa22c3_0_16:notes">
            <a:extLst>
              <a:ext uri="{FF2B5EF4-FFF2-40B4-BE49-F238E27FC236}">
                <a16:creationId xmlns:a16="http://schemas.microsoft.com/office/drawing/2014/main" id="{FDCD260F-B7AD-8D5A-35DC-1C8BCA9E9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0942fa22c3_0_16:notes">
            <a:extLst>
              <a:ext uri="{FF2B5EF4-FFF2-40B4-BE49-F238E27FC236}">
                <a16:creationId xmlns:a16="http://schemas.microsoft.com/office/drawing/2014/main" id="{2F453073-9A7A-EA4B-F0B8-53A359D658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128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>
          <a:extLst>
            <a:ext uri="{FF2B5EF4-FFF2-40B4-BE49-F238E27FC236}">
              <a16:creationId xmlns:a16="http://schemas.microsoft.com/office/drawing/2014/main" id="{199D0342-90EE-D1E6-AFB8-E74226655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0942fa22c3_0_16:notes">
            <a:extLst>
              <a:ext uri="{FF2B5EF4-FFF2-40B4-BE49-F238E27FC236}">
                <a16:creationId xmlns:a16="http://schemas.microsoft.com/office/drawing/2014/main" id="{CC80124E-15E1-C393-7670-B1566D59D4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0942fa22c3_0_16:notes">
            <a:extLst>
              <a:ext uri="{FF2B5EF4-FFF2-40B4-BE49-F238E27FC236}">
                <a16:creationId xmlns:a16="http://schemas.microsoft.com/office/drawing/2014/main" id="{6EC9F548-4F7C-AC8D-C77F-60CDFDA025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270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0942fa22c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0942fa22c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0942fa22c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0942fa22c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scrap data from webpages and pdfs relevant to skku. </a:t>
            </a:r>
            <a:br>
              <a:rPr lang="en"/>
            </a:br>
            <a:r>
              <a:rPr lang="en"/>
              <a:t>We’ve utilized WebBaseLoader from langchain to scrap web data. </a:t>
            </a:r>
            <a:br>
              <a:rPr lang="en"/>
            </a:br>
            <a:r>
              <a:rPr lang="en"/>
              <a:t>The webpage we scraped is, SKKU homepage, office of international student services, and skklub(which is currently not accessible).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faa1df24e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faa1df24e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 the scraped data has following problems. </a:t>
            </a:r>
            <a:br>
              <a:rPr lang="en"/>
            </a:br>
            <a:r>
              <a:rPr lang="en"/>
              <a:t>1) It contains irrelevant information such as header and footer, but we only want the main content. </a:t>
            </a:r>
            <a:br>
              <a:rPr lang="en"/>
            </a:br>
            <a:r>
              <a:rPr lang="en"/>
              <a:t>2) Line breaks, white spaces, tabs are not organized properly.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Some characters are not encoded properly.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Data in table format is not scraped properly.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took cleaning process to address these problems, however we are still working on how to store table data scraped from the web.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eb2014fd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eb2014fdb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faa1df24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faa1df24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Tried some method to improve PDF text extracting performance: PyMuPDFLoader, fitz, PyPDFLoader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PyMuPDFLoader, fitz are faster than PyPDFLoader, but they returned wrong format.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need a text in a good format for RAG to understand the context better than shortening the time. So we chose PyPDFLoader for PDF text extraction.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fc340a1c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fc340a1c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text data following these steps: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Prepare text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Split text into chunks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Embedding chunks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Store chunks and embeddings in pinecone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setted chunk size to 1000, chunk overlap 200 and chose multilingual 35 large by embedding model, but it can be changed  depending on evaluation result.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fc340a1c6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fc340a1c6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eb205fd2b6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eb205fd2b6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eb205fd2b6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eb205fd2b6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eb2014fdb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eb2014fdb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fc340a1c6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fc340a1c6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0b5cab25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0b5cab25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eb2014fdb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eb2014fdb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07de2dd5b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07de2dd5b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0942fa22c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0942fa22c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fc56d6a96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fc56d6a96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9385913" y="516570"/>
            <a:ext cx="1752680" cy="1752686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185118" y="1780818"/>
            <a:ext cx="2597891" cy="2597879"/>
            <a:chOff x="4616075" y="1332525"/>
            <a:chExt cx="1915566" cy="1881022"/>
          </a:xfrm>
        </p:grpSpPr>
        <p:sp>
          <p:nvSpPr>
            <p:cNvPr id="13" name="Google Shape;13;p2"/>
            <p:cNvSpPr/>
            <p:nvPr/>
          </p:nvSpPr>
          <p:spPr>
            <a:xfrm>
              <a:off x="4616077" y="1332525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16077" y="1645356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616077" y="1958183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16077" y="2271014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16077" y="2583841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6077" y="2896672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16077" y="3209499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61607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1627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56733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71839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8694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02051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527594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971533" y="1305991"/>
            <a:ext cx="891613" cy="650098"/>
            <a:chOff x="4468725" y="937901"/>
            <a:chExt cx="656322" cy="478541"/>
          </a:xfrm>
        </p:grpSpPr>
        <p:sp>
          <p:nvSpPr>
            <p:cNvPr id="29" name="Google Shape;29;p2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0945151" y="3433043"/>
            <a:ext cx="712775" cy="873752"/>
            <a:chOff x="6197557" y="3002680"/>
            <a:chExt cx="524678" cy="643174"/>
          </a:xfrm>
        </p:grpSpPr>
        <p:sp>
          <p:nvSpPr>
            <p:cNvPr id="33" name="Google Shape;33;p2"/>
            <p:cNvSpPr/>
            <p:nvPr/>
          </p:nvSpPr>
          <p:spPr>
            <a:xfrm>
              <a:off x="6248807" y="3002680"/>
              <a:ext cx="473428" cy="502222"/>
            </a:xfrm>
            <a:custGeom>
              <a:avLst/>
              <a:gdLst/>
              <a:ahLst/>
              <a:cxnLst/>
              <a:rect l="l" t="t" r="r" b="b"/>
              <a:pathLst>
                <a:path w="473428" h="502222" extrusionOk="0">
                  <a:moveTo>
                    <a:pt x="0" y="0"/>
                  </a:moveTo>
                  <a:lnTo>
                    <a:pt x="105089" y="324348"/>
                  </a:lnTo>
                  <a:lnTo>
                    <a:pt x="335549" y="502223"/>
                  </a:lnTo>
                  <a:lnTo>
                    <a:pt x="473428" y="454204"/>
                  </a:lnTo>
                  <a:lnTo>
                    <a:pt x="253696" y="11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97557" y="3002680"/>
              <a:ext cx="156338" cy="531243"/>
            </a:xfrm>
            <a:custGeom>
              <a:avLst/>
              <a:gdLst/>
              <a:ahLst/>
              <a:cxnLst/>
              <a:rect l="l" t="t" r="r" b="b"/>
              <a:pathLst>
                <a:path w="156338" h="531243" extrusionOk="0">
                  <a:moveTo>
                    <a:pt x="0" y="230658"/>
                  </a:moveTo>
                  <a:lnTo>
                    <a:pt x="51249" y="0"/>
                  </a:lnTo>
                  <a:lnTo>
                    <a:pt x="156339" y="324348"/>
                  </a:lnTo>
                  <a:lnTo>
                    <a:pt x="133467" y="531244"/>
                  </a:lnTo>
                  <a:lnTo>
                    <a:pt x="0" y="2306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312322" y="3195379"/>
              <a:ext cx="409913" cy="450475"/>
            </a:xfrm>
            <a:custGeom>
              <a:avLst/>
              <a:gdLst/>
              <a:ahLst/>
              <a:cxnLst/>
              <a:rect l="l" t="t" r="r" b="b"/>
              <a:pathLst>
                <a:path w="409913" h="450475" extrusionOk="0">
                  <a:moveTo>
                    <a:pt x="18702" y="338545"/>
                  </a:moveTo>
                  <a:lnTo>
                    <a:pt x="0" y="0"/>
                  </a:lnTo>
                  <a:lnTo>
                    <a:pt x="409913" y="261505"/>
                  </a:lnTo>
                  <a:lnTo>
                    <a:pt x="215968" y="450475"/>
                  </a:lnTo>
                  <a:lnTo>
                    <a:pt x="18702" y="338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"/>
          <p:cNvSpPr/>
          <p:nvPr/>
        </p:nvSpPr>
        <p:spPr>
          <a:xfrm>
            <a:off x="7221549" y="4687209"/>
            <a:ext cx="1991617" cy="1991628"/>
          </a:xfrm>
          <a:custGeom>
            <a:avLst/>
            <a:gdLst/>
            <a:ahLst/>
            <a:cxnLst/>
            <a:rect l="l" t="t" r="r" b="b"/>
            <a:pathLst>
              <a:path w="1467121" h="1467129" extrusionOk="0">
                <a:moveTo>
                  <a:pt x="0" y="733569"/>
                </a:moveTo>
                <a:cubicBezTo>
                  <a:pt x="0" y="328433"/>
                  <a:pt x="328432" y="0"/>
                  <a:pt x="733569" y="0"/>
                </a:cubicBezTo>
                <a:cubicBezTo>
                  <a:pt x="1138697" y="0"/>
                  <a:pt x="1467121" y="328433"/>
                  <a:pt x="1467121" y="733569"/>
                </a:cubicBezTo>
                <a:cubicBezTo>
                  <a:pt x="1467121" y="1138709"/>
                  <a:pt x="1138697" y="1467129"/>
                  <a:pt x="733569" y="1467129"/>
                </a:cubicBezTo>
                <a:cubicBezTo>
                  <a:pt x="328432" y="1467129"/>
                  <a:pt x="0" y="1138709"/>
                  <a:pt x="0" y="73356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6697526" y="66025"/>
            <a:ext cx="1425230" cy="1425228"/>
          </a:xfrm>
          <a:custGeom>
            <a:avLst/>
            <a:gdLst/>
            <a:ahLst/>
            <a:cxnLst/>
            <a:rect l="l" t="t" r="r" b="b"/>
            <a:pathLst>
              <a:path w="1049893" h="1049892" extrusionOk="0">
                <a:moveTo>
                  <a:pt x="0" y="524944"/>
                </a:moveTo>
                <a:cubicBezTo>
                  <a:pt x="0" y="235026"/>
                  <a:pt x="235026" y="0"/>
                  <a:pt x="524945" y="0"/>
                </a:cubicBezTo>
                <a:cubicBezTo>
                  <a:pt x="814863" y="0"/>
                  <a:pt x="1049894" y="235026"/>
                  <a:pt x="1049894" y="524944"/>
                </a:cubicBezTo>
                <a:cubicBezTo>
                  <a:pt x="1049894" y="814867"/>
                  <a:pt x="814863" y="1049893"/>
                  <a:pt x="524945" y="1049893"/>
                </a:cubicBezTo>
                <a:cubicBezTo>
                  <a:pt x="235026" y="1049893"/>
                  <a:pt x="0" y="814867"/>
                  <a:pt x="0" y="524944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-879675" y="-949152"/>
            <a:ext cx="2905255" cy="2905253"/>
          </a:xfrm>
          <a:custGeom>
            <a:avLst/>
            <a:gdLst/>
            <a:ahLst/>
            <a:cxnLst/>
            <a:rect l="l" t="t" r="r" b="b"/>
            <a:pathLst>
              <a:path w="2192645" h="2192644" extrusionOk="0">
                <a:moveTo>
                  <a:pt x="0" y="1096323"/>
                </a:moveTo>
                <a:cubicBezTo>
                  <a:pt x="0" y="490841"/>
                  <a:pt x="490840" y="0"/>
                  <a:pt x="1096324" y="0"/>
                </a:cubicBezTo>
                <a:cubicBezTo>
                  <a:pt x="1701806" y="0"/>
                  <a:pt x="2192646" y="490841"/>
                  <a:pt x="2192646" y="1096323"/>
                </a:cubicBezTo>
                <a:cubicBezTo>
                  <a:pt x="2192646" y="1701805"/>
                  <a:pt x="1701806" y="2192645"/>
                  <a:pt x="1096324" y="2192645"/>
                </a:cubicBezTo>
                <a:cubicBezTo>
                  <a:pt x="490840" y="2192645"/>
                  <a:pt x="0" y="1701805"/>
                  <a:pt x="0" y="109632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8340475" y="2016975"/>
            <a:ext cx="2283267" cy="2289816"/>
            <a:chOff x="4593397" y="1441597"/>
            <a:chExt cx="1680726" cy="1685547"/>
          </a:xfrm>
        </p:grpSpPr>
        <p:sp>
          <p:nvSpPr>
            <p:cNvPr id="40" name="Google Shape;40;p2"/>
            <p:cNvSpPr/>
            <p:nvPr/>
          </p:nvSpPr>
          <p:spPr>
            <a:xfrm>
              <a:off x="4636901" y="1545112"/>
              <a:ext cx="1637222" cy="1582032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93397" y="1441597"/>
              <a:ext cx="1442681" cy="1464465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986203" y="1827976"/>
              <a:ext cx="656440" cy="678044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971521" y="4845101"/>
            <a:ext cx="1668612" cy="1391255"/>
            <a:chOff x="3790450" y="2922745"/>
            <a:chExt cx="1228275" cy="1024111"/>
          </a:xfrm>
        </p:grpSpPr>
        <p:sp>
          <p:nvSpPr>
            <p:cNvPr id="44" name="Google Shape;44;p2"/>
            <p:cNvSpPr/>
            <p:nvPr/>
          </p:nvSpPr>
          <p:spPr>
            <a:xfrm>
              <a:off x="3790450" y="2942602"/>
              <a:ext cx="1220561" cy="1004254"/>
            </a:xfrm>
            <a:custGeom>
              <a:avLst/>
              <a:gdLst/>
              <a:ahLst/>
              <a:cxnLst/>
              <a:rect l="l" t="t" r="r" b="b"/>
              <a:pathLst>
                <a:path w="1220561" h="1004254" extrusionOk="0">
                  <a:moveTo>
                    <a:pt x="207279" y="0"/>
                  </a:moveTo>
                  <a:lnTo>
                    <a:pt x="17224" y="276831"/>
                  </a:lnTo>
                  <a:lnTo>
                    <a:pt x="17600" y="277090"/>
                  </a:lnTo>
                  <a:cubicBezTo>
                    <a:pt x="14139" y="279899"/>
                    <a:pt x="10694" y="282725"/>
                    <a:pt x="8241" y="286328"/>
                  </a:cubicBezTo>
                  <a:cubicBezTo>
                    <a:pt x="-42239" y="360421"/>
                    <a:pt x="144416" y="575627"/>
                    <a:pt x="425186" y="766921"/>
                  </a:cubicBezTo>
                  <a:cubicBezTo>
                    <a:pt x="705963" y="958211"/>
                    <a:pt x="974597" y="1053168"/>
                    <a:pt x="1025077" y="979071"/>
                  </a:cubicBezTo>
                  <a:cubicBezTo>
                    <a:pt x="1025523" y="978432"/>
                    <a:pt x="1025603" y="977590"/>
                    <a:pt x="1026008" y="976934"/>
                  </a:cubicBezTo>
                  <a:lnTo>
                    <a:pt x="1027870" y="978221"/>
                  </a:lnTo>
                  <a:lnTo>
                    <a:pt x="1220561" y="700799"/>
                  </a:lnTo>
                  <a:lnTo>
                    <a:pt x="207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85489" y="2922745"/>
              <a:ext cx="1033236" cy="743083"/>
            </a:xfrm>
            <a:custGeom>
              <a:avLst/>
              <a:gdLst/>
              <a:ahLst/>
              <a:cxnLst/>
              <a:rect l="l" t="t" r="r" b="b"/>
              <a:pathLst>
                <a:path w="1033236" h="743083" extrusionOk="0">
                  <a:moveTo>
                    <a:pt x="8241" y="25176"/>
                  </a:moveTo>
                  <a:cubicBezTo>
                    <a:pt x="58721" y="-48921"/>
                    <a:pt x="327261" y="46085"/>
                    <a:pt x="608039" y="237379"/>
                  </a:cubicBezTo>
                  <a:cubicBezTo>
                    <a:pt x="888817" y="428669"/>
                    <a:pt x="1075476" y="643811"/>
                    <a:pt x="1024996" y="717908"/>
                  </a:cubicBezTo>
                  <a:cubicBezTo>
                    <a:pt x="974516" y="792005"/>
                    <a:pt x="706004" y="696995"/>
                    <a:pt x="425226" y="505705"/>
                  </a:cubicBezTo>
                  <a:cubicBezTo>
                    <a:pt x="144448" y="314411"/>
                    <a:pt x="-42243" y="99273"/>
                    <a:pt x="8241" y="251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272537" y="3126827"/>
              <a:ext cx="459128" cy="334918"/>
            </a:xfrm>
            <a:custGeom>
              <a:avLst/>
              <a:gdLst/>
              <a:ahLst/>
              <a:cxnLst/>
              <a:rect l="l" t="t" r="r" b="b"/>
              <a:pathLst>
                <a:path w="459128" h="334918" extrusionOk="0">
                  <a:moveTo>
                    <a:pt x="3699" y="10708"/>
                  </a:moveTo>
                  <a:cubicBezTo>
                    <a:pt x="26247" y="-21762"/>
                    <a:pt x="145626" y="22096"/>
                    <a:pt x="270389" y="108669"/>
                  </a:cubicBezTo>
                  <a:cubicBezTo>
                    <a:pt x="395112" y="195242"/>
                    <a:pt x="477977" y="291741"/>
                    <a:pt x="455429" y="324211"/>
                  </a:cubicBezTo>
                  <a:cubicBezTo>
                    <a:pt x="432922" y="356681"/>
                    <a:pt x="313543" y="312820"/>
                    <a:pt x="188779" y="226251"/>
                  </a:cubicBezTo>
                  <a:cubicBezTo>
                    <a:pt x="64016" y="139677"/>
                    <a:pt x="-18849" y="43174"/>
                    <a:pt x="3699" y="107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10268618" y="251265"/>
            <a:ext cx="1847185" cy="1054735"/>
            <a:chOff x="6220591" y="624724"/>
            <a:chExt cx="1359724" cy="776397"/>
          </a:xfrm>
        </p:grpSpPr>
        <p:sp>
          <p:nvSpPr>
            <p:cNvPr id="48" name="Google Shape;48;p2"/>
            <p:cNvSpPr/>
            <p:nvPr/>
          </p:nvSpPr>
          <p:spPr>
            <a:xfrm>
              <a:off x="6220591" y="624724"/>
              <a:ext cx="1359724" cy="686349"/>
            </a:xfrm>
            <a:custGeom>
              <a:avLst/>
              <a:gdLst/>
              <a:ahLst/>
              <a:cxnLst/>
              <a:rect l="l" t="t" r="r" b="b"/>
              <a:pathLst>
                <a:path w="1359724" h="686349" extrusionOk="0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84859" y="984273"/>
              <a:ext cx="1295270" cy="416848"/>
            </a:xfrm>
            <a:custGeom>
              <a:avLst/>
              <a:gdLst/>
              <a:ahLst/>
              <a:cxnLst/>
              <a:rect l="l" t="t" r="r" b="b"/>
              <a:pathLst>
                <a:path w="1295270" h="416848" extrusionOk="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642623" y="1101719"/>
              <a:ext cx="579706" cy="181954"/>
            </a:xfrm>
            <a:custGeom>
              <a:avLst/>
              <a:gdLst/>
              <a:ahLst/>
              <a:cxnLst/>
              <a:rect l="l" t="t" r="r" b="b"/>
              <a:pathLst>
                <a:path w="579706" h="181954" extrusionOk="0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7407751" y="2547555"/>
            <a:ext cx="359399" cy="359389"/>
          </a:xfrm>
          <a:custGeom>
            <a:avLst/>
            <a:gdLst/>
            <a:ahLst/>
            <a:cxnLst/>
            <a:rect l="l" t="t" r="r" b="b"/>
            <a:pathLst>
              <a:path w="264751" h="264743" extrusionOk="0">
                <a:moveTo>
                  <a:pt x="0" y="132163"/>
                </a:moveTo>
                <a:lnTo>
                  <a:pt x="132580" y="0"/>
                </a:lnTo>
                <a:lnTo>
                  <a:pt x="264752" y="132580"/>
                </a:lnTo>
                <a:lnTo>
                  <a:pt x="132176" y="264743"/>
                </a:lnTo>
                <a:lnTo>
                  <a:pt x="0" y="132163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641469" y="859395"/>
            <a:ext cx="417626" cy="417632"/>
          </a:xfrm>
          <a:custGeom>
            <a:avLst/>
            <a:gdLst/>
            <a:ahLst/>
            <a:cxnLst/>
            <a:rect l="l" t="t" r="r" b="b"/>
            <a:pathLst>
              <a:path w="264739" h="264743" extrusionOk="0">
                <a:moveTo>
                  <a:pt x="0" y="132163"/>
                </a:moveTo>
                <a:lnTo>
                  <a:pt x="132580" y="0"/>
                </a:lnTo>
                <a:lnTo>
                  <a:pt x="264739" y="132580"/>
                </a:lnTo>
                <a:lnTo>
                  <a:pt x="132163" y="264743"/>
                </a:lnTo>
                <a:lnTo>
                  <a:pt x="0" y="132163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190300" y="5603654"/>
            <a:ext cx="1138643" cy="1138662"/>
          </a:xfrm>
          <a:custGeom>
            <a:avLst/>
            <a:gdLst/>
            <a:ahLst/>
            <a:cxnLst/>
            <a:rect l="l" t="t" r="r" b="b"/>
            <a:pathLst>
              <a:path w="998810" h="998826" extrusionOk="0">
                <a:moveTo>
                  <a:pt x="0" y="498620"/>
                </a:moveTo>
                <a:lnTo>
                  <a:pt x="500190" y="0"/>
                </a:lnTo>
                <a:lnTo>
                  <a:pt x="998810" y="500194"/>
                </a:lnTo>
                <a:lnTo>
                  <a:pt x="498620" y="998826"/>
                </a:lnTo>
                <a:lnTo>
                  <a:pt x="0" y="498620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9953410" y="335161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912825" y="1753975"/>
            <a:ext cx="65040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010"/>
            </a:lvl1pPr>
            <a:lvl2pPr lvl="1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subTitle" idx="1"/>
          </p:nvPr>
        </p:nvSpPr>
        <p:spPr>
          <a:xfrm>
            <a:off x="912825" y="4540025"/>
            <a:ext cx="6504000" cy="5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 rot="3039638">
            <a:off x="10223506" y="5077234"/>
            <a:ext cx="1382219" cy="789242"/>
            <a:chOff x="6220591" y="624724"/>
            <a:chExt cx="1359724" cy="776397"/>
          </a:xfrm>
        </p:grpSpPr>
        <p:sp>
          <p:nvSpPr>
            <p:cNvPr id="58" name="Google Shape;58;p2"/>
            <p:cNvSpPr/>
            <p:nvPr/>
          </p:nvSpPr>
          <p:spPr>
            <a:xfrm>
              <a:off x="6220591" y="624724"/>
              <a:ext cx="1359724" cy="686349"/>
            </a:xfrm>
            <a:custGeom>
              <a:avLst/>
              <a:gdLst/>
              <a:ahLst/>
              <a:cxnLst/>
              <a:rect l="l" t="t" r="r" b="b"/>
              <a:pathLst>
                <a:path w="1359724" h="686349" extrusionOk="0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284859" y="984273"/>
              <a:ext cx="1295270" cy="416848"/>
            </a:xfrm>
            <a:custGeom>
              <a:avLst/>
              <a:gdLst/>
              <a:ahLst/>
              <a:cxnLst/>
              <a:rect l="l" t="t" r="r" b="b"/>
              <a:pathLst>
                <a:path w="1295270" h="416848" extrusionOk="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642623" y="1101719"/>
              <a:ext cx="579706" cy="181954"/>
            </a:xfrm>
            <a:custGeom>
              <a:avLst/>
              <a:gdLst/>
              <a:ahLst/>
              <a:cxnLst/>
              <a:rect l="l" t="t" r="r" b="b"/>
              <a:pathLst>
                <a:path w="579706" h="181954" extrusionOk="0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"/>
          <p:cNvSpPr/>
          <p:nvPr/>
        </p:nvSpPr>
        <p:spPr>
          <a:xfrm>
            <a:off x="9951335" y="5808861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11296601" y="6236355"/>
            <a:ext cx="359399" cy="359389"/>
          </a:xfrm>
          <a:custGeom>
            <a:avLst/>
            <a:gdLst/>
            <a:ahLst/>
            <a:cxnLst/>
            <a:rect l="l" t="t" r="r" b="b"/>
            <a:pathLst>
              <a:path w="264751" h="264743" extrusionOk="0">
                <a:moveTo>
                  <a:pt x="0" y="132163"/>
                </a:moveTo>
                <a:lnTo>
                  <a:pt x="132580" y="0"/>
                </a:lnTo>
                <a:lnTo>
                  <a:pt x="264752" y="132580"/>
                </a:lnTo>
                <a:lnTo>
                  <a:pt x="132176" y="264743"/>
                </a:lnTo>
                <a:lnTo>
                  <a:pt x="0" y="132163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"/>
          <p:cNvSpPr/>
          <p:nvPr/>
        </p:nvSpPr>
        <p:spPr>
          <a:xfrm flipH="1">
            <a:off x="11270114" y="232339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/>
          <p:nvPr/>
        </p:nvSpPr>
        <p:spPr>
          <a:xfrm flipH="1">
            <a:off x="9890848" y="-461213"/>
            <a:ext cx="1181365" cy="1181368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323750" y="241352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1"/>
          <p:cNvSpPr/>
          <p:nvPr/>
        </p:nvSpPr>
        <p:spPr>
          <a:xfrm flipH="1">
            <a:off x="159222" y="6172023"/>
            <a:ext cx="1090987" cy="1090990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"/>
          <p:cNvSpPr/>
          <p:nvPr/>
        </p:nvSpPr>
        <p:spPr>
          <a:xfrm>
            <a:off x="6745299" y="4866384"/>
            <a:ext cx="1991617" cy="1991628"/>
          </a:xfrm>
          <a:custGeom>
            <a:avLst/>
            <a:gdLst/>
            <a:ahLst/>
            <a:cxnLst/>
            <a:rect l="l" t="t" r="r" b="b"/>
            <a:pathLst>
              <a:path w="1467121" h="1467129" extrusionOk="0">
                <a:moveTo>
                  <a:pt x="0" y="733569"/>
                </a:moveTo>
                <a:cubicBezTo>
                  <a:pt x="0" y="328433"/>
                  <a:pt x="328432" y="0"/>
                  <a:pt x="733569" y="0"/>
                </a:cubicBezTo>
                <a:cubicBezTo>
                  <a:pt x="1138697" y="0"/>
                  <a:pt x="1467121" y="328433"/>
                  <a:pt x="1467121" y="733569"/>
                </a:cubicBezTo>
                <a:cubicBezTo>
                  <a:pt x="1467121" y="1138709"/>
                  <a:pt x="1138697" y="1467129"/>
                  <a:pt x="733569" y="1467129"/>
                </a:cubicBezTo>
                <a:cubicBezTo>
                  <a:pt x="328432" y="1467129"/>
                  <a:pt x="0" y="1138709"/>
                  <a:pt x="0" y="73356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2"/>
          <p:cNvSpPr/>
          <p:nvPr/>
        </p:nvSpPr>
        <p:spPr>
          <a:xfrm>
            <a:off x="9241061" y="296553"/>
            <a:ext cx="2323996" cy="2324003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12"/>
          <p:cNvGrpSpPr/>
          <p:nvPr/>
        </p:nvGrpSpPr>
        <p:grpSpPr>
          <a:xfrm>
            <a:off x="7649791" y="1972199"/>
            <a:ext cx="3443231" cy="3443211"/>
            <a:chOff x="4616075" y="1332525"/>
            <a:chExt cx="1915566" cy="1881022"/>
          </a:xfrm>
        </p:grpSpPr>
        <p:sp>
          <p:nvSpPr>
            <p:cNvPr id="340" name="Google Shape;340;p12"/>
            <p:cNvSpPr/>
            <p:nvPr/>
          </p:nvSpPr>
          <p:spPr>
            <a:xfrm>
              <a:off x="4616077" y="1332525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2"/>
            <p:cNvSpPr/>
            <p:nvPr/>
          </p:nvSpPr>
          <p:spPr>
            <a:xfrm>
              <a:off x="4616077" y="1645356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>
              <a:off x="4616077" y="1958183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4616077" y="2271014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4616077" y="2583841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>
              <a:off x="4616077" y="2896672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4616077" y="3209499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461607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4941627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2"/>
            <p:cNvSpPr/>
            <p:nvPr/>
          </p:nvSpPr>
          <p:spPr>
            <a:xfrm>
              <a:off x="5256733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5571839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>
              <a:off x="588694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6202051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>
              <a:off x="6527594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12"/>
          <p:cNvGrpSpPr/>
          <p:nvPr/>
        </p:nvGrpSpPr>
        <p:grpSpPr>
          <a:xfrm>
            <a:off x="7366492" y="1342819"/>
            <a:ext cx="1181708" cy="861613"/>
            <a:chOff x="4468725" y="937901"/>
            <a:chExt cx="656322" cy="478541"/>
          </a:xfrm>
        </p:grpSpPr>
        <p:sp>
          <p:nvSpPr>
            <p:cNvPr id="355" name="Google Shape;355;p12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2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2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12"/>
          <p:cNvGrpSpPr/>
          <p:nvPr/>
        </p:nvGrpSpPr>
        <p:grpSpPr>
          <a:xfrm>
            <a:off x="11307604" y="4161927"/>
            <a:ext cx="944683" cy="1158035"/>
            <a:chOff x="6197557" y="3002680"/>
            <a:chExt cx="524678" cy="643174"/>
          </a:xfrm>
        </p:grpSpPr>
        <p:sp>
          <p:nvSpPr>
            <p:cNvPr id="359" name="Google Shape;359;p12"/>
            <p:cNvSpPr/>
            <p:nvPr/>
          </p:nvSpPr>
          <p:spPr>
            <a:xfrm>
              <a:off x="6248807" y="3002680"/>
              <a:ext cx="473428" cy="502222"/>
            </a:xfrm>
            <a:custGeom>
              <a:avLst/>
              <a:gdLst/>
              <a:ahLst/>
              <a:cxnLst/>
              <a:rect l="l" t="t" r="r" b="b"/>
              <a:pathLst>
                <a:path w="473428" h="502222" extrusionOk="0">
                  <a:moveTo>
                    <a:pt x="0" y="0"/>
                  </a:moveTo>
                  <a:lnTo>
                    <a:pt x="105089" y="324348"/>
                  </a:lnTo>
                  <a:lnTo>
                    <a:pt x="335549" y="502223"/>
                  </a:lnTo>
                  <a:lnTo>
                    <a:pt x="473428" y="454204"/>
                  </a:lnTo>
                  <a:lnTo>
                    <a:pt x="253696" y="11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6197557" y="3002680"/>
              <a:ext cx="156338" cy="531243"/>
            </a:xfrm>
            <a:custGeom>
              <a:avLst/>
              <a:gdLst/>
              <a:ahLst/>
              <a:cxnLst/>
              <a:rect l="l" t="t" r="r" b="b"/>
              <a:pathLst>
                <a:path w="156338" h="531243" extrusionOk="0">
                  <a:moveTo>
                    <a:pt x="0" y="230658"/>
                  </a:moveTo>
                  <a:lnTo>
                    <a:pt x="51249" y="0"/>
                  </a:lnTo>
                  <a:lnTo>
                    <a:pt x="156339" y="324348"/>
                  </a:lnTo>
                  <a:lnTo>
                    <a:pt x="133467" y="531244"/>
                  </a:lnTo>
                  <a:lnTo>
                    <a:pt x="0" y="2306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2"/>
            <p:cNvSpPr/>
            <p:nvPr/>
          </p:nvSpPr>
          <p:spPr>
            <a:xfrm>
              <a:off x="6312322" y="3195379"/>
              <a:ext cx="409913" cy="450475"/>
            </a:xfrm>
            <a:custGeom>
              <a:avLst/>
              <a:gdLst/>
              <a:ahLst/>
              <a:cxnLst/>
              <a:rect l="l" t="t" r="r" b="b"/>
              <a:pathLst>
                <a:path w="409913" h="450475" extrusionOk="0">
                  <a:moveTo>
                    <a:pt x="18702" y="338545"/>
                  </a:moveTo>
                  <a:lnTo>
                    <a:pt x="0" y="0"/>
                  </a:lnTo>
                  <a:lnTo>
                    <a:pt x="409913" y="261505"/>
                  </a:lnTo>
                  <a:lnTo>
                    <a:pt x="215968" y="450475"/>
                  </a:lnTo>
                  <a:lnTo>
                    <a:pt x="18702" y="338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12"/>
          <p:cNvGrpSpPr/>
          <p:nvPr/>
        </p:nvGrpSpPr>
        <p:grpSpPr>
          <a:xfrm>
            <a:off x="10410953" y="-55071"/>
            <a:ext cx="2448183" cy="1397903"/>
            <a:chOff x="6220591" y="624724"/>
            <a:chExt cx="1359724" cy="776397"/>
          </a:xfrm>
        </p:grpSpPr>
        <p:sp>
          <p:nvSpPr>
            <p:cNvPr id="363" name="Google Shape;363;p12"/>
            <p:cNvSpPr/>
            <p:nvPr/>
          </p:nvSpPr>
          <p:spPr>
            <a:xfrm>
              <a:off x="6220591" y="624724"/>
              <a:ext cx="1359724" cy="686349"/>
            </a:xfrm>
            <a:custGeom>
              <a:avLst/>
              <a:gdLst/>
              <a:ahLst/>
              <a:cxnLst/>
              <a:rect l="l" t="t" r="r" b="b"/>
              <a:pathLst>
                <a:path w="1359724" h="686349" extrusionOk="0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6284859" y="984273"/>
              <a:ext cx="1295270" cy="416848"/>
            </a:xfrm>
            <a:custGeom>
              <a:avLst/>
              <a:gdLst/>
              <a:ahLst/>
              <a:cxnLst/>
              <a:rect l="l" t="t" r="r" b="b"/>
              <a:pathLst>
                <a:path w="1295270" h="416848" extrusionOk="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6642623" y="1101719"/>
              <a:ext cx="579706" cy="181954"/>
            </a:xfrm>
            <a:custGeom>
              <a:avLst/>
              <a:gdLst/>
              <a:ahLst/>
              <a:cxnLst/>
              <a:rect l="l" t="t" r="r" b="b"/>
              <a:pathLst>
                <a:path w="579706" h="181954" extrusionOk="0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12"/>
          <p:cNvSpPr/>
          <p:nvPr/>
        </p:nvSpPr>
        <p:spPr>
          <a:xfrm>
            <a:off x="9993199" y="56121"/>
            <a:ext cx="805025" cy="805025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9951335" y="5808861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2"/>
          <p:cNvSpPr txBox="1">
            <a:spLocks noGrp="1"/>
          </p:cNvSpPr>
          <p:nvPr>
            <p:ph type="title"/>
          </p:nvPr>
        </p:nvSpPr>
        <p:spPr>
          <a:xfrm>
            <a:off x="1128763" y="1685375"/>
            <a:ext cx="58281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9" name="Google Shape;369;p12"/>
          <p:cNvSpPr txBox="1">
            <a:spLocks noGrp="1"/>
          </p:cNvSpPr>
          <p:nvPr>
            <p:ph type="body" idx="1"/>
          </p:nvPr>
        </p:nvSpPr>
        <p:spPr>
          <a:xfrm>
            <a:off x="1128763" y="2819125"/>
            <a:ext cx="5828100" cy="23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2pPr>
            <a:lvl3pPr marL="1371600" lvl="2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3pPr>
            <a:lvl4pPr marL="1828800" lvl="3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4pPr>
            <a:lvl5pPr marL="2286000" lvl="4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5pPr>
            <a:lvl6pPr marL="2743200" lvl="5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6pPr>
            <a:lvl7pPr marL="3200400" lvl="6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7pPr>
            <a:lvl8pPr marL="3657600" lvl="7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8pPr>
            <a:lvl9pPr marL="4114800" lvl="8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9pPr>
          </a:lstStyle>
          <a:p>
            <a:endParaRPr/>
          </a:p>
        </p:txBody>
      </p:sp>
      <p:sp>
        <p:nvSpPr>
          <p:cNvPr id="370" name="Google Shape;370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12"/>
          <p:cNvSpPr>
            <a:spLocks noGrp="1"/>
          </p:cNvSpPr>
          <p:nvPr>
            <p:ph type="pic" idx="2"/>
          </p:nvPr>
        </p:nvSpPr>
        <p:spPr>
          <a:xfrm>
            <a:off x="7551600" y="1874000"/>
            <a:ext cx="3639600" cy="36396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12"/>
          <p:cNvSpPr/>
          <p:nvPr/>
        </p:nvSpPr>
        <p:spPr>
          <a:xfrm>
            <a:off x="-777152" y="5319949"/>
            <a:ext cx="2072230" cy="2072236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2"/>
          <p:cNvSpPr/>
          <p:nvPr/>
        </p:nvSpPr>
        <p:spPr>
          <a:xfrm>
            <a:off x="323750" y="241352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2"/>
          <p:cNvSpPr/>
          <p:nvPr/>
        </p:nvSpPr>
        <p:spPr>
          <a:xfrm>
            <a:off x="1128774" y="-452200"/>
            <a:ext cx="1181365" cy="1181368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12"/>
          <p:cNvGrpSpPr/>
          <p:nvPr/>
        </p:nvGrpSpPr>
        <p:grpSpPr>
          <a:xfrm>
            <a:off x="7383002" y="4540325"/>
            <a:ext cx="2181048" cy="1818514"/>
            <a:chOff x="3790450" y="2922745"/>
            <a:chExt cx="1228275" cy="1024111"/>
          </a:xfrm>
        </p:grpSpPr>
        <p:sp>
          <p:nvSpPr>
            <p:cNvPr id="376" name="Google Shape;376;p12"/>
            <p:cNvSpPr/>
            <p:nvPr/>
          </p:nvSpPr>
          <p:spPr>
            <a:xfrm>
              <a:off x="3790450" y="2942602"/>
              <a:ext cx="1220561" cy="1004254"/>
            </a:xfrm>
            <a:custGeom>
              <a:avLst/>
              <a:gdLst/>
              <a:ahLst/>
              <a:cxnLst/>
              <a:rect l="l" t="t" r="r" b="b"/>
              <a:pathLst>
                <a:path w="1220561" h="1004254" extrusionOk="0">
                  <a:moveTo>
                    <a:pt x="207279" y="0"/>
                  </a:moveTo>
                  <a:lnTo>
                    <a:pt x="17224" y="276831"/>
                  </a:lnTo>
                  <a:lnTo>
                    <a:pt x="17600" y="277090"/>
                  </a:lnTo>
                  <a:cubicBezTo>
                    <a:pt x="14139" y="279899"/>
                    <a:pt x="10694" y="282725"/>
                    <a:pt x="8241" y="286328"/>
                  </a:cubicBezTo>
                  <a:cubicBezTo>
                    <a:pt x="-42239" y="360421"/>
                    <a:pt x="144416" y="575627"/>
                    <a:pt x="425186" y="766921"/>
                  </a:cubicBezTo>
                  <a:cubicBezTo>
                    <a:pt x="705963" y="958211"/>
                    <a:pt x="974597" y="1053168"/>
                    <a:pt x="1025077" y="979071"/>
                  </a:cubicBezTo>
                  <a:cubicBezTo>
                    <a:pt x="1025523" y="978432"/>
                    <a:pt x="1025603" y="977590"/>
                    <a:pt x="1026008" y="976934"/>
                  </a:cubicBezTo>
                  <a:lnTo>
                    <a:pt x="1027870" y="978221"/>
                  </a:lnTo>
                  <a:lnTo>
                    <a:pt x="1220561" y="700799"/>
                  </a:lnTo>
                  <a:lnTo>
                    <a:pt x="207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3985489" y="2922745"/>
              <a:ext cx="1033236" cy="743083"/>
            </a:xfrm>
            <a:custGeom>
              <a:avLst/>
              <a:gdLst/>
              <a:ahLst/>
              <a:cxnLst/>
              <a:rect l="l" t="t" r="r" b="b"/>
              <a:pathLst>
                <a:path w="1033236" h="743083" extrusionOk="0">
                  <a:moveTo>
                    <a:pt x="8241" y="25176"/>
                  </a:moveTo>
                  <a:cubicBezTo>
                    <a:pt x="58721" y="-48921"/>
                    <a:pt x="327261" y="46085"/>
                    <a:pt x="608039" y="237379"/>
                  </a:cubicBezTo>
                  <a:cubicBezTo>
                    <a:pt x="888817" y="428669"/>
                    <a:pt x="1075476" y="643811"/>
                    <a:pt x="1024996" y="717908"/>
                  </a:cubicBezTo>
                  <a:cubicBezTo>
                    <a:pt x="974516" y="792005"/>
                    <a:pt x="706004" y="696995"/>
                    <a:pt x="425226" y="505705"/>
                  </a:cubicBezTo>
                  <a:cubicBezTo>
                    <a:pt x="144448" y="314411"/>
                    <a:pt x="-42243" y="99273"/>
                    <a:pt x="8241" y="251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4272537" y="3126827"/>
              <a:ext cx="459128" cy="334918"/>
            </a:xfrm>
            <a:custGeom>
              <a:avLst/>
              <a:gdLst/>
              <a:ahLst/>
              <a:cxnLst/>
              <a:rect l="l" t="t" r="r" b="b"/>
              <a:pathLst>
                <a:path w="459128" h="334918" extrusionOk="0">
                  <a:moveTo>
                    <a:pt x="3699" y="10708"/>
                  </a:moveTo>
                  <a:cubicBezTo>
                    <a:pt x="26247" y="-21762"/>
                    <a:pt x="145626" y="22096"/>
                    <a:pt x="270389" y="108669"/>
                  </a:cubicBezTo>
                  <a:cubicBezTo>
                    <a:pt x="395112" y="195242"/>
                    <a:pt x="477977" y="291741"/>
                    <a:pt x="455429" y="324211"/>
                  </a:cubicBezTo>
                  <a:cubicBezTo>
                    <a:pt x="432922" y="356681"/>
                    <a:pt x="313543" y="312820"/>
                    <a:pt x="188779" y="226251"/>
                  </a:cubicBezTo>
                  <a:cubicBezTo>
                    <a:pt x="64016" y="139677"/>
                    <a:pt x="-18849" y="43174"/>
                    <a:pt x="3699" y="107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p12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and image left">
  <p:cSld name="ONE_COLUMN_TEXT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13"/>
          <p:cNvSpPr/>
          <p:nvPr/>
        </p:nvSpPr>
        <p:spPr>
          <a:xfrm flipH="1">
            <a:off x="11270114" y="232339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3"/>
          <p:cNvSpPr/>
          <p:nvPr/>
        </p:nvSpPr>
        <p:spPr>
          <a:xfrm flipH="1">
            <a:off x="9890848" y="-461213"/>
            <a:ext cx="1181365" cy="1181368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13"/>
          <p:cNvGrpSpPr/>
          <p:nvPr/>
        </p:nvGrpSpPr>
        <p:grpSpPr>
          <a:xfrm flipH="1">
            <a:off x="11521659" y="4785465"/>
            <a:ext cx="770785" cy="561999"/>
            <a:chOff x="4468725" y="937901"/>
            <a:chExt cx="656322" cy="478541"/>
          </a:xfrm>
        </p:grpSpPr>
        <p:sp>
          <p:nvSpPr>
            <p:cNvPr id="385" name="Google Shape;385;p13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13"/>
          <p:cNvGrpSpPr/>
          <p:nvPr/>
        </p:nvGrpSpPr>
        <p:grpSpPr>
          <a:xfrm flipH="1">
            <a:off x="10315651" y="5347469"/>
            <a:ext cx="1976801" cy="1979513"/>
            <a:chOff x="4593392" y="1441589"/>
            <a:chExt cx="1683243" cy="1685552"/>
          </a:xfrm>
        </p:grpSpPr>
        <p:sp>
          <p:nvSpPr>
            <p:cNvPr id="389" name="Google Shape;389;p13"/>
            <p:cNvSpPr/>
            <p:nvPr/>
          </p:nvSpPr>
          <p:spPr>
            <a:xfrm>
              <a:off x="4643547" y="1545109"/>
              <a:ext cx="1633088" cy="1582032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4593392" y="1441589"/>
              <a:ext cx="1442681" cy="1453563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4986203" y="1827976"/>
              <a:ext cx="656440" cy="678044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13"/>
          <p:cNvSpPr txBox="1">
            <a:spLocks noGrp="1"/>
          </p:cNvSpPr>
          <p:nvPr>
            <p:ph type="title"/>
          </p:nvPr>
        </p:nvSpPr>
        <p:spPr>
          <a:xfrm>
            <a:off x="7393350" y="509800"/>
            <a:ext cx="4200000" cy="4679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body" idx="1"/>
          </p:nvPr>
        </p:nvSpPr>
        <p:spPr>
          <a:xfrm>
            <a:off x="598650" y="5491100"/>
            <a:ext cx="9555000" cy="106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4" name="Google Shape;394;p13"/>
          <p:cNvSpPr txBox="1">
            <a:spLocks noGrp="1"/>
          </p:cNvSpPr>
          <p:nvPr>
            <p:ph type="sldNum" idx="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13"/>
          <p:cNvSpPr>
            <a:spLocks noGrp="1"/>
          </p:cNvSpPr>
          <p:nvPr>
            <p:ph type="pic" idx="3"/>
          </p:nvPr>
        </p:nvSpPr>
        <p:spPr>
          <a:xfrm>
            <a:off x="598650" y="509800"/>
            <a:ext cx="6469500" cy="4679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and image right">
  <p:cSld name="ONE_COLUMN_TEXT_1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"/>
          <p:cNvSpPr txBox="1">
            <a:spLocks noGrp="1"/>
          </p:cNvSpPr>
          <p:nvPr>
            <p:ph type="title"/>
          </p:nvPr>
        </p:nvSpPr>
        <p:spPr>
          <a:xfrm>
            <a:off x="636150" y="772250"/>
            <a:ext cx="5745600" cy="23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98" name="Google Shape;398;p14"/>
          <p:cNvSpPr txBox="1">
            <a:spLocks noGrp="1"/>
          </p:cNvSpPr>
          <p:nvPr>
            <p:ph type="body" idx="1"/>
          </p:nvPr>
        </p:nvSpPr>
        <p:spPr>
          <a:xfrm>
            <a:off x="636150" y="2971800"/>
            <a:ext cx="5745600" cy="272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9" name="Google Shape;399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14"/>
          <p:cNvSpPr txBox="1">
            <a:spLocks noGrp="1"/>
          </p:cNvSpPr>
          <p:nvPr>
            <p:ph type="sldNum" idx="2"/>
          </p:nvPr>
        </p:nvSpPr>
        <p:spPr>
          <a:xfrm flipH="1">
            <a:off x="20389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14"/>
          <p:cNvSpPr/>
          <p:nvPr/>
        </p:nvSpPr>
        <p:spPr>
          <a:xfrm>
            <a:off x="247663" y="232339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4"/>
          <p:cNvSpPr/>
          <p:nvPr/>
        </p:nvSpPr>
        <p:spPr>
          <a:xfrm>
            <a:off x="1052687" y="-461213"/>
            <a:ext cx="1181365" cy="1181368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-167544" y="4785465"/>
            <a:ext cx="770785" cy="561999"/>
            <a:chOff x="4468725" y="937901"/>
            <a:chExt cx="656322" cy="478541"/>
          </a:xfrm>
        </p:grpSpPr>
        <p:sp>
          <p:nvSpPr>
            <p:cNvPr id="404" name="Google Shape;404;p14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14"/>
          <p:cNvGrpSpPr/>
          <p:nvPr/>
        </p:nvGrpSpPr>
        <p:grpSpPr>
          <a:xfrm>
            <a:off x="-167552" y="5347469"/>
            <a:ext cx="1976801" cy="1979513"/>
            <a:chOff x="4593392" y="1441589"/>
            <a:chExt cx="1683243" cy="1685552"/>
          </a:xfrm>
        </p:grpSpPr>
        <p:sp>
          <p:nvSpPr>
            <p:cNvPr id="408" name="Google Shape;408;p14"/>
            <p:cNvSpPr/>
            <p:nvPr/>
          </p:nvSpPr>
          <p:spPr>
            <a:xfrm>
              <a:off x="4643547" y="1545109"/>
              <a:ext cx="1633088" cy="1582032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4593392" y="1441589"/>
              <a:ext cx="1442681" cy="1453563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4986203" y="1827976"/>
              <a:ext cx="656440" cy="678044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14"/>
          <p:cNvSpPr>
            <a:spLocks noGrp="1"/>
          </p:cNvSpPr>
          <p:nvPr>
            <p:ph type="pic" idx="3"/>
          </p:nvPr>
        </p:nvSpPr>
        <p:spPr>
          <a:xfrm>
            <a:off x="6809375" y="320850"/>
            <a:ext cx="4984500" cy="6216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 txBox="1">
            <a:spLocks noGrp="1"/>
          </p:cNvSpPr>
          <p:nvPr>
            <p:ph type="title"/>
          </p:nvPr>
        </p:nvSpPr>
        <p:spPr>
          <a:xfrm>
            <a:off x="683250" y="2674975"/>
            <a:ext cx="10825500" cy="288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4" name="Google Shape;414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15"/>
          <p:cNvSpPr txBox="1">
            <a:spLocks noGrp="1"/>
          </p:cNvSpPr>
          <p:nvPr>
            <p:ph type="subTitle" idx="1"/>
          </p:nvPr>
        </p:nvSpPr>
        <p:spPr>
          <a:xfrm>
            <a:off x="683250" y="5560063"/>
            <a:ext cx="10825500" cy="73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grpSp>
        <p:nvGrpSpPr>
          <p:cNvPr id="416" name="Google Shape;416;p15"/>
          <p:cNvGrpSpPr/>
          <p:nvPr/>
        </p:nvGrpSpPr>
        <p:grpSpPr>
          <a:xfrm flipH="1">
            <a:off x="9698297" y="237744"/>
            <a:ext cx="2245810" cy="2245752"/>
            <a:chOff x="4616075" y="1332525"/>
            <a:chExt cx="1915566" cy="1881022"/>
          </a:xfrm>
        </p:grpSpPr>
        <p:sp>
          <p:nvSpPr>
            <p:cNvPr id="417" name="Google Shape;417;p15"/>
            <p:cNvSpPr/>
            <p:nvPr/>
          </p:nvSpPr>
          <p:spPr>
            <a:xfrm>
              <a:off x="4616077" y="1332525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4616077" y="1645356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4616077" y="1958183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4616077" y="2271014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4616077" y="2583841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4616077" y="2896672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4616077" y="3209499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61607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4941627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5256733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5571839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588694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6202051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6527594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p15"/>
          <p:cNvSpPr/>
          <p:nvPr/>
        </p:nvSpPr>
        <p:spPr>
          <a:xfrm flipH="1">
            <a:off x="10430470" y="-361799"/>
            <a:ext cx="1019976" cy="1019979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15"/>
          <p:cNvGrpSpPr/>
          <p:nvPr/>
        </p:nvGrpSpPr>
        <p:grpSpPr>
          <a:xfrm flipH="1">
            <a:off x="11173259" y="950815"/>
            <a:ext cx="770785" cy="561999"/>
            <a:chOff x="4468725" y="937901"/>
            <a:chExt cx="656322" cy="478541"/>
          </a:xfrm>
        </p:grpSpPr>
        <p:sp>
          <p:nvSpPr>
            <p:cNvPr id="433" name="Google Shape;433;p15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15"/>
          <p:cNvGrpSpPr/>
          <p:nvPr/>
        </p:nvGrpSpPr>
        <p:grpSpPr>
          <a:xfrm flipH="1">
            <a:off x="8759551" y="242069"/>
            <a:ext cx="1976801" cy="1979513"/>
            <a:chOff x="4593392" y="1441589"/>
            <a:chExt cx="1683243" cy="1685552"/>
          </a:xfrm>
        </p:grpSpPr>
        <p:sp>
          <p:nvSpPr>
            <p:cNvPr id="437" name="Google Shape;437;p15"/>
            <p:cNvSpPr/>
            <p:nvPr/>
          </p:nvSpPr>
          <p:spPr>
            <a:xfrm>
              <a:off x="4643547" y="1545109"/>
              <a:ext cx="1633088" cy="1582032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4593392" y="1441589"/>
              <a:ext cx="1442681" cy="1453563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4986203" y="1827976"/>
              <a:ext cx="656440" cy="678044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bg>
      <p:bgPr>
        <a:solidFill>
          <a:schemeClr val="dk1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6"/>
          <p:cNvGrpSpPr/>
          <p:nvPr/>
        </p:nvGrpSpPr>
        <p:grpSpPr>
          <a:xfrm flipH="1">
            <a:off x="9469697" y="466344"/>
            <a:ext cx="2245810" cy="2245752"/>
            <a:chOff x="4616075" y="1332525"/>
            <a:chExt cx="1915566" cy="1881022"/>
          </a:xfrm>
        </p:grpSpPr>
        <p:sp>
          <p:nvSpPr>
            <p:cNvPr id="442" name="Google Shape;442;p16"/>
            <p:cNvSpPr/>
            <p:nvPr/>
          </p:nvSpPr>
          <p:spPr>
            <a:xfrm>
              <a:off x="4616077" y="1332525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4616077" y="1645356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4616077" y="1958183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4616077" y="2271014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4616077" y="2583841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4616077" y="2896672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4616077" y="3209499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461607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4941627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5256733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5571839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588694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6202051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6527594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6" name="Google Shape;456;p16"/>
          <p:cNvSpPr/>
          <p:nvPr/>
        </p:nvSpPr>
        <p:spPr>
          <a:xfrm flipH="1">
            <a:off x="10201870" y="-133199"/>
            <a:ext cx="1019976" cy="1019979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16"/>
          <p:cNvGrpSpPr/>
          <p:nvPr/>
        </p:nvGrpSpPr>
        <p:grpSpPr>
          <a:xfrm flipH="1">
            <a:off x="10944659" y="1179415"/>
            <a:ext cx="770785" cy="561999"/>
            <a:chOff x="4468725" y="937901"/>
            <a:chExt cx="656322" cy="478541"/>
          </a:xfrm>
        </p:grpSpPr>
        <p:sp>
          <p:nvSpPr>
            <p:cNvPr id="458" name="Google Shape;458;p16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16"/>
          <p:cNvGrpSpPr/>
          <p:nvPr/>
        </p:nvGrpSpPr>
        <p:grpSpPr>
          <a:xfrm>
            <a:off x="8530951" y="470669"/>
            <a:ext cx="1976801" cy="1979513"/>
            <a:chOff x="8530951" y="470669"/>
            <a:chExt cx="1976801" cy="1979513"/>
          </a:xfrm>
        </p:grpSpPr>
        <p:sp>
          <p:nvSpPr>
            <p:cNvPr id="462" name="Google Shape;462;p16"/>
            <p:cNvSpPr/>
            <p:nvPr/>
          </p:nvSpPr>
          <p:spPr>
            <a:xfrm flipH="1">
              <a:off x="8530951" y="592244"/>
              <a:ext cx="1917899" cy="1857938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 flipH="1">
              <a:off x="9275512" y="924442"/>
              <a:ext cx="770923" cy="796295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 flipH="1">
              <a:off x="8813467" y="470669"/>
              <a:ext cx="1694285" cy="1707064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" name="Google Shape;465;p16"/>
          <p:cNvSpPr/>
          <p:nvPr/>
        </p:nvSpPr>
        <p:spPr>
          <a:xfrm flipH="1">
            <a:off x="9900616" y="4564864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6"/>
          <p:cNvSpPr/>
          <p:nvPr/>
        </p:nvSpPr>
        <p:spPr>
          <a:xfrm flipH="1">
            <a:off x="10104690" y="6053869"/>
            <a:ext cx="1730086" cy="1730091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16"/>
          <p:cNvGrpSpPr/>
          <p:nvPr/>
        </p:nvGrpSpPr>
        <p:grpSpPr>
          <a:xfrm rot="-868522">
            <a:off x="9757601" y="2760294"/>
            <a:ext cx="1908525" cy="1591316"/>
            <a:chOff x="3790450" y="2922745"/>
            <a:chExt cx="1228275" cy="1024111"/>
          </a:xfrm>
        </p:grpSpPr>
        <p:sp>
          <p:nvSpPr>
            <p:cNvPr id="468" name="Google Shape;468;p16"/>
            <p:cNvSpPr/>
            <p:nvPr/>
          </p:nvSpPr>
          <p:spPr>
            <a:xfrm>
              <a:off x="3790450" y="2942602"/>
              <a:ext cx="1220561" cy="1004254"/>
            </a:xfrm>
            <a:custGeom>
              <a:avLst/>
              <a:gdLst/>
              <a:ahLst/>
              <a:cxnLst/>
              <a:rect l="l" t="t" r="r" b="b"/>
              <a:pathLst>
                <a:path w="1220561" h="1004254" extrusionOk="0">
                  <a:moveTo>
                    <a:pt x="207279" y="0"/>
                  </a:moveTo>
                  <a:lnTo>
                    <a:pt x="17224" y="276831"/>
                  </a:lnTo>
                  <a:lnTo>
                    <a:pt x="17600" y="277090"/>
                  </a:lnTo>
                  <a:cubicBezTo>
                    <a:pt x="14139" y="279899"/>
                    <a:pt x="10694" y="282725"/>
                    <a:pt x="8241" y="286328"/>
                  </a:cubicBezTo>
                  <a:cubicBezTo>
                    <a:pt x="-42239" y="360421"/>
                    <a:pt x="144416" y="575627"/>
                    <a:pt x="425186" y="766921"/>
                  </a:cubicBezTo>
                  <a:cubicBezTo>
                    <a:pt x="705963" y="958211"/>
                    <a:pt x="974597" y="1053168"/>
                    <a:pt x="1025077" y="979071"/>
                  </a:cubicBezTo>
                  <a:cubicBezTo>
                    <a:pt x="1025523" y="978432"/>
                    <a:pt x="1025603" y="977590"/>
                    <a:pt x="1026008" y="976934"/>
                  </a:cubicBezTo>
                  <a:lnTo>
                    <a:pt x="1027870" y="978221"/>
                  </a:lnTo>
                  <a:lnTo>
                    <a:pt x="1220561" y="700799"/>
                  </a:lnTo>
                  <a:lnTo>
                    <a:pt x="2072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3985489" y="2922745"/>
              <a:ext cx="1033236" cy="743083"/>
            </a:xfrm>
            <a:custGeom>
              <a:avLst/>
              <a:gdLst/>
              <a:ahLst/>
              <a:cxnLst/>
              <a:rect l="l" t="t" r="r" b="b"/>
              <a:pathLst>
                <a:path w="1033236" h="743083" extrusionOk="0">
                  <a:moveTo>
                    <a:pt x="8241" y="25176"/>
                  </a:moveTo>
                  <a:cubicBezTo>
                    <a:pt x="58721" y="-48921"/>
                    <a:pt x="327261" y="46085"/>
                    <a:pt x="608039" y="237379"/>
                  </a:cubicBezTo>
                  <a:cubicBezTo>
                    <a:pt x="888817" y="428669"/>
                    <a:pt x="1075476" y="643811"/>
                    <a:pt x="1024996" y="717908"/>
                  </a:cubicBezTo>
                  <a:cubicBezTo>
                    <a:pt x="974516" y="792005"/>
                    <a:pt x="706004" y="696995"/>
                    <a:pt x="425226" y="505705"/>
                  </a:cubicBezTo>
                  <a:cubicBezTo>
                    <a:pt x="144448" y="314411"/>
                    <a:pt x="-42243" y="99273"/>
                    <a:pt x="8241" y="25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4272537" y="3126827"/>
              <a:ext cx="459128" cy="334918"/>
            </a:xfrm>
            <a:custGeom>
              <a:avLst/>
              <a:gdLst/>
              <a:ahLst/>
              <a:cxnLst/>
              <a:rect l="l" t="t" r="r" b="b"/>
              <a:pathLst>
                <a:path w="459128" h="334918" extrusionOk="0">
                  <a:moveTo>
                    <a:pt x="3699" y="10708"/>
                  </a:moveTo>
                  <a:cubicBezTo>
                    <a:pt x="26247" y="-21762"/>
                    <a:pt x="145626" y="22096"/>
                    <a:pt x="270389" y="108669"/>
                  </a:cubicBezTo>
                  <a:cubicBezTo>
                    <a:pt x="395112" y="195242"/>
                    <a:pt x="477977" y="291741"/>
                    <a:pt x="455429" y="324211"/>
                  </a:cubicBezTo>
                  <a:cubicBezTo>
                    <a:pt x="432922" y="356681"/>
                    <a:pt x="313543" y="312820"/>
                    <a:pt x="188779" y="226251"/>
                  </a:cubicBezTo>
                  <a:cubicBezTo>
                    <a:pt x="64016" y="139677"/>
                    <a:pt x="-18849" y="43174"/>
                    <a:pt x="3699" y="107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p16"/>
          <p:cNvSpPr/>
          <p:nvPr/>
        </p:nvSpPr>
        <p:spPr>
          <a:xfrm flipH="1">
            <a:off x="10755917" y="4564885"/>
            <a:ext cx="1148278" cy="1148278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6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1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73" name="Google Shape;473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with Caption">
  <p:cSld name="CAPTION_ONLY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"/>
          <p:cNvSpPr>
            <a:spLocks noGrp="1"/>
          </p:cNvSpPr>
          <p:nvPr>
            <p:ph type="pic" idx="2"/>
          </p:nvPr>
        </p:nvSpPr>
        <p:spPr>
          <a:xfrm>
            <a:off x="1875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17"/>
          <p:cNvSpPr txBox="1">
            <a:spLocks noGrp="1"/>
          </p:cNvSpPr>
          <p:nvPr>
            <p:ph type="body" idx="1"/>
          </p:nvPr>
        </p:nvSpPr>
        <p:spPr>
          <a:xfrm>
            <a:off x="415600" y="4991107"/>
            <a:ext cx="7998300" cy="145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4900">
                <a:solidFill>
                  <a:schemeClr val="accen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18"/>
          <p:cNvSpPr/>
          <p:nvPr/>
        </p:nvSpPr>
        <p:spPr>
          <a:xfrm flipH="1">
            <a:off x="11270114" y="232339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8"/>
          <p:cNvSpPr/>
          <p:nvPr/>
        </p:nvSpPr>
        <p:spPr>
          <a:xfrm flipH="1">
            <a:off x="9890848" y="-461213"/>
            <a:ext cx="1181365" cy="1181368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8"/>
          <p:cNvSpPr/>
          <p:nvPr/>
        </p:nvSpPr>
        <p:spPr>
          <a:xfrm flipH="1">
            <a:off x="365415" y="5863369"/>
            <a:ext cx="1730086" cy="1730091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18"/>
          <p:cNvGrpSpPr/>
          <p:nvPr/>
        </p:nvGrpSpPr>
        <p:grpSpPr>
          <a:xfrm flipH="1">
            <a:off x="11521659" y="4785465"/>
            <a:ext cx="770785" cy="561999"/>
            <a:chOff x="4468725" y="937901"/>
            <a:chExt cx="656322" cy="478541"/>
          </a:xfrm>
        </p:grpSpPr>
        <p:sp>
          <p:nvSpPr>
            <p:cNvPr id="484" name="Google Shape;484;p18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18"/>
          <p:cNvGrpSpPr/>
          <p:nvPr/>
        </p:nvGrpSpPr>
        <p:grpSpPr>
          <a:xfrm flipH="1">
            <a:off x="10315651" y="5347469"/>
            <a:ext cx="1976801" cy="1979513"/>
            <a:chOff x="4593392" y="1441589"/>
            <a:chExt cx="1683243" cy="1685552"/>
          </a:xfrm>
        </p:grpSpPr>
        <p:sp>
          <p:nvSpPr>
            <p:cNvPr id="488" name="Google Shape;488;p18"/>
            <p:cNvSpPr/>
            <p:nvPr/>
          </p:nvSpPr>
          <p:spPr>
            <a:xfrm>
              <a:off x="4643547" y="1545109"/>
              <a:ext cx="1633088" cy="1582032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593392" y="1441589"/>
              <a:ext cx="1442681" cy="1453563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4986203" y="1827976"/>
              <a:ext cx="656440" cy="678044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p18"/>
          <p:cNvSpPr/>
          <p:nvPr/>
        </p:nvSpPr>
        <p:spPr>
          <a:xfrm>
            <a:off x="323750" y="241352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8"/>
          <p:cNvSpPr txBox="1">
            <a:spLocks noGrp="1"/>
          </p:cNvSpPr>
          <p:nvPr>
            <p:ph type="sldNum" idx="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hasCustomPrompt="1"/>
          </p:nvPr>
        </p:nvSpPr>
        <p:spPr>
          <a:xfrm>
            <a:off x="415650" y="1171723"/>
            <a:ext cx="11360700" cy="3368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body" idx="1"/>
          </p:nvPr>
        </p:nvSpPr>
        <p:spPr>
          <a:xfrm>
            <a:off x="415650" y="4681867"/>
            <a:ext cx="11360700" cy="100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marL="914400" lvl="1" indent="-3683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683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683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683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683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683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683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683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 SlidesMania - Do not remove">
  <p:cSld name="BLANK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9" name="Google Shape;499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0" name="Google Shape;500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502" name="Google Shape;502;p20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03" name="Google Shape;503;p20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" name="Google Shape;504;p20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Google Shape;505;p20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Google Shape;506;p20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20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508" name="Google Shape;508;p20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 flipH="1">
            <a:off x="9698297" y="237744"/>
            <a:ext cx="2245810" cy="2245752"/>
            <a:chOff x="4616075" y="1332525"/>
            <a:chExt cx="1915566" cy="1881022"/>
          </a:xfrm>
        </p:grpSpPr>
        <p:sp>
          <p:nvSpPr>
            <p:cNvPr id="65" name="Google Shape;65;p3"/>
            <p:cNvSpPr/>
            <p:nvPr/>
          </p:nvSpPr>
          <p:spPr>
            <a:xfrm>
              <a:off x="4616077" y="1332525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616077" y="1645356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16077" y="1958183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616077" y="2271014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616077" y="2583841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616077" y="2896672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616077" y="3209499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61607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941627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256733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571839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88694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202051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527594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3"/>
          <p:cNvSpPr/>
          <p:nvPr/>
        </p:nvSpPr>
        <p:spPr>
          <a:xfrm flipH="1">
            <a:off x="10905909" y="5310937"/>
            <a:ext cx="2072230" cy="2072236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flipH="1">
            <a:off x="10430470" y="-361799"/>
            <a:ext cx="1019976" cy="1019979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 flipH="1">
            <a:off x="-934826" y="2688137"/>
            <a:ext cx="1752680" cy="1752686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 flipH="1">
            <a:off x="11173259" y="950815"/>
            <a:ext cx="770785" cy="561999"/>
            <a:chOff x="4468725" y="937901"/>
            <a:chExt cx="656322" cy="478541"/>
          </a:xfrm>
        </p:grpSpPr>
        <p:sp>
          <p:nvSpPr>
            <p:cNvPr id="83" name="Google Shape;83;p3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3"/>
          <p:cNvGrpSpPr/>
          <p:nvPr/>
        </p:nvGrpSpPr>
        <p:grpSpPr>
          <a:xfrm>
            <a:off x="105078" y="3699685"/>
            <a:ext cx="712775" cy="873752"/>
            <a:chOff x="6197557" y="3002680"/>
            <a:chExt cx="524678" cy="643174"/>
          </a:xfrm>
        </p:grpSpPr>
        <p:sp>
          <p:nvSpPr>
            <p:cNvPr id="87" name="Google Shape;87;p3"/>
            <p:cNvSpPr/>
            <p:nvPr/>
          </p:nvSpPr>
          <p:spPr>
            <a:xfrm>
              <a:off x="6248807" y="3002680"/>
              <a:ext cx="473428" cy="502222"/>
            </a:xfrm>
            <a:custGeom>
              <a:avLst/>
              <a:gdLst/>
              <a:ahLst/>
              <a:cxnLst/>
              <a:rect l="l" t="t" r="r" b="b"/>
              <a:pathLst>
                <a:path w="473428" h="502222" extrusionOk="0">
                  <a:moveTo>
                    <a:pt x="0" y="0"/>
                  </a:moveTo>
                  <a:lnTo>
                    <a:pt x="105089" y="324348"/>
                  </a:lnTo>
                  <a:lnTo>
                    <a:pt x="335549" y="502223"/>
                  </a:lnTo>
                  <a:lnTo>
                    <a:pt x="473428" y="454204"/>
                  </a:lnTo>
                  <a:lnTo>
                    <a:pt x="253696" y="11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197557" y="3002680"/>
              <a:ext cx="156338" cy="531243"/>
            </a:xfrm>
            <a:custGeom>
              <a:avLst/>
              <a:gdLst/>
              <a:ahLst/>
              <a:cxnLst/>
              <a:rect l="l" t="t" r="r" b="b"/>
              <a:pathLst>
                <a:path w="156338" h="531243" extrusionOk="0">
                  <a:moveTo>
                    <a:pt x="0" y="230658"/>
                  </a:moveTo>
                  <a:lnTo>
                    <a:pt x="51249" y="0"/>
                  </a:lnTo>
                  <a:lnTo>
                    <a:pt x="156339" y="324348"/>
                  </a:lnTo>
                  <a:lnTo>
                    <a:pt x="133467" y="531244"/>
                  </a:lnTo>
                  <a:lnTo>
                    <a:pt x="0" y="2306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312322" y="3195379"/>
              <a:ext cx="409913" cy="450475"/>
            </a:xfrm>
            <a:custGeom>
              <a:avLst/>
              <a:gdLst/>
              <a:ahLst/>
              <a:cxnLst/>
              <a:rect l="l" t="t" r="r" b="b"/>
              <a:pathLst>
                <a:path w="409913" h="450475" extrusionOk="0">
                  <a:moveTo>
                    <a:pt x="18702" y="338545"/>
                  </a:moveTo>
                  <a:lnTo>
                    <a:pt x="0" y="0"/>
                  </a:lnTo>
                  <a:lnTo>
                    <a:pt x="409913" y="261505"/>
                  </a:lnTo>
                  <a:lnTo>
                    <a:pt x="215968" y="450475"/>
                  </a:lnTo>
                  <a:lnTo>
                    <a:pt x="18702" y="338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3"/>
          <p:cNvGrpSpPr/>
          <p:nvPr/>
        </p:nvGrpSpPr>
        <p:grpSpPr>
          <a:xfrm flipH="1">
            <a:off x="8759551" y="242069"/>
            <a:ext cx="1976801" cy="1979513"/>
            <a:chOff x="4593392" y="1441589"/>
            <a:chExt cx="1683243" cy="1685552"/>
          </a:xfrm>
        </p:grpSpPr>
        <p:sp>
          <p:nvSpPr>
            <p:cNvPr id="91" name="Google Shape;91;p3"/>
            <p:cNvSpPr/>
            <p:nvPr/>
          </p:nvSpPr>
          <p:spPr>
            <a:xfrm>
              <a:off x="4643547" y="1545109"/>
              <a:ext cx="1633088" cy="1582032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593392" y="1441589"/>
              <a:ext cx="1442681" cy="1453563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986203" y="1827976"/>
              <a:ext cx="656440" cy="678044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flipH="1">
            <a:off x="152404" y="3069621"/>
            <a:ext cx="359399" cy="359389"/>
          </a:xfrm>
          <a:custGeom>
            <a:avLst/>
            <a:gdLst/>
            <a:ahLst/>
            <a:cxnLst/>
            <a:rect l="l" t="t" r="r" b="b"/>
            <a:pathLst>
              <a:path w="264751" h="264743" extrusionOk="0">
                <a:moveTo>
                  <a:pt x="0" y="132163"/>
                </a:moveTo>
                <a:lnTo>
                  <a:pt x="132580" y="0"/>
                </a:lnTo>
                <a:lnTo>
                  <a:pt x="264752" y="132580"/>
                </a:lnTo>
                <a:lnTo>
                  <a:pt x="132176" y="264743"/>
                </a:lnTo>
                <a:lnTo>
                  <a:pt x="0" y="132163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323750" y="241352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9951335" y="5808861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1614900" y="2944525"/>
            <a:ext cx="8962200" cy="103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1614900" y="3977575"/>
            <a:ext cx="8962200" cy="193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3"/>
          <p:cNvSpPr/>
          <p:nvPr/>
        </p:nvSpPr>
        <p:spPr>
          <a:xfrm flipH="1">
            <a:off x="8291816" y="1404964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1373700" y="1020577"/>
            <a:ext cx="94446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1373700" y="2192426"/>
            <a:ext cx="9444600" cy="354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4"/>
          <p:cNvSpPr/>
          <p:nvPr/>
        </p:nvSpPr>
        <p:spPr>
          <a:xfrm flipH="1">
            <a:off x="11270114" y="232339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 flipH="1">
            <a:off x="9890848" y="-461213"/>
            <a:ext cx="1181365" cy="1181368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flipH="1">
            <a:off x="365415" y="5863369"/>
            <a:ext cx="1730086" cy="1730091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4"/>
          <p:cNvGrpSpPr/>
          <p:nvPr/>
        </p:nvGrpSpPr>
        <p:grpSpPr>
          <a:xfrm flipH="1">
            <a:off x="11521659" y="4785465"/>
            <a:ext cx="770785" cy="561999"/>
            <a:chOff x="4468725" y="937901"/>
            <a:chExt cx="656322" cy="478541"/>
          </a:xfrm>
        </p:grpSpPr>
        <p:sp>
          <p:nvSpPr>
            <p:cNvPr id="109" name="Google Shape;109;p4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4"/>
          <p:cNvGrpSpPr/>
          <p:nvPr/>
        </p:nvGrpSpPr>
        <p:grpSpPr>
          <a:xfrm flipH="1">
            <a:off x="10315651" y="5347469"/>
            <a:ext cx="1976801" cy="1979513"/>
            <a:chOff x="4593392" y="1441589"/>
            <a:chExt cx="1683243" cy="1685552"/>
          </a:xfrm>
        </p:grpSpPr>
        <p:sp>
          <p:nvSpPr>
            <p:cNvPr id="113" name="Google Shape;113;p4"/>
            <p:cNvSpPr/>
            <p:nvPr/>
          </p:nvSpPr>
          <p:spPr>
            <a:xfrm>
              <a:off x="4643547" y="1545109"/>
              <a:ext cx="1633088" cy="1582032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593392" y="1441589"/>
              <a:ext cx="1442681" cy="1453563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986203" y="1827976"/>
              <a:ext cx="656440" cy="678044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4"/>
          <p:cNvSpPr/>
          <p:nvPr/>
        </p:nvSpPr>
        <p:spPr>
          <a:xfrm>
            <a:off x="323750" y="241352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boxes">
  <p:cSld name="CUSTOM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677525" y="593375"/>
            <a:ext cx="68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1"/>
          </p:nvPr>
        </p:nvSpPr>
        <p:spPr>
          <a:xfrm>
            <a:off x="5487527" y="1719450"/>
            <a:ext cx="6084000" cy="3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5487527" y="2030097"/>
            <a:ext cx="6084000" cy="4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3"/>
          </p:nvPr>
        </p:nvSpPr>
        <p:spPr>
          <a:xfrm>
            <a:off x="5487527" y="2477085"/>
            <a:ext cx="6084000" cy="3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5487527" y="2787733"/>
            <a:ext cx="6084000" cy="4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5"/>
          </p:nvPr>
        </p:nvSpPr>
        <p:spPr>
          <a:xfrm>
            <a:off x="5487527" y="3234721"/>
            <a:ext cx="6084000" cy="3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6"/>
          </p:nvPr>
        </p:nvSpPr>
        <p:spPr>
          <a:xfrm>
            <a:off x="5487527" y="3545368"/>
            <a:ext cx="6084000" cy="4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7"/>
          </p:nvPr>
        </p:nvSpPr>
        <p:spPr>
          <a:xfrm>
            <a:off x="5487527" y="3992356"/>
            <a:ext cx="6084000" cy="3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8"/>
          </p:nvPr>
        </p:nvSpPr>
        <p:spPr>
          <a:xfrm>
            <a:off x="5487527" y="4303004"/>
            <a:ext cx="6084000" cy="4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9"/>
          </p:nvPr>
        </p:nvSpPr>
        <p:spPr>
          <a:xfrm>
            <a:off x="5487527" y="4749992"/>
            <a:ext cx="6084000" cy="3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5487527" y="5060639"/>
            <a:ext cx="6084000" cy="4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14"/>
          </p:nvPr>
        </p:nvSpPr>
        <p:spPr>
          <a:xfrm>
            <a:off x="5487527" y="5507628"/>
            <a:ext cx="6084000" cy="3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5"/>
          </p:nvPr>
        </p:nvSpPr>
        <p:spPr>
          <a:xfrm>
            <a:off x="5487527" y="5818275"/>
            <a:ext cx="6084000" cy="4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1" name="Google Shape;131;p5"/>
          <p:cNvSpPr/>
          <p:nvPr/>
        </p:nvSpPr>
        <p:spPr>
          <a:xfrm flipH="1">
            <a:off x="2411300" y="5481692"/>
            <a:ext cx="1110354" cy="1110357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 flipH="1">
            <a:off x="1978611" y="692712"/>
            <a:ext cx="1752680" cy="1752686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5"/>
          <p:cNvGrpSpPr/>
          <p:nvPr/>
        </p:nvGrpSpPr>
        <p:grpSpPr>
          <a:xfrm flipH="1">
            <a:off x="644395" y="2270085"/>
            <a:ext cx="2597891" cy="2597879"/>
            <a:chOff x="4616075" y="1332525"/>
            <a:chExt cx="1915566" cy="1881022"/>
          </a:xfrm>
        </p:grpSpPr>
        <p:sp>
          <p:nvSpPr>
            <p:cNvPr id="134" name="Google Shape;134;p5"/>
            <p:cNvSpPr/>
            <p:nvPr/>
          </p:nvSpPr>
          <p:spPr>
            <a:xfrm>
              <a:off x="4616077" y="1332525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616077" y="1645356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4616077" y="1958183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16077" y="2271014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4616077" y="2583841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616077" y="2896672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616077" y="3209499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61607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941627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256733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571839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88694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6202051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6527594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5"/>
          <p:cNvGrpSpPr/>
          <p:nvPr/>
        </p:nvGrpSpPr>
        <p:grpSpPr>
          <a:xfrm flipH="1">
            <a:off x="2709708" y="2763895"/>
            <a:ext cx="891613" cy="650098"/>
            <a:chOff x="4468725" y="937901"/>
            <a:chExt cx="656322" cy="478541"/>
          </a:xfrm>
        </p:grpSpPr>
        <p:sp>
          <p:nvSpPr>
            <p:cNvPr id="149" name="Google Shape;149;p5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5"/>
          <p:cNvGrpSpPr/>
          <p:nvPr/>
        </p:nvGrpSpPr>
        <p:grpSpPr>
          <a:xfrm flipH="1">
            <a:off x="804128" y="5395135"/>
            <a:ext cx="712775" cy="873752"/>
            <a:chOff x="6197557" y="3002680"/>
            <a:chExt cx="524678" cy="643174"/>
          </a:xfrm>
        </p:grpSpPr>
        <p:sp>
          <p:nvSpPr>
            <p:cNvPr id="153" name="Google Shape;153;p5"/>
            <p:cNvSpPr/>
            <p:nvPr/>
          </p:nvSpPr>
          <p:spPr>
            <a:xfrm>
              <a:off x="6248807" y="3002680"/>
              <a:ext cx="473428" cy="502222"/>
            </a:xfrm>
            <a:custGeom>
              <a:avLst/>
              <a:gdLst/>
              <a:ahLst/>
              <a:cxnLst/>
              <a:rect l="l" t="t" r="r" b="b"/>
              <a:pathLst>
                <a:path w="473428" h="502222" extrusionOk="0">
                  <a:moveTo>
                    <a:pt x="0" y="0"/>
                  </a:moveTo>
                  <a:lnTo>
                    <a:pt x="105089" y="324348"/>
                  </a:lnTo>
                  <a:lnTo>
                    <a:pt x="335549" y="502223"/>
                  </a:lnTo>
                  <a:lnTo>
                    <a:pt x="473428" y="454204"/>
                  </a:lnTo>
                  <a:lnTo>
                    <a:pt x="253696" y="11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197557" y="3002680"/>
              <a:ext cx="156338" cy="531243"/>
            </a:xfrm>
            <a:custGeom>
              <a:avLst/>
              <a:gdLst/>
              <a:ahLst/>
              <a:cxnLst/>
              <a:rect l="l" t="t" r="r" b="b"/>
              <a:pathLst>
                <a:path w="156338" h="531243" extrusionOk="0">
                  <a:moveTo>
                    <a:pt x="0" y="230658"/>
                  </a:moveTo>
                  <a:lnTo>
                    <a:pt x="51249" y="0"/>
                  </a:lnTo>
                  <a:lnTo>
                    <a:pt x="156339" y="324348"/>
                  </a:lnTo>
                  <a:lnTo>
                    <a:pt x="133467" y="531244"/>
                  </a:lnTo>
                  <a:lnTo>
                    <a:pt x="0" y="2306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312322" y="3195379"/>
              <a:ext cx="409913" cy="450475"/>
            </a:xfrm>
            <a:custGeom>
              <a:avLst/>
              <a:gdLst/>
              <a:ahLst/>
              <a:cxnLst/>
              <a:rect l="l" t="t" r="r" b="b"/>
              <a:pathLst>
                <a:path w="409913" h="450475" extrusionOk="0">
                  <a:moveTo>
                    <a:pt x="18702" y="338545"/>
                  </a:moveTo>
                  <a:lnTo>
                    <a:pt x="0" y="0"/>
                  </a:lnTo>
                  <a:lnTo>
                    <a:pt x="409913" y="261505"/>
                  </a:lnTo>
                  <a:lnTo>
                    <a:pt x="215968" y="450475"/>
                  </a:lnTo>
                  <a:lnTo>
                    <a:pt x="18702" y="338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5"/>
          <p:cNvGrpSpPr/>
          <p:nvPr/>
        </p:nvGrpSpPr>
        <p:grpSpPr>
          <a:xfrm flipH="1">
            <a:off x="337275" y="2846868"/>
            <a:ext cx="2286686" cy="2289823"/>
            <a:chOff x="4593392" y="1441589"/>
            <a:chExt cx="1683243" cy="1685552"/>
          </a:xfrm>
        </p:grpSpPr>
        <p:sp>
          <p:nvSpPr>
            <p:cNvPr id="157" name="Google Shape;157;p5"/>
            <p:cNvSpPr/>
            <p:nvPr/>
          </p:nvSpPr>
          <p:spPr>
            <a:xfrm>
              <a:off x="4643547" y="1545109"/>
              <a:ext cx="1633088" cy="1582032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593392" y="1441589"/>
              <a:ext cx="1442681" cy="1453563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986203" y="1827976"/>
              <a:ext cx="656440" cy="678044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 rot="2440826" flipH="1">
            <a:off x="557043" y="740550"/>
            <a:ext cx="1847135" cy="1054707"/>
            <a:chOff x="6220591" y="624724"/>
            <a:chExt cx="1359724" cy="776397"/>
          </a:xfrm>
        </p:grpSpPr>
        <p:sp>
          <p:nvSpPr>
            <p:cNvPr id="161" name="Google Shape;161;p5"/>
            <p:cNvSpPr/>
            <p:nvPr/>
          </p:nvSpPr>
          <p:spPr>
            <a:xfrm>
              <a:off x="6220591" y="624724"/>
              <a:ext cx="1359724" cy="686349"/>
            </a:xfrm>
            <a:custGeom>
              <a:avLst/>
              <a:gdLst/>
              <a:ahLst/>
              <a:cxnLst/>
              <a:rect l="l" t="t" r="r" b="b"/>
              <a:pathLst>
                <a:path w="1359724" h="686349" extrusionOk="0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284859" y="984273"/>
              <a:ext cx="1295270" cy="416848"/>
            </a:xfrm>
            <a:custGeom>
              <a:avLst/>
              <a:gdLst/>
              <a:ahLst/>
              <a:cxnLst/>
              <a:rect l="l" t="t" r="r" b="b"/>
              <a:pathLst>
                <a:path w="1295270" h="416848" extrusionOk="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642623" y="1101719"/>
              <a:ext cx="579706" cy="181954"/>
            </a:xfrm>
            <a:custGeom>
              <a:avLst/>
              <a:gdLst/>
              <a:ahLst/>
              <a:cxnLst/>
              <a:rect l="l" t="t" r="r" b="b"/>
              <a:pathLst>
                <a:path w="579706" h="181954" extrusionOk="0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5"/>
          <p:cNvSpPr/>
          <p:nvPr/>
        </p:nvSpPr>
        <p:spPr>
          <a:xfrm flipH="1">
            <a:off x="2053672" y="5733290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 flipH="1">
            <a:off x="2440904" y="572721"/>
            <a:ext cx="359399" cy="359389"/>
          </a:xfrm>
          <a:custGeom>
            <a:avLst/>
            <a:gdLst/>
            <a:ahLst/>
            <a:cxnLst/>
            <a:rect l="l" t="t" r="r" b="b"/>
            <a:pathLst>
              <a:path w="264751" h="264743" extrusionOk="0">
                <a:moveTo>
                  <a:pt x="0" y="132163"/>
                </a:moveTo>
                <a:lnTo>
                  <a:pt x="132580" y="0"/>
                </a:lnTo>
                <a:lnTo>
                  <a:pt x="264752" y="132580"/>
                </a:lnTo>
                <a:lnTo>
                  <a:pt x="132176" y="264743"/>
                </a:lnTo>
                <a:lnTo>
                  <a:pt x="0" y="132163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title and text">
  <p:cSld name="CUSTOM_2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5267250" y="1818150"/>
            <a:ext cx="61437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6"/>
          <p:cNvSpPr txBox="1">
            <a:spLocks noGrp="1"/>
          </p:cNvSpPr>
          <p:nvPr>
            <p:ph type="subTitle" idx="1"/>
          </p:nvPr>
        </p:nvSpPr>
        <p:spPr>
          <a:xfrm>
            <a:off x="5267248" y="3228122"/>
            <a:ext cx="61437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3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2"/>
          </p:nvPr>
        </p:nvSpPr>
        <p:spPr>
          <a:xfrm>
            <a:off x="5267260" y="3742051"/>
            <a:ext cx="61437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flipH="1">
            <a:off x="1367519" y="1780818"/>
            <a:ext cx="2597891" cy="2597879"/>
            <a:chOff x="4616075" y="1332525"/>
            <a:chExt cx="1915566" cy="1881022"/>
          </a:xfrm>
        </p:grpSpPr>
        <p:sp>
          <p:nvSpPr>
            <p:cNvPr id="171" name="Google Shape;171;p6"/>
            <p:cNvSpPr/>
            <p:nvPr/>
          </p:nvSpPr>
          <p:spPr>
            <a:xfrm>
              <a:off x="4616077" y="1332525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4616077" y="1645356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4616077" y="1958183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4616077" y="2271014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4616077" y="2583841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4616077" y="2896672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4616077" y="3209499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461607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4941627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256733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571839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88694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202051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527594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6"/>
          <p:cNvGrpSpPr/>
          <p:nvPr/>
        </p:nvGrpSpPr>
        <p:grpSpPr>
          <a:xfrm flipH="1">
            <a:off x="3287382" y="1305991"/>
            <a:ext cx="891613" cy="650098"/>
            <a:chOff x="4468725" y="937901"/>
            <a:chExt cx="656322" cy="478541"/>
          </a:xfrm>
        </p:grpSpPr>
        <p:sp>
          <p:nvSpPr>
            <p:cNvPr id="186" name="Google Shape;186;p6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6"/>
          <p:cNvGrpSpPr/>
          <p:nvPr/>
        </p:nvGrpSpPr>
        <p:grpSpPr>
          <a:xfrm flipH="1">
            <a:off x="492602" y="3433043"/>
            <a:ext cx="712775" cy="873752"/>
            <a:chOff x="6197557" y="3002680"/>
            <a:chExt cx="524678" cy="643174"/>
          </a:xfrm>
        </p:grpSpPr>
        <p:sp>
          <p:nvSpPr>
            <p:cNvPr id="190" name="Google Shape;190;p6"/>
            <p:cNvSpPr/>
            <p:nvPr/>
          </p:nvSpPr>
          <p:spPr>
            <a:xfrm>
              <a:off x="6248807" y="3002680"/>
              <a:ext cx="473428" cy="502222"/>
            </a:xfrm>
            <a:custGeom>
              <a:avLst/>
              <a:gdLst/>
              <a:ahLst/>
              <a:cxnLst/>
              <a:rect l="l" t="t" r="r" b="b"/>
              <a:pathLst>
                <a:path w="473428" h="502222" extrusionOk="0">
                  <a:moveTo>
                    <a:pt x="0" y="0"/>
                  </a:moveTo>
                  <a:lnTo>
                    <a:pt x="105089" y="324348"/>
                  </a:lnTo>
                  <a:lnTo>
                    <a:pt x="335549" y="502223"/>
                  </a:lnTo>
                  <a:lnTo>
                    <a:pt x="473428" y="454204"/>
                  </a:lnTo>
                  <a:lnTo>
                    <a:pt x="253696" y="11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197557" y="3002680"/>
              <a:ext cx="156338" cy="531243"/>
            </a:xfrm>
            <a:custGeom>
              <a:avLst/>
              <a:gdLst/>
              <a:ahLst/>
              <a:cxnLst/>
              <a:rect l="l" t="t" r="r" b="b"/>
              <a:pathLst>
                <a:path w="156338" h="531243" extrusionOk="0">
                  <a:moveTo>
                    <a:pt x="0" y="230658"/>
                  </a:moveTo>
                  <a:lnTo>
                    <a:pt x="51249" y="0"/>
                  </a:lnTo>
                  <a:lnTo>
                    <a:pt x="156339" y="324348"/>
                  </a:lnTo>
                  <a:lnTo>
                    <a:pt x="133467" y="531244"/>
                  </a:lnTo>
                  <a:lnTo>
                    <a:pt x="0" y="2306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312322" y="3195379"/>
              <a:ext cx="409913" cy="450475"/>
            </a:xfrm>
            <a:custGeom>
              <a:avLst/>
              <a:gdLst/>
              <a:ahLst/>
              <a:cxnLst/>
              <a:rect l="l" t="t" r="r" b="b"/>
              <a:pathLst>
                <a:path w="409913" h="450475" extrusionOk="0">
                  <a:moveTo>
                    <a:pt x="18702" y="338545"/>
                  </a:moveTo>
                  <a:lnTo>
                    <a:pt x="0" y="0"/>
                  </a:lnTo>
                  <a:lnTo>
                    <a:pt x="409913" y="261505"/>
                  </a:lnTo>
                  <a:lnTo>
                    <a:pt x="215968" y="450475"/>
                  </a:lnTo>
                  <a:lnTo>
                    <a:pt x="18702" y="338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6"/>
          <p:cNvSpPr/>
          <p:nvPr/>
        </p:nvSpPr>
        <p:spPr>
          <a:xfrm flipH="1">
            <a:off x="10124948" y="-949152"/>
            <a:ext cx="2905255" cy="2905253"/>
          </a:xfrm>
          <a:custGeom>
            <a:avLst/>
            <a:gdLst/>
            <a:ahLst/>
            <a:cxnLst/>
            <a:rect l="l" t="t" r="r" b="b"/>
            <a:pathLst>
              <a:path w="2192645" h="2192644" extrusionOk="0">
                <a:moveTo>
                  <a:pt x="0" y="1096323"/>
                </a:moveTo>
                <a:cubicBezTo>
                  <a:pt x="0" y="490841"/>
                  <a:pt x="490840" y="0"/>
                  <a:pt x="1096324" y="0"/>
                </a:cubicBezTo>
                <a:cubicBezTo>
                  <a:pt x="1701806" y="0"/>
                  <a:pt x="2192646" y="490841"/>
                  <a:pt x="2192646" y="1096323"/>
                </a:cubicBezTo>
                <a:cubicBezTo>
                  <a:pt x="2192646" y="1701805"/>
                  <a:pt x="1701806" y="2192645"/>
                  <a:pt x="1096324" y="2192645"/>
                </a:cubicBezTo>
                <a:cubicBezTo>
                  <a:pt x="490840" y="2192645"/>
                  <a:pt x="0" y="1701805"/>
                  <a:pt x="0" y="109632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6"/>
          <p:cNvGrpSpPr/>
          <p:nvPr/>
        </p:nvGrpSpPr>
        <p:grpSpPr>
          <a:xfrm flipH="1">
            <a:off x="1526787" y="2016975"/>
            <a:ext cx="2283267" cy="2289816"/>
            <a:chOff x="4593397" y="1441597"/>
            <a:chExt cx="1680726" cy="1685547"/>
          </a:xfrm>
        </p:grpSpPr>
        <p:sp>
          <p:nvSpPr>
            <p:cNvPr id="195" name="Google Shape;195;p6"/>
            <p:cNvSpPr/>
            <p:nvPr/>
          </p:nvSpPr>
          <p:spPr>
            <a:xfrm>
              <a:off x="4636901" y="1545112"/>
              <a:ext cx="1637222" cy="1582032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593397" y="1441597"/>
              <a:ext cx="1442681" cy="1464465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986203" y="1827976"/>
              <a:ext cx="656440" cy="678044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6"/>
          <p:cNvGrpSpPr/>
          <p:nvPr/>
        </p:nvGrpSpPr>
        <p:grpSpPr>
          <a:xfrm flipH="1">
            <a:off x="2510395" y="4845101"/>
            <a:ext cx="1668612" cy="1391255"/>
            <a:chOff x="3790450" y="2922745"/>
            <a:chExt cx="1228275" cy="1024111"/>
          </a:xfrm>
        </p:grpSpPr>
        <p:sp>
          <p:nvSpPr>
            <p:cNvPr id="199" name="Google Shape;199;p6"/>
            <p:cNvSpPr/>
            <p:nvPr/>
          </p:nvSpPr>
          <p:spPr>
            <a:xfrm>
              <a:off x="3790450" y="2942602"/>
              <a:ext cx="1220561" cy="1004254"/>
            </a:xfrm>
            <a:custGeom>
              <a:avLst/>
              <a:gdLst/>
              <a:ahLst/>
              <a:cxnLst/>
              <a:rect l="l" t="t" r="r" b="b"/>
              <a:pathLst>
                <a:path w="1220561" h="1004254" extrusionOk="0">
                  <a:moveTo>
                    <a:pt x="207279" y="0"/>
                  </a:moveTo>
                  <a:lnTo>
                    <a:pt x="17224" y="276831"/>
                  </a:lnTo>
                  <a:lnTo>
                    <a:pt x="17600" y="277090"/>
                  </a:lnTo>
                  <a:cubicBezTo>
                    <a:pt x="14139" y="279899"/>
                    <a:pt x="10694" y="282725"/>
                    <a:pt x="8241" y="286328"/>
                  </a:cubicBezTo>
                  <a:cubicBezTo>
                    <a:pt x="-42239" y="360421"/>
                    <a:pt x="144416" y="575627"/>
                    <a:pt x="425186" y="766921"/>
                  </a:cubicBezTo>
                  <a:cubicBezTo>
                    <a:pt x="705963" y="958211"/>
                    <a:pt x="974597" y="1053168"/>
                    <a:pt x="1025077" y="979071"/>
                  </a:cubicBezTo>
                  <a:cubicBezTo>
                    <a:pt x="1025523" y="978432"/>
                    <a:pt x="1025603" y="977590"/>
                    <a:pt x="1026008" y="976934"/>
                  </a:cubicBezTo>
                  <a:lnTo>
                    <a:pt x="1027870" y="978221"/>
                  </a:lnTo>
                  <a:lnTo>
                    <a:pt x="1220561" y="700799"/>
                  </a:lnTo>
                  <a:lnTo>
                    <a:pt x="2072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3985489" y="2922745"/>
              <a:ext cx="1033236" cy="743083"/>
            </a:xfrm>
            <a:custGeom>
              <a:avLst/>
              <a:gdLst/>
              <a:ahLst/>
              <a:cxnLst/>
              <a:rect l="l" t="t" r="r" b="b"/>
              <a:pathLst>
                <a:path w="1033236" h="743083" extrusionOk="0">
                  <a:moveTo>
                    <a:pt x="8241" y="25176"/>
                  </a:moveTo>
                  <a:cubicBezTo>
                    <a:pt x="58721" y="-48921"/>
                    <a:pt x="327261" y="46085"/>
                    <a:pt x="608039" y="237379"/>
                  </a:cubicBezTo>
                  <a:cubicBezTo>
                    <a:pt x="888817" y="428669"/>
                    <a:pt x="1075476" y="643811"/>
                    <a:pt x="1024996" y="717908"/>
                  </a:cubicBezTo>
                  <a:cubicBezTo>
                    <a:pt x="974516" y="792005"/>
                    <a:pt x="706004" y="696995"/>
                    <a:pt x="425226" y="505705"/>
                  </a:cubicBezTo>
                  <a:cubicBezTo>
                    <a:pt x="144448" y="314411"/>
                    <a:pt x="-42243" y="99273"/>
                    <a:pt x="8241" y="25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4272537" y="3126827"/>
              <a:ext cx="459128" cy="334918"/>
            </a:xfrm>
            <a:custGeom>
              <a:avLst/>
              <a:gdLst/>
              <a:ahLst/>
              <a:cxnLst/>
              <a:rect l="l" t="t" r="r" b="b"/>
              <a:pathLst>
                <a:path w="459128" h="334918" extrusionOk="0">
                  <a:moveTo>
                    <a:pt x="3699" y="10708"/>
                  </a:moveTo>
                  <a:cubicBezTo>
                    <a:pt x="26247" y="-21762"/>
                    <a:pt x="145626" y="22096"/>
                    <a:pt x="270389" y="108669"/>
                  </a:cubicBezTo>
                  <a:cubicBezTo>
                    <a:pt x="395112" y="195242"/>
                    <a:pt x="477977" y="291741"/>
                    <a:pt x="455429" y="324211"/>
                  </a:cubicBezTo>
                  <a:cubicBezTo>
                    <a:pt x="432922" y="356681"/>
                    <a:pt x="313543" y="312820"/>
                    <a:pt x="188779" y="226251"/>
                  </a:cubicBezTo>
                  <a:cubicBezTo>
                    <a:pt x="64016" y="139677"/>
                    <a:pt x="-18849" y="43174"/>
                    <a:pt x="3699" y="107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6"/>
          <p:cNvGrpSpPr/>
          <p:nvPr/>
        </p:nvGrpSpPr>
        <p:grpSpPr>
          <a:xfrm flipH="1">
            <a:off x="34725" y="251265"/>
            <a:ext cx="1847185" cy="1054735"/>
            <a:chOff x="6220591" y="624724"/>
            <a:chExt cx="1359724" cy="776397"/>
          </a:xfrm>
        </p:grpSpPr>
        <p:sp>
          <p:nvSpPr>
            <p:cNvPr id="203" name="Google Shape;203;p6"/>
            <p:cNvSpPr/>
            <p:nvPr/>
          </p:nvSpPr>
          <p:spPr>
            <a:xfrm>
              <a:off x="6220591" y="624724"/>
              <a:ext cx="1359724" cy="686349"/>
            </a:xfrm>
            <a:custGeom>
              <a:avLst/>
              <a:gdLst/>
              <a:ahLst/>
              <a:cxnLst/>
              <a:rect l="l" t="t" r="r" b="b"/>
              <a:pathLst>
                <a:path w="1359724" h="686349" extrusionOk="0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6284859" y="984273"/>
              <a:ext cx="1295270" cy="416848"/>
            </a:xfrm>
            <a:custGeom>
              <a:avLst/>
              <a:gdLst/>
              <a:ahLst/>
              <a:cxnLst/>
              <a:rect l="l" t="t" r="r" b="b"/>
              <a:pathLst>
                <a:path w="1295270" h="416848" extrusionOk="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642623" y="1101719"/>
              <a:ext cx="579706" cy="181954"/>
            </a:xfrm>
            <a:custGeom>
              <a:avLst/>
              <a:gdLst/>
              <a:ahLst/>
              <a:cxnLst/>
              <a:rect l="l" t="t" r="r" b="b"/>
              <a:pathLst>
                <a:path w="579706" h="181954" extrusionOk="0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6"/>
          <p:cNvSpPr/>
          <p:nvPr/>
        </p:nvSpPr>
        <p:spPr>
          <a:xfrm flipH="1">
            <a:off x="4383378" y="2547555"/>
            <a:ext cx="359399" cy="359389"/>
          </a:xfrm>
          <a:custGeom>
            <a:avLst/>
            <a:gdLst/>
            <a:ahLst/>
            <a:cxnLst/>
            <a:rect l="l" t="t" r="r" b="b"/>
            <a:pathLst>
              <a:path w="264751" h="264743" extrusionOk="0">
                <a:moveTo>
                  <a:pt x="0" y="132163"/>
                </a:moveTo>
                <a:lnTo>
                  <a:pt x="132580" y="0"/>
                </a:lnTo>
                <a:lnTo>
                  <a:pt x="264752" y="132580"/>
                </a:lnTo>
                <a:lnTo>
                  <a:pt x="132176" y="264743"/>
                </a:lnTo>
                <a:lnTo>
                  <a:pt x="0" y="132163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/>
          <p:nvPr/>
        </p:nvSpPr>
        <p:spPr>
          <a:xfrm flipH="1">
            <a:off x="11091434" y="859395"/>
            <a:ext cx="417626" cy="417632"/>
          </a:xfrm>
          <a:custGeom>
            <a:avLst/>
            <a:gdLst/>
            <a:ahLst/>
            <a:cxnLst/>
            <a:rect l="l" t="t" r="r" b="b"/>
            <a:pathLst>
              <a:path w="264739" h="264743" extrusionOk="0">
                <a:moveTo>
                  <a:pt x="0" y="132163"/>
                </a:moveTo>
                <a:lnTo>
                  <a:pt x="132580" y="0"/>
                </a:lnTo>
                <a:lnTo>
                  <a:pt x="264739" y="132580"/>
                </a:lnTo>
                <a:lnTo>
                  <a:pt x="132163" y="264743"/>
                </a:lnTo>
                <a:lnTo>
                  <a:pt x="0" y="132163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"/>
          <p:cNvSpPr/>
          <p:nvPr/>
        </p:nvSpPr>
        <p:spPr>
          <a:xfrm flipH="1">
            <a:off x="1589996" y="335161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6"/>
          <p:cNvGrpSpPr/>
          <p:nvPr/>
        </p:nvGrpSpPr>
        <p:grpSpPr>
          <a:xfrm rot="-3039638" flipH="1">
            <a:off x="544803" y="5077234"/>
            <a:ext cx="1382219" cy="789242"/>
            <a:chOff x="6220591" y="624724"/>
            <a:chExt cx="1359724" cy="776397"/>
          </a:xfrm>
        </p:grpSpPr>
        <p:sp>
          <p:nvSpPr>
            <p:cNvPr id="210" name="Google Shape;210;p6"/>
            <p:cNvSpPr/>
            <p:nvPr/>
          </p:nvSpPr>
          <p:spPr>
            <a:xfrm>
              <a:off x="6220591" y="624724"/>
              <a:ext cx="1359724" cy="686349"/>
            </a:xfrm>
            <a:custGeom>
              <a:avLst/>
              <a:gdLst/>
              <a:ahLst/>
              <a:cxnLst/>
              <a:rect l="l" t="t" r="r" b="b"/>
              <a:pathLst>
                <a:path w="1359724" h="686349" extrusionOk="0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284859" y="984273"/>
              <a:ext cx="1295270" cy="416848"/>
            </a:xfrm>
            <a:custGeom>
              <a:avLst/>
              <a:gdLst/>
              <a:ahLst/>
              <a:cxnLst/>
              <a:rect l="l" t="t" r="r" b="b"/>
              <a:pathLst>
                <a:path w="1295270" h="416848" extrusionOk="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642623" y="1101719"/>
              <a:ext cx="579706" cy="181954"/>
            </a:xfrm>
            <a:custGeom>
              <a:avLst/>
              <a:gdLst/>
              <a:ahLst/>
              <a:cxnLst/>
              <a:rect l="l" t="t" r="r" b="b"/>
              <a:pathLst>
                <a:path w="579706" h="181954" extrusionOk="0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6"/>
          <p:cNvSpPr/>
          <p:nvPr/>
        </p:nvSpPr>
        <p:spPr>
          <a:xfrm flipH="1">
            <a:off x="1592071" y="5808861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 flipH="1">
            <a:off x="494528" y="6236355"/>
            <a:ext cx="359399" cy="359389"/>
          </a:xfrm>
          <a:custGeom>
            <a:avLst/>
            <a:gdLst/>
            <a:ahLst/>
            <a:cxnLst/>
            <a:rect l="l" t="t" r="r" b="b"/>
            <a:pathLst>
              <a:path w="264751" h="264743" extrusionOk="0">
                <a:moveTo>
                  <a:pt x="0" y="132163"/>
                </a:moveTo>
                <a:lnTo>
                  <a:pt x="132580" y="0"/>
                </a:lnTo>
                <a:lnTo>
                  <a:pt x="264752" y="132580"/>
                </a:lnTo>
                <a:lnTo>
                  <a:pt x="132176" y="264743"/>
                </a:lnTo>
                <a:lnTo>
                  <a:pt x="0" y="132163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oxes">
  <p:cSld name="CUSTOM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>
            <a:spLocks noGrp="1"/>
          </p:cNvSpPr>
          <p:nvPr>
            <p:ph type="title"/>
          </p:nvPr>
        </p:nvSpPr>
        <p:spPr>
          <a:xfrm>
            <a:off x="444675" y="577600"/>
            <a:ext cx="8221500" cy="955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subTitle" idx="1"/>
          </p:nvPr>
        </p:nvSpPr>
        <p:spPr>
          <a:xfrm>
            <a:off x="1063797" y="1953000"/>
            <a:ext cx="3497400" cy="71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 txBox="1">
            <a:spLocks noGrp="1"/>
          </p:cNvSpPr>
          <p:nvPr>
            <p:ph type="body" idx="2"/>
          </p:nvPr>
        </p:nvSpPr>
        <p:spPr>
          <a:xfrm>
            <a:off x="1063829" y="2517456"/>
            <a:ext cx="3497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19" name="Google Shape;219;p7"/>
          <p:cNvSpPr txBox="1">
            <a:spLocks noGrp="1"/>
          </p:cNvSpPr>
          <p:nvPr>
            <p:ph type="subTitle" idx="3"/>
          </p:nvPr>
        </p:nvSpPr>
        <p:spPr>
          <a:xfrm>
            <a:off x="5168585" y="1953000"/>
            <a:ext cx="3497400" cy="71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4"/>
          </p:nvPr>
        </p:nvSpPr>
        <p:spPr>
          <a:xfrm>
            <a:off x="5168623" y="2517456"/>
            <a:ext cx="3497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subTitle" idx="5"/>
          </p:nvPr>
        </p:nvSpPr>
        <p:spPr>
          <a:xfrm>
            <a:off x="1063724" y="4418146"/>
            <a:ext cx="3497400" cy="71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body" idx="6"/>
          </p:nvPr>
        </p:nvSpPr>
        <p:spPr>
          <a:xfrm>
            <a:off x="1063768" y="4982602"/>
            <a:ext cx="3497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3" name="Google Shape;223;p7"/>
          <p:cNvSpPr txBox="1">
            <a:spLocks noGrp="1"/>
          </p:cNvSpPr>
          <p:nvPr>
            <p:ph type="body" idx="7"/>
          </p:nvPr>
        </p:nvSpPr>
        <p:spPr>
          <a:xfrm>
            <a:off x="5168563" y="4982602"/>
            <a:ext cx="3497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subTitle" idx="8"/>
          </p:nvPr>
        </p:nvSpPr>
        <p:spPr>
          <a:xfrm>
            <a:off x="5168525" y="4418146"/>
            <a:ext cx="3497400" cy="71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7"/>
          <p:cNvSpPr/>
          <p:nvPr/>
        </p:nvSpPr>
        <p:spPr>
          <a:xfrm>
            <a:off x="8757462" y="5481679"/>
            <a:ext cx="1110354" cy="1110357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7"/>
          <p:cNvSpPr/>
          <p:nvPr/>
        </p:nvSpPr>
        <p:spPr>
          <a:xfrm>
            <a:off x="8547825" y="692699"/>
            <a:ext cx="1752680" cy="1752686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7"/>
          <p:cNvGrpSpPr/>
          <p:nvPr/>
        </p:nvGrpSpPr>
        <p:grpSpPr>
          <a:xfrm>
            <a:off x="9036830" y="2270073"/>
            <a:ext cx="2597891" cy="2597879"/>
            <a:chOff x="4616075" y="1332525"/>
            <a:chExt cx="1915566" cy="1881022"/>
          </a:xfrm>
        </p:grpSpPr>
        <p:sp>
          <p:nvSpPr>
            <p:cNvPr id="228" name="Google Shape;228;p7"/>
            <p:cNvSpPr/>
            <p:nvPr/>
          </p:nvSpPr>
          <p:spPr>
            <a:xfrm>
              <a:off x="4616077" y="1332525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4616077" y="1645356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4616077" y="1958183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4616077" y="2271014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616077" y="2583841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4616077" y="2896672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4616077" y="3209499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461607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941627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5256733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5571839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588694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6202051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6527594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7"/>
          <p:cNvGrpSpPr/>
          <p:nvPr/>
        </p:nvGrpSpPr>
        <p:grpSpPr>
          <a:xfrm>
            <a:off x="8677795" y="2763882"/>
            <a:ext cx="891613" cy="650098"/>
            <a:chOff x="4468725" y="937901"/>
            <a:chExt cx="656322" cy="478541"/>
          </a:xfrm>
        </p:grpSpPr>
        <p:sp>
          <p:nvSpPr>
            <p:cNvPr id="243" name="Google Shape;243;p7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7"/>
          <p:cNvGrpSpPr/>
          <p:nvPr/>
        </p:nvGrpSpPr>
        <p:grpSpPr>
          <a:xfrm>
            <a:off x="10762214" y="5395122"/>
            <a:ext cx="712775" cy="873752"/>
            <a:chOff x="6197557" y="3002680"/>
            <a:chExt cx="524678" cy="643174"/>
          </a:xfrm>
        </p:grpSpPr>
        <p:sp>
          <p:nvSpPr>
            <p:cNvPr id="247" name="Google Shape;247;p7"/>
            <p:cNvSpPr/>
            <p:nvPr/>
          </p:nvSpPr>
          <p:spPr>
            <a:xfrm>
              <a:off x="6248807" y="3002680"/>
              <a:ext cx="473428" cy="502222"/>
            </a:xfrm>
            <a:custGeom>
              <a:avLst/>
              <a:gdLst/>
              <a:ahLst/>
              <a:cxnLst/>
              <a:rect l="l" t="t" r="r" b="b"/>
              <a:pathLst>
                <a:path w="473428" h="502222" extrusionOk="0">
                  <a:moveTo>
                    <a:pt x="0" y="0"/>
                  </a:moveTo>
                  <a:lnTo>
                    <a:pt x="105089" y="324348"/>
                  </a:lnTo>
                  <a:lnTo>
                    <a:pt x="335549" y="502223"/>
                  </a:lnTo>
                  <a:lnTo>
                    <a:pt x="473428" y="454204"/>
                  </a:lnTo>
                  <a:lnTo>
                    <a:pt x="253696" y="11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6197557" y="3002680"/>
              <a:ext cx="156338" cy="531243"/>
            </a:xfrm>
            <a:custGeom>
              <a:avLst/>
              <a:gdLst/>
              <a:ahLst/>
              <a:cxnLst/>
              <a:rect l="l" t="t" r="r" b="b"/>
              <a:pathLst>
                <a:path w="156338" h="531243" extrusionOk="0">
                  <a:moveTo>
                    <a:pt x="0" y="230658"/>
                  </a:moveTo>
                  <a:lnTo>
                    <a:pt x="51249" y="0"/>
                  </a:lnTo>
                  <a:lnTo>
                    <a:pt x="156339" y="324348"/>
                  </a:lnTo>
                  <a:lnTo>
                    <a:pt x="133467" y="531244"/>
                  </a:lnTo>
                  <a:lnTo>
                    <a:pt x="0" y="2306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6312322" y="3195379"/>
              <a:ext cx="409913" cy="450475"/>
            </a:xfrm>
            <a:custGeom>
              <a:avLst/>
              <a:gdLst/>
              <a:ahLst/>
              <a:cxnLst/>
              <a:rect l="l" t="t" r="r" b="b"/>
              <a:pathLst>
                <a:path w="409913" h="450475" extrusionOk="0">
                  <a:moveTo>
                    <a:pt x="18702" y="338545"/>
                  </a:moveTo>
                  <a:lnTo>
                    <a:pt x="0" y="0"/>
                  </a:lnTo>
                  <a:lnTo>
                    <a:pt x="409913" y="261505"/>
                  </a:lnTo>
                  <a:lnTo>
                    <a:pt x="215968" y="450475"/>
                  </a:lnTo>
                  <a:lnTo>
                    <a:pt x="18702" y="338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7"/>
          <p:cNvGrpSpPr/>
          <p:nvPr/>
        </p:nvGrpSpPr>
        <p:grpSpPr>
          <a:xfrm>
            <a:off x="9655155" y="2846855"/>
            <a:ext cx="2286686" cy="2289823"/>
            <a:chOff x="4593392" y="1441589"/>
            <a:chExt cx="1683243" cy="1685552"/>
          </a:xfrm>
        </p:grpSpPr>
        <p:sp>
          <p:nvSpPr>
            <p:cNvPr id="251" name="Google Shape;251;p7"/>
            <p:cNvSpPr/>
            <p:nvPr/>
          </p:nvSpPr>
          <p:spPr>
            <a:xfrm>
              <a:off x="4643547" y="1545109"/>
              <a:ext cx="1633088" cy="1582032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593392" y="1441589"/>
              <a:ext cx="1442681" cy="1453563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4986203" y="1827976"/>
              <a:ext cx="656440" cy="678044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7"/>
          <p:cNvGrpSpPr/>
          <p:nvPr/>
        </p:nvGrpSpPr>
        <p:grpSpPr>
          <a:xfrm rot="-2440826">
            <a:off x="9874938" y="740537"/>
            <a:ext cx="1847135" cy="1054707"/>
            <a:chOff x="6220591" y="624724"/>
            <a:chExt cx="1359724" cy="776397"/>
          </a:xfrm>
        </p:grpSpPr>
        <p:sp>
          <p:nvSpPr>
            <p:cNvPr id="255" name="Google Shape;255;p7"/>
            <p:cNvSpPr/>
            <p:nvPr/>
          </p:nvSpPr>
          <p:spPr>
            <a:xfrm>
              <a:off x="6220591" y="624724"/>
              <a:ext cx="1359724" cy="686349"/>
            </a:xfrm>
            <a:custGeom>
              <a:avLst/>
              <a:gdLst/>
              <a:ahLst/>
              <a:cxnLst/>
              <a:rect l="l" t="t" r="r" b="b"/>
              <a:pathLst>
                <a:path w="1359724" h="686349" extrusionOk="0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6284859" y="984273"/>
              <a:ext cx="1295270" cy="416848"/>
            </a:xfrm>
            <a:custGeom>
              <a:avLst/>
              <a:gdLst/>
              <a:ahLst/>
              <a:cxnLst/>
              <a:rect l="l" t="t" r="r" b="b"/>
              <a:pathLst>
                <a:path w="1295270" h="416848" extrusionOk="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6642623" y="1101719"/>
              <a:ext cx="579706" cy="181954"/>
            </a:xfrm>
            <a:custGeom>
              <a:avLst/>
              <a:gdLst/>
              <a:ahLst/>
              <a:cxnLst/>
              <a:rect l="l" t="t" r="r" b="b"/>
              <a:pathLst>
                <a:path w="579706" h="181954" extrusionOk="0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7"/>
          <p:cNvSpPr/>
          <p:nvPr/>
        </p:nvSpPr>
        <p:spPr>
          <a:xfrm>
            <a:off x="9618322" y="5733278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9478813" y="572709"/>
            <a:ext cx="359399" cy="359389"/>
          </a:xfrm>
          <a:custGeom>
            <a:avLst/>
            <a:gdLst/>
            <a:ahLst/>
            <a:cxnLst/>
            <a:rect l="l" t="t" r="r" b="b"/>
            <a:pathLst>
              <a:path w="264751" h="264743" extrusionOk="0">
                <a:moveTo>
                  <a:pt x="0" y="132163"/>
                </a:moveTo>
                <a:lnTo>
                  <a:pt x="132580" y="0"/>
                </a:lnTo>
                <a:lnTo>
                  <a:pt x="264752" y="132580"/>
                </a:lnTo>
                <a:lnTo>
                  <a:pt x="132176" y="264743"/>
                </a:lnTo>
                <a:lnTo>
                  <a:pt x="0" y="132163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8"/>
          <p:cNvSpPr/>
          <p:nvPr/>
        </p:nvSpPr>
        <p:spPr>
          <a:xfrm flipH="1">
            <a:off x="11270114" y="232339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"/>
          <p:cNvSpPr/>
          <p:nvPr/>
        </p:nvSpPr>
        <p:spPr>
          <a:xfrm flipH="1">
            <a:off x="9890848" y="-461213"/>
            <a:ext cx="1181365" cy="1181368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8"/>
          <p:cNvSpPr/>
          <p:nvPr/>
        </p:nvSpPr>
        <p:spPr>
          <a:xfrm flipH="1">
            <a:off x="365415" y="5863369"/>
            <a:ext cx="1730086" cy="1730091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8"/>
          <p:cNvGrpSpPr/>
          <p:nvPr/>
        </p:nvGrpSpPr>
        <p:grpSpPr>
          <a:xfrm flipH="1">
            <a:off x="11521659" y="4785465"/>
            <a:ext cx="770785" cy="561999"/>
            <a:chOff x="4468725" y="937901"/>
            <a:chExt cx="656322" cy="478541"/>
          </a:xfrm>
        </p:grpSpPr>
        <p:sp>
          <p:nvSpPr>
            <p:cNvPr id="266" name="Google Shape;266;p8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8"/>
          <p:cNvGrpSpPr/>
          <p:nvPr/>
        </p:nvGrpSpPr>
        <p:grpSpPr>
          <a:xfrm flipH="1">
            <a:off x="10315651" y="5347469"/>
            <a:ext cx="1976801" cy="1979513"/>
            <a:chOff x="4593392" y="1441589"/>
            <a:chExt cx="1683243" cy="1685552"/>
          </a:xfrm>
        </p:grpSpPr>
        <p:sp>
          <p:nvSpPr>
            <p:cNvPr id="270" name="Google Shape;270;p8"/>
            <p:cNvSpPr/>
            <p:nvPr/>
          </p:nvSpPr>
          <p:spPr>
            <a:xfrm>
              <a:off x="4643547" y="1545109"/>
              <a:ext cx="1633088" cy="1582032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4593392" y="1441589"/>
              <a:ext cx="1442681" cy="1453563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4986203" y="1827976"/>
              <a:ext cx="656440" cy="678044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8"/>
          <p:cNvSpPr/>
          <p:nvPr/>
        </p:nvSpPr>
        <p:spPr>
          <a:xfrm>
            <a:off x="323750" y="241352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8"/>
          <p:cNvSpPr txBox="1">
            <a:spLocks noGrp="1"/>
          </p:cNvSpPr>
          <p:nvPr>
            <p:ph type="title"/>
          </p:nvPr>
        </p:nvSpPr>
        <p:spPr>
          <a:xfrm>
            <a:off x="1023125" y="877838"/>
            <a:ext cx="10145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8"/>
          <p:cNvSpPr txBox="1">
            <a:spLocks noGrp="1"/>
          </p:cNvSpPr>
          <p:nvPr>
            <p:ph type="body" idx="1"/>
          </p:nvPr>
        </p:nvSpPr>
        <p:spPr>
          <a:xfrm>
            <a:off x="1023113" y="2133550"/>
            <a:ext cx="4762800" cy="38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76" name="Google Shape;276;p8"/>
          <p:cNvSpPr txBox="1">
            <a:spLocks noGrp="1"/>
          </p:cNvSpPr>
          <p:nvPr>
            <p:ph type="body" idx="2"/>
          </p:nvPr>
        </p:nvSpPr>
        <p:spPr>
          <a:xfrm>
            <a:off x="6406088" y="2133550"/>
            <a:ext cx="4762800" cy="38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77" name="Google Shape;277;p8"/>
          <p:cNvSpPr txBox="1">
            <a:spLocks noGrp="1"/>
          </p:cNvSpPr>
          <p:nvPr>
            <p:ph type="sldNum" idx="3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"/>
          <p:cNvSpPr txBox="1">
            <a:spLocks noGrp="1"/>
          </p:cNvSpPr>
          <p:nvPr>
            <p:ph type="title"/>
          </p:nvPr>
        </p:nvSpPr>
        <p:spPr>
          <a:xfrm>
            <a:off x="659700" y="603600"/>
            <a:ext cx="10872600" cy="86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body" idx="1"/>
          </p:nvPr>
        </p:nvSpPr>
        <p:spPr>
          <a:xfrm>
            <a:off x="659650" y="3826963"/>
            <a:ext cx="3315000" cy="242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20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1" name="Google Shape;281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9"/>
          <p:cNvSpPr txBox="1">
            <a:spLocks noGrp="1"/>
          </p:cNvSpPr>
          <p:nvPr>
            <p:ph type="subTitle" idx="2"/>
          </p:nvPr>
        </p:nvSpPr>
        <p:spPr>
          <a:xfrm>
            <a:off x="659663" y="3193600"/>
            <a:ext cx="3315000" cy="63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9"/>
          <p:cNvSpPr txBox="1">
            <a:spLocks noGrp="1"/>
          </p:cNvSpPr>
          <p:nvPr>
            <p:ph type="body" idx="3"/>
          </p:nvPr>
        </p:nvSpPr>
        <p:spPr>
          <a:xfrm>
            <a:off x="4438488" y="3826975"/>
            <a:ext cx="3315000" cy="242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20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4" name="Google Shape;284;p9"/>
          <p:cNvSpPr txBox="1">
            <a:spLocks noGrp="1"/>
          </p:cNvSpPr>
          <p:nvPr>
            <p:ph type="subTitle" idx="4"/>
          </p:nvPr>
        </p:nvSpPr>
        <p:spPr>
          <a:xfrm>
            <a:off x="4438500" y="3193605"/>
            <a:ext cx="3315000" cy="63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5" name="Google Shape;285;p9"/>
          <p:cNvSpPr txBox="1">
            <a:spLocks noGrp="1"/>
          </p:cNvSpPr>
          <p:nvPr>
            <p:ph type="body" idx="5"/>
          </p:nvPr>
        </p:nvSpPr>
        <p:spPr>
          <a:xfrm>
            <a:off x="8217327" y="3826963"/>
            <a:ext cx="3315000" cy="242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20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6" name="Google Shape;286;p9"/>
          <p:cNvSpPr txBox="1">
            <a:spLocks noGrp="1"/>
          </p:cNvSpPr>
          <p:nvPr>
            <p:ph type="subTitle" idx="6"/>
          </p:nvPr>
        </p:nvSpPr>
        <p:spPr>
          <a:xfrm>
            <a:off x="8217338" y="3193600"/>
            <a:ext cx="3315000" cy="63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7" name="Google Shape;287;p9"/>
          <p:cNvSpPr/>
          <p:nvPr/>
        </p:nvSpPr>
        <p:spPr>
          <a:xfrm flipH="1">
            <a:off x="11270114" y="232339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 flipH="1">
            <a:off x="9890848" y="-461213"/>
            <a:ext cx="1181365" cy="1181368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9"/>
          <p:cNvSpPr/>
          <p:nvPr/>
        </p:nvSpPr>
        <p:spPr>
          <a:xfrm>
            <a:off x="323750" y="241352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/>
          <p:nvPr/>
        </p:nvSpPr>
        <p:spPr>
          <a:xfrm flipH="1">
            <a:off x="159222" y="6172023"/>
            <a:ext cx="1090987" cy="1090990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TLE_AND_TWO_COLUMNS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"/>
          <p:cNvSpPr txBox="1">
            <a:spLocks noGrp="1"/>
          </p:cNvSpPr>
          <p:nvPr>
            <p:ph type="title"/>
          </p:nvPr>
        </p:nvSpPr>
        <p:spPr>
          <a:xfrm>
            <a:off x="1160550" y="1060800"/>
            <a:ext cx="10264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0"/>
          <p:cNvSpPr txBox="1">
            <a:spLocks noGrp="1"/>
          </p:cNvSpPr>
          <p:nvPr>
            <p:ph type="body" idx="1"/>
          </p:nvPr>
        </p:nvSpPr>
        <p:spPr>
          <a:xfrm>
            <a:off x="1160550" y="4961940"/>
            <a:ext cx="2723100" cy="88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4" name="Google Shape;294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10"/>
          <p:cNvSpPr txBox="1">
            <a:spLocks noGrp="1"/>
          </p:cNvSpPr>
          <p:nvPr>
            <p:ph type="subTitle" idx="2"/>
          </p:nvPr>
        </p:nvSpPr>
        <p:spPr>
          <a:xfrm>
            <a:off x="1160550" y="2979925"/>
            <a:ext cx="1417500" cy="13053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6" name="Google Shape;296;p10"/>
          <p:cNvSpPr txBox="1">
            <a:spLocks noGrp="1"/>
          </p:cNvSpPr>
          <p:nvPr>
            <p:ph type="body" idx="3"/>
          </p:nvPr>
        </p:nvSpPr>
        <p:spPr>
          <a:xfrm>
            <a:off x="4455010" y="4961939"/>
            <a:ext cx="2723100" cy="88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7" name="Google Shape;297;p10"/>
          <p:cNvSpPr txBox="1">
            <a:spLocks noGrp="1"/>
          </p:cNvSpPr>
          <p:nvPr>
            <p:ph type="subTitle" idx="4"/>
          </p:nvPr>
        </p:nvSpPr>
        <p:spPr>
          <a:xfrm>
            <a:off x="4455006" y="2979935"/>
            <a:ext cx="1417500" cy="13053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8" name="Google Shape;298;p10"/>
          <p:cNvSpPr txBox="1">
            <a:spLocks noGrp="1"/>
          </p:cNvSpPr>
          <p:nvPr>
            <p:ph type="body" idx="5"/>
          </p:nvPr>
        </p:nvSpPr>
        <p:spPr>
          <a:xfrm>
            <a:off x="7749486" y="4961955"/>
            <a:ext cx="2723100" cy="88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9" name="Google Shape;299;p10"/>
          <p:cNvSpPr txBox="1">
            <a:spLocks noGrp="1"/>
          </p:cNvSpPr>
          <p:nvPr>
            <p:ph type="subTitle" idx="6"/>
          </p:nvPr>
        </p:nvSpPr>
        <p:spPr>
          <a:xfrm>
            <a:off x="7749462" y="2979925"/>
            <a:ext cx="1417500" cy="13053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0" name="Google Shape;300;p10"/>
          <p:cNvSpPr txBox="1">
            <a:spLocks noGrp="1"/>
          </p:cNvSpPr>
          <p:nvPr>
            <p:ph type="subTitle" idx="7"/>
          </p:nvPr>
        </p:nvSpPr>
        <p:spPr>
          <a:xfrm>
            <a:off x="1160550" y="4507450"/>
            <a:ext cx="2723100" cy="530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1" name="Google Shape;301;p10"/>
          <p:cNvSpPr txBox="1">
            <a:spLocks noGrp="1"/>
          </p:cNvSpPr>
          <p:nvPr>
            <p:ph type="subTitle" idx="8"/>
          </p:nvPr>
        </p:nvSpPr>
        <p:spPr>
          <a:xfrm>
            <a:off x="4454989" y="4507438"/>
            <a:ext cx="2723100" cy="530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2" name="Google Shape;302;p10"/>
          <p:cNvSpPr txBox="1">
            <a:spLocks noGrp="1"/>
          </p:cNvSpPr>
          <p:nvPr>
            <p:ph type="subTitle" idx="9"/>
          </p:nvPr>
        </p:nvSpPr>
        <p:spPr>
          <a:xfrm>
            <a:off x="7749461" y="4507450"/>
            <a:ext cx="2723100" cy="530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03" name="Google Shape;303;p10"/>
          <p:cNvGrpSpPr/>
          <p:nvPr/>
        </p:nvGrpSpPr>
        <p:grpSpPr>
          <a:xfrm flipH="1">
            <a:off x="10087470" y="288279"/>
            <a:ext cx="1864421" cy="1864281"/>
            <a:chOff x="4616075" y="1332525"/>
            <a:chExt cx="1915566" cy="1881022"/>
          </a:xfrm>
        </p:grpSpPr>
        <p:sp>
          <p:nvSpPr>
            <p:cNvPr id="304" name="Google Shape;304;p10"/>
            <p:cNvSpPr/>
            <p:nvPr/>
          </p:nvSpPr>
          <p:spPr>
            <a:xfrm>
              <a:off x="4616077" y="1332525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4616077" y="1645356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4616077" y="1958183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4616077" y="2271014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4616077" y="2583841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4616077" y="2896672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4616077" y="3209499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461607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4941627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5256733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5571839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588694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6202051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6527594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10"/>
          <p:cNvSpPr/>
          <p:nvPr/>
        </p:nvSpPr>
        <p:spPr>
          <a:xfrm flipH="1">
            <a:off x="10696509" y="-209400"/>
            <a:ext cx="845676" cy="845679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10"/>
          <p:cNvGrpSpPr/>
          <p:nvPr/>
        </p:nvGrpSpPr>
        <p:grpSpPr>
          <a:xfrm flipH="1">
            <a:off x="11312263" y="880242"/>
            <a:ext cx="639848" cy="466530"/>
            <a:chOff x="4468725" y="937901"/>
            <a:chExt cx="656322" cy="478541"/>
          </a:xfrm>
        </p:grpSpPr>
        <p:sp>
          <p:nvSpPr>
            <p:cNvPr id="320" name="Google Shape;320;p10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10"/>
          <p:cNvGrpSpPr/>
          <p:nvPr/>
        </p:nvGrpSpPr>
        <p:grpSpPr>
          <a:xfrm flipH="1">
            <a:off x="9308548" y="291850"/>
            <a:ext cx="1640994" cy="1643245"/>
            <a:chOff x="4593392" y="1441589"/>
            <a:chExt cx="1683243" cy="1685552"/>
          </a:xfrm>
        </p:grpSpPr>
        <p:sp>
          <p:nvSpPr>
            <p:cNvPr id="324" name="Google Shape;324;p10"/>
            <p:cNvSpPr/>
            <p:nvPr/>
          </p:nvSpPr>
          <p:spPr>
            <a:xfrm>
              <a:off x="4643547" y="1545109"/>
              <a:ext cx="1633088" cy="1582032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4593392" y="1441589"/>
              <a:ext cx="1442681" cy="1453563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4986203" y="1827976"/>
              <a:ext cx="656440" cy="678044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10"/>
          <p:cNvSpPr/>
          <p:nvPr/>
        </p:nvSpPr>
        <p:spPr>
          <a:xfrm flipH="1">
            <a:off x="8919775" y="1257296"/>
            <a:ext cx="504259" cy="504259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0"/>
          <p:cNvSpPr/>
          <p:nvPr/>
        </p:nvSpPr>
        <p:spPr>
          <a:xfrm flipH="1">
            <a:off x="11013159" y="6038673"/>
            <a:ext cx="1090987" cy="1090990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●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○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■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●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○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■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●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○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■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1"/>
          <p:cNvSpPr txBox="1">
            <a:spLocks noGrp="1"/>
          </p:cNvSpPr>
          <p:nvPr>
            <p:ph type="ctrTitle"/>
          </p:nvPr>
        </p:nvSpPr>
        <p:spPr>
          <a:xfrm>
            <a:off x="912825" y="1753975"/>
            <a:ext cx="65040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210"/>
              <a:t>iSKKUBot</a:t>
            </a:r>
            <a:endParaRPr sz="8210"/>
          </a:p>
        </p:txBody>
      </p:sp>
      <p:sp>
        <p:nvSpPr>
          <p:cNvPr id="514" name="Google Shape;514;p21"/>
          <p:cNvSpPr txBox="1">
            <a:spLocks noGrp="1"/>
          </p:cNvSpPr>
          <p:nvPr>
            <p:ph type="subTitle" idx="1"/>
          </p:nvPr>
        </p:nvSpPr>
        <p:spPr>
          <a:xfrm>
            <a:off x="912825" y="4540025"/>
            <a:ext cx="6504000" cy="5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40"/>
              <a:t>RAG-based Multilingual Chatbot for Exchange Students at SKKU</a:t>
            </a:r>
            <a:endParaRPr sz="15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/>
          <p:cNvSpPr txBox="1">
            <a:spLocks noGrp="1"/>
          </p:cNvSpPr>
          <p:nvPr>
            <p:ph type="title"/>
          </p:nvPr>
        </p:nvSpPr>
        <p:spPr>
          <a:xfrm>
            <a:off x="1614900" y="2944525"/>
            <a:ext cx="8962200" cy="103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</a:t>
            </a:r>
            <a:endParaRPr/>
          </a:p>
        </p:txBody>
      </p:sp>
      <p:sp>
        <p:nvSpPr>
          <p:cNvPr id="591" name="Google Shape;591;p30"/>
          <p:cNvSpPr txBox="1">
            <a:spLocks noGrp="1"/>
          </p:cNvSpPr>
          <p:nvPr>
            <p:ph type="body" idx="1"/>
          </p:nvPr>
        </p:nvSpPr>
        <p:spPr>
          <a:xfrm>
            <a:off x="1614900" y="3977575"/>
            <a:ext cx="8962200" cy="193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Retrieval Augmented Generation</a:t>
            </a:r>
            <a:endParaRPr/>
          </a:p>
        </p:txBody>
      </p:sp>
      <p:sp>
        <p:nvSpPr>
          <p:cNvPr id="592" name="Google Shape;592;p30"/>
          <p:cNvSpPr/>
          <p:nvPr/>
        </p:nvSpPr>
        <p:spPr>
          <a:xfrm>
            <a:off x="1614900" y="945725"/>
            <a:ext cx="1890000" cy="1742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 sz="9600">
              <a:solidFill>
                <a:schemeClr val="accent4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/>
          <p:cNvSpPr txBox="1">
            <a:spLocks noGrp="1"/>
          </p:cNvSpPr>
          <p:nvPr>
            <p:ph type="title"/>
          </p:nvPr>
        </p:nvSpPr>
        <p:spPr>
          <a:xfrm>
            <a:off x="1135675" y="430400"/>
            <a:ext cx="97674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</a:t>
            </a:r>
            <a:endParaRPr/>
          </a:p>
        </p:txBody>
      </p:sp>
      <p:sp>
        <p:nvSpPr>
          <p:cNvPr id="598" name="Google Shape;598;p31"/>
          <p:cNvSpPr txBox="1">
            <a:spLocks noGrp="1"/>
          </p:cNvSpPr>
          <p:nvPr>
            <p:ph type="body" idx="1"/>
          </p:nvPr>
        </p:nvSpPr>
        <p:spPr>
          <a:xfrm>
            <a:off x="1230425" y="1445650"/>
            <a:ext cx="9446100" cy="398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7465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Poppins"/>
              <a:buChar char="-"/>
            </a:pPr>
            <a:endParaRPr sz="23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>
          <a:extLst>
            <a:ext uri="{FF2B5EF4-FFF2-40B4-BE49-F238E27FC236}">
              <a16:creationId xmlns:a16="http://schemas.microsoft.com/office/drawing/2014/main" id="{E7345EF5-B81F-982F-DAE0-9E1453E3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>
            <a:extLst>
              <a:ext uri="{FF2B5EF4-FFF2-40B4-BE49-F238E27FC236}">
                <a16:creationId xmlns:a16="http://schemas.microsoft.com/office/drawing/2014/main" id="{B1F4D50F-85FD-4F32-9879-412235197D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5675" y="430400"/>
            <a:ext cx="97674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RAG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Generator</a:t>
            </a:r>
            <a:endParaRPr dirty="0"/>
          </a:p>
        </p:txBody>
      </p:sp>
      <p:sp>
        <p:nvSpPr>
          <p:cNvPr id="598" name="Google Shape;598;p31">
            <a:extLst>
              <a:ext uri="{FF2B5EF4-FFF2-40B4-BE49-F238E27FC236}">
                <a16:creationId xmlns:a16="http://schemas.microsoft.com/office/drawing/2014/main" id="{E0D3A93B-FB0D-2CF9-C8BA-354FE87977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30425" y="1199844"/>
            <a:ext cx="9446100" cy="398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82550" lvl="0" indent="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</a:pPr>
            <a:r>
              <a:rPr lang="en-US" sz="2000" b="1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Basic </a:t>
            </a:r>
            <a:r>
              <a:rPr lang="en-US" sz="2000" b="1" dirty="0" err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Langchain-Ollama</a:t>
            </a:r>
            <a:r>
              <a:rPr lang="en-US" sz="2000" b="1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demo test</a:t>
            </a:r>
          </a:p>
          <a:p>
            <a:pPr marL="368300" lvl="0" indent="-28575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Using Basic Llama-3.1 8b</a:t>
            </a:r>
          </a:p>
          <a:p>
            <a:pPr marL="368300" lvl="0" indent="-28575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Use basic Local Storage (connection to external database will be done next week)</a:t>
            </a:r>
            <a:endParaRPr lang="en" sz="1800" dirty="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DD71FCE-467B-C340-CF7C-3F8C59225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475" y="2964466"/>
            <a:ext cx="5839519" cy="31501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Google Shape;626;p34">
            <a:extLst>
              <a:ext uri="{FF2B5EF4-FFF2-40B4-BE49-F238E27FC236}">
                <a16:creationId xmlns:a16="http://schemas.microsoft.com/office/drawing/2014/main" id="{158DACF6-03BF-AEE8-DD17-CBE902110728}"/>
              </a:ext>
            </a:extLst>
          </p:cNvPr>
          <p:cNvSpPr/>
          <p:nvPr/>
        </p:nvSpPr>
        <p:spPr>
          <a:xfrm>
            <a:off x="1594133" y="4021394"/>
            <a:ext cx="1158899" cy="55060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7" name="Google Shape;628;p34">
            <a:extLst>
              <a:ext uri="{FF2B5EF4-FFF2-40B4-BE49-F238E27FC236}">
                <a16:creationId xmlns:a16="http://schemas.microsoft.com/office/drawing/2014/main" id="{1FEFDDD6-0E77-568A-4169-6FE71D17295D}"/>
              </a:ext>
            </a:extLst>
          </p:cNvPr>
          <p:cNvCxnSpPr>
            <a:cxnSpLocks/>
          </p:cNvCxnSpPr>
          <p:nvPr/>
        </p:nvCxnSpPr>
        <p:spPr>
          <a:xfrm>
            <a:off x="594901" y="4277032"/>
            <a:ext cx="1004283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C6C7A186-0388-3B1B-CC82-A719F7C106F4}"/>
              </a:ext>
            </a:extLst>
          </p:cNvPr>
          <p:cNvCxnSpPr>
            <a:cxnSpLocks/>
          </p:cNvCxnSpPr>
          <p:nvPr/>
        </p:nvCxnSpPr>
        <p:spPr>
          <a:xfrm flipV="1">
            <a:off x="599768" y="2035277"/>
            <a:ext cx="0" cy="2241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4450D93-4CDC-3DDB-9C98-66AF82D87120}"/>
              </a:ext>
            </a:extLst>
          </p:cNvPr>
          <p:cNvCxnSpPr>
            <a:cxnSpLocks/>
          </p:cNvCxnSpPr>
          <p:nvPr/>
        </p:nvCxnSpPr>
        <p:spPr>
          <a:xfrm>
            <a:off x="601856" y="2030360"/>
            <a:ext cx="7353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626;p34">
            <a:extLst>
              <a:ext uri="{FF2B5EF4-FFF2-40B4-BE49-F238E27FC236}">
                <a16:creationId xmlns:a16="http://schemas.microsoft.com/office/drawing/2014/main" id="{9CAFAE83-478D-0806-E2E6-3E7F5B31F46D}"/>
              </a:ext>
            </a:extLst>
          </p:cNvPr>
          <p:cNvSpPr/>
          <p:nvPr/>
        </p:nvSpPr>
        <p:spPr>
          <a:xfrm>
            <a:off x="1594133" y="5589599"/>
            <a:ext cx="5475261" cy="55060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EBC6CC-5115-05F6-D0F7-0F8ADF75003C}"/>
              </a:ext>
            </a:extLst>
          </p:cNvPr>
          <p:cNvSpPr txBox="1"/>
          <p:nvPr/>
        </p:nvSpPr>
        <p:spPr>
          <a:xfrm>
            <a:off x="7888995" y="3604181"/>
            <a:ext cx="61451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0" lvl="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</a:pPr>
            <a:r>
              <a:rPr lang="en-US" altLang="ko-KR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Exchange Student’s Introduction </a:t>
            </a:r>
          </a:p>
          <a:p>
            <a:pPr marL="82550" lvl="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</a:pPr>
            <a:r>
              <a:rPr lang="en-US" altLang="ko-KR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page was used for demo</a:t>
            </a:r>
          </a:p>
        </p:txBody>
      </p:sp>
      <p:cxnSp>
        <p:nvCxnSpPr>
          <p:cNvPr id="19" name="Google Shape;628;p34">
            <a:extLst>
              <a:ext uri="{FF2B5EF4-FFF2-40B4-BE49-F238E27FC236}">
                <a16:creationId xmlns:a16="http://schemas.microsoft.com/office/drawing/2014/main" id="{7F10A8B7-D992-5E06-61F9-518EFED0DAE0}"/>
              </a:ext>
            </a:extLst>
          </p:cNvPr>
          <p:cNvCxnSpPr>
            <a:cxnSpLocks/>
          </p:cNvCxnSpPr>
          <p:nvPr/>
        </p:nvCxnSpPr>
        <p:spPr>
          <a:xfrm flipH="1">
            <a:off x="7069394" y="4718986"/>
            <a:ext cx="2202425" cy="114591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7280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>
          <a:extLst>
            <a:ext uri="{FF2B5EF4-FFF2-40B4-BE49-F238E27FC236}">
              <a16:creationId xmlns:a16="http://schemas.microsoft.com/office/drawing/2014/main" id="{0A3C2CA4-CAA0-76DD-B4BC-24B71E846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>
            <a:extLst>
              <a:ext uri="{FF2B5EF4-FFF2-40B4-BE49-F238E27FC236}">
                <a16:creationId xmlns:a16="http://schemas.microsoft.com/office/drawing/2014/main" id="{22DD4811-F429-F5EB-F56C-E3A1FF964E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5675" y="430400"/>
            <a:ext cx="97674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RAG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Generator</a:t>
            </a:r>
            <a:endParaRPr dirty="0"/>
          </a:p>
        </p:txBody>
      </p:sp>
      <p:sp>
        <p:nvSpPr>
          <p:cNvPr id="598" name="Google Shape;598;p31">
            <a:extLst>
              <a:ext uri="{FF2B5EF4-FFF2-40B4-BE49-F238E27FC236}">
                <a16:creationId xmlns:a16="http://schemas.microsoft.com/office/drawing/2014/main" id="{A1B18063-CEA7-E940-EA45-9683985381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30425" y="1199844"/>
            <a:ext cx="9446100" cy="398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82550" lvl="0" indent="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</a:pPr>
            <a:r>
              <a:rPr lang="en-US" sz="2000" b="1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Basic </a:t>
            </a:r>
            <a:r>
              <a:rPr lang="en-US" sz="2000" b="1" dirty="0" err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Langchain-Ollama</a:t>
            </a:r>
            <a:r>
              <a:rPr lang="en-US" sz="2000" b="1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demo test</a:t>
            </a:r>
          </a:p>
          <a:p>
            <a:pPr marL="368300" lvl="0" indent="-28575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  <a:buFontTx/>
              <a:buChar char="-"/>
            </a:pPr>
            <a:r>
              <a:rPr lang="en-US" altLang="ko-KR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Use</a:t>
            </a:r>
            <a:r>
              <a:rPr lang="ko-KR" altLang="en-US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altLang="ko-KR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FAISS</a:t>
            </a:r>
            <a:r>
              <a:rPr lang="ko-KR" altLang="en-US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altLang="ko-KR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  <a:r>
              <a:rPr lang="ko-KR" altLang="en-US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altLang="ko-KR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context</a:t>
            </a:r>
            <a:r>
              <a:rPr lang="ko-KR" altLang="en-US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altLang="ko-KR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similarity</a:t>
            </a:r>
            <a:r>
              <a:rPr lang="ko-KR" altLang="en-US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altLang="ko-KR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search</a:t>
            </a:r>
          </a:p>
          <a:p>
            <a:pPr marL="368300" lvl="0" indent="-28575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Use </a:t>
            </a:r>
            <a:r>
              <a:rPr lang="en-US" sz="1600" dirty="0" err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Langchain’s</a:t>
            </a:r>
            <a:r>
              <a:rPr lang="en-US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Retrieval QA</a:t>
            </a:r>
            <a:r>
              <a:rPr lang="ko-KR" altLang="en-US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altLang="ko-KR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Module</a:t>
            </a:r>
            <a:r>
              <a:rPr lang="ko-KR" altLang="en-US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lang="en" sz="1800" dirty="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0F4C59A-F715-6986-0607-5643B44B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655" y="3083743"/>
            <a:ext cx="8549640" cy="240792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sp>
        <p:nvSpPr>
          <p:cNvPr id="5" name="Google Shape;626;p34">
            <a:extLst>
              <a:ext uri="{FF2B5EF4-FFF2-40B4-BE49-F238E27FC236}">
                <a16:creationId xmlns:a16="http://schemas.microsoft.com/office/drawing/2014/main" id="{0A08054F-106D-3328-7ECB-FC0F5C4BCCCC}"/>
              </a:ext>
            </a:extLst>
          </p:cNvPr>
          <p:cNvSpPr/>
          <p:nvPr/>
        </p:nvSpPr>
        <p:spPr>
          <a:xfrm>
            <a:off x="1820275" y="4513194"/>
            <a:ext cx="4039751" cy="89454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" name="Google Shape;628;p34">
            <a:extLst>
              <a:ext uri="{FF2B5EF4-FFF2-40B4-BE49-F238E27FC236}">
                <a16:creationId xmlns:a16="http://schemas.microsoft.com/office/drawing/2014/main" id="{87B6ECA8-800C-6F0B-7C95-7525421E6763}"/>
              </a:ext>
            </a:extLst>
          </p:cNvPr>
          <p:cNvCxnSpPr>
            <a:cxnSpLocks/>
          </p:cNvCxnSpPr>
          <p:nvPr/>
        </p:nvCxnSpPr>
        <p:spPr>
          <a:xfrm>
            <a:off x="624397" y="4758812"/>
            <a:ext cx="1004283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80BCB4F1-FFB3-83F3-F64D-8B70AAA5AC07}"/>
              </a:ext>
            </a:extLst>
          </p:cNvPr>
          <p:cNvCxnSpPr>
            <a:cxnSpLocks/>
          </p:cNvCxnSpPr>
          <p:nvPr/>
        </p:nvCxnSpPr>
        <p:spPr>
          <a:xfrm flipV="1">
            <a:off x="629264" y="2517057"/>
            <a:ext cx="0" cy="2241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130F2BE-243E-3081-5564-6BD9DB750091}"/>
              </a:ext>
            </a:extLst>
          </p:cNvPr>
          <p:cNvCxnSpPr>
            <a:cxnSpLocks/>
          </p:cNvCxnSpPr>
          <p:nvPr/>
        </p:nvCxnSpPr>
        <p:spPr>
          <a:xfrm>
            <a:off x="631352" y="2512140"/>
            <a:ext cx="7353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81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>
          <a:extLst>
            <a:ext uri="{FF2B5EF4-FFF2-40B4-BE49-F238E27FC236}">
              <a16:creationId xmlns:a16="http://schemas.microsoft.com/office/drawing/2014/main" id="{4536335F-0F1E-1AC7-6B6C-0AB126490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>
            <a:extLst>
              <a:ext uri="{FF2B5EF4-FFF2-40B4-BE49-F238E27FC236}">
                <a16:creationId xmlns:a16="http://schemas.microsoft.com/office/drawing/2014/main" id="{FD7F4A32-6174-A3FF-BE35-57AA98DA07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5675" y="430400"/>
            <a:ext cx="97674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RAG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Generator</a:t>
            </a:r>
            <a:endParaRPr dirty="0"/>
          </a:p>
        </p:txBody>
      </p:sp>
      <p:sp>
        <p:nvSpPr>
          <p:cNvPr id="598" name="Google Shape;598;p31">
            <a:extLst>
              <a:ext uri="{FF2B5EF4-FFF2-40B4-BE49-F238E27FC236}">
                <a16:creationId xmlns:a16="http://schemas.microsoft.com/office/drawing/2014/main" id="{279E1B8D-4DE2-3830-6606-CC39B11513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30425" y="1199844"/>
            <a:ext cx="9446100" cy="398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82550" lvl="0" indent="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</a:pPr>
            <a:r>
              <a:rPr lang="en-US" altLang="ko-KR" sz="2000" b="1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Demo</a:t>
            </a:r>
            <a:r>
              <a:rPr lang="ko-KR" altLang="en-US" sz="2000" b="1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altLang="ko-KR" sz="2000" b="1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Results</a:t>
            </a:r>
            <a:endParaRPr lang="en" sz="1800" dirty="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914020-3481-1DB7-FE8F-070897F00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475" y="1901004"/>
            <a:ext cx="7772400" cy="372479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12" name="그림 11" descr="텍스트, 폰트, 가이드이(가) 표시된 사진&#10;&#10;자동 생성된 설명">
            <a:extLst>
              <a:ext uri="{FF2B5EF4-FFF2-40B4-BE49-F238E27FC236}">
                <a16:creationId xmlns:a16="http://schemas.microsoft.com/office/drawing/2014/main" id="{4862AF3C-3221-192B-9065-B6719CC91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475" y="2510462"/>
            <a:ext cx="9404604" cy="1365431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329B12-1225-781D-CB44-FBD418147C4D}"/>
              </a:ext>
            </a:extLst>
          </p:cNvPr>
          <p:cNvSpPr txBox="1"/>
          <p:nvPr/>
        </p:nvSpPr>
        <p:spPr>
          <a:xfrm>
            <a:off x="1307029" y="3992899"/>
            <a:ext cx="4616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0" lvl="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</a:pPr>
            <a:r>
              <a:rPr lang="en-US" altLang="ko-KR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Successful Context Extraction</a:t>
            </a:r>
          </a:p>
        </p:txBody>
      </p:sp>
      <p:sp>
        <p:nvSpPr>
          <p:cNvPr id="14" name="Google Shape;626;p34">
            <a:extLst>
              <a:ext uri="{FF2B5EF4-FFF2-40B4-BE49-F238E27FC236}">
                <a16:creationId xmlns:a16="http://schemas.microsoft.com/office/drawing/2014/main" id="{339B0287-226A-4A2E-CEC5-FB99231FE600}"/>
              </a:ext>
            </a:extLst>
          </p:cNvPr>
          <p:cNvSpPr/>
          <p:nvPr/>
        </p:nvSpPr>
        <p:spPr>
          <a:xfrm>
            <a:off x="2606855" y="3065958"/>
            <a:ext cx="6861610" cy="2221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5" name="Google Shape;628;p34">
            <a:extLst>
              <a:ext uri="{FF2B5EF4-FFF2-40B4-BE49-F238E27FC236}">
                <a16:creationId xmlns:a16="http://schemas.microsoft.com/office/drawing/2014/main" id="{2ADE18AE-A75B-63BA-CBA7-733DCAA5B865}"/>
              </a:ext>
            </a:extLst>
          </p:cNvPr>
          <p:cNvCxnSpPr>
            <a:cxnSpLocks/>
          </p:cNvCxnSpPr>
          <p:nvPr/>
        </p:nvCxnSpPr>
        <p:spPr>
          <a:xfrm flipV="1">
            <a:off x="4463845" y="3288090"/>
            <a:ext cx="1489630" cy="80213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3501F567-D0CC-B0FB-D2D1-2E6418D48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475" y="4658848"/>
            <a:ext cx="9404604" cy="475599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2E4AB9-6B83-1A2A-96C3-765ECAC31385}"/>
              </a:ext>
            </a:extLst>
          </p:cNvPr>
          <p:cNvSpPr txBox="1"/>
          <p:nvPr/>
        </p:nvSpPr>
        <p:spPr>
          <a:xfrm>
            <a:off x="1307029" y="5239396"/>
            <a:ext cx="5329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0" algn="just">
              <a:spcBef>
                <a:spcPts val="1200"/>
              </a:spcBef>
              <a:buClr>
                <a:schemeClr val="accent3"/>
              </a:buClr>
              <a:buSzPts val="2300"/>
            </a:pPr>
            <a:r>
              <a:rPr lang="en-US" altLang="ko-KR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appropriate response based on given context</a:t>
            </a:r>
          </a:p>
        </p:txBody>
      </p:sp>
    </p:spTree>
    <p:extLst>
      <p:ext uri="{BB962C8B-B14F-4D97-AF65-F5344CB8AC3E}">
        <p14:creationId xmlns:p14="http://schemas.microsoft.com/office/powerpoint/2010/main" val="909319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>
          <a:extLst>
            <a:ext uri="{FF2B5EF4-FFF2-40B4-BE49-F238E27FC236}">
              <a16:creationId xmlns:a16="http://schemas.microsoft.com/office/drawing/2014/main" id="{2ECDD2BE-EA2F-C8D1-742A-868443954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>
            <a:extLst>
              <a:ext uri="{FF2B5EF4-FFF2-40B4-BE49-F238E27FC236}">
                <a16:creationId xmlns:a16="http://schemas.microsoft.com/office/drawing/2014/main" id="{A19DD67A-4F1C-4F4E-112A-E92B8188D1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5675" y="430400"/>
            <a:ext cx="97674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RAG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Generator</a:t>
            </a:r>
            <a:endParaRPr dirty="0"/>
          </a:p>
        </p:txBody>
      </p:sp>
      <p:sp>
        <p:nvSpPr>
          <p:cNvPr id="598" name="Google Shape;598;p31">
            <a:extLst>
              <a:ext uri="{FF2B5EF4-FFF2-40B4-BE49-F238E27FC236}">
                <a16:creationId xmlns:a16="http://schemas.microsoft.com/office/drawing/2014/main" id="{481ED1C5-F59F-7693-9E92-2D59D455C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30425" y="1052358"/>
            <a:ext cx="9446100" cy="398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82550" lvl="0" indent="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</a:pPr>
            <a:r>
              <a:rPr lang="en-US" altLang="ko-KR" sz="2000" b="1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Areas for Improvement</a:t>
            </a:r>
            <a:endParaRPr lang="en" sz="1800" dirty="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그림 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D16C4065-0371-4A19-E872-FF66CEB8A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49" y="1798945"/>
            <a:ext cx="5308654" cy="946565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5417A6-14CB-5508-6764-50EE79437421}"/>
              </a:ext>
            </a:extLst>
          </p:cNvPr>
          <p:cNvSpPr txBox="1"/>
          <p:nvPr/>
        </p:nvSpPr>
        <p:spPr>
          <a:xfrm>
            <a:off x="1250088" y="2852355"/>
            <a:ext cx="10086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0" lvl="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</a:pPr>
            <a:r>
              <a:rPr lang="en-US" altLang="ko-KR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Bilingual(English, Korean) should be used to understand Korean context – On Progress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ED60DE-AD65-9BED-5AAC-880F258324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27"/>
          <a:stretch/>
        </p:blipFill>
        <p:spPr bwMode="auto">
          <a:xfrm>
            <a:off x="1455886" y="3335171"/>
            <a:ext cx="4553657" cy="2378638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디자인이(가) 표시된 사진&#10;&#10;자동 생성된 설명">
            <a:extLst>
              <a:ext uri="{FF2B5EF4-FFF2-40B4-BE49-F238E27FC236}">
                <a16:creationId xmlns:a16="http://schemas.microsoft.com/office/drawing/2014/main" id="{73B84D1D-7BA9-D960-540C-4291E047F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004" y="3560444"/>
            <a:ext cx="2043545" cy="1928091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28E1D8-C2F0-30C8-DA34-7DF6FE528168}"/>
              </a:ext>
            </a:extLst>
          </p:cNvPr>
          <p:cNvSpPr txBox="1"/>
          <p:nvPr/>
        </p:nvSpPr>
        <p:spPr>
          <a:xfrm>
            <a:off x="1250088" y="5858551"/>
            <a:ext cx="10086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0" lvl="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</a:pPr>
            <a:r>
              <a:rPr lang="en-US" altLang="ko-KR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UI/UX with </a:t>
            </a:r>
            <a:r>
              <a:rPr lang="en-US" altLang="ko-KR" sz="1600" dirty="0" err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Gradio</a:t>
            </a:r>
            <a:r>
              <a:rPr lang="en-US" altLang="ko-KR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– On Progress</a:t>
            </a:r>
          </a:p>
        </p:txBody>
      </p:sp>
    </p:spTree>
    <p:extLst>
      <p:ext uri="{BB962C8B-B14F-4D97-AF65-F5344CB8AC3E}">
        <p14:creationId xmlns:p14="http://schemas.microsoft.com/office/powerpoint/2010/main" val="195547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>
          <a:extLst>
            <a:ext uri="{FF2B5EF4-FFF2-40B4-BE49-F238E27FC236}">
              <a16:creationId xmlns:a16="http://schemas.microsoft.com/office/drawing/2014/main" id="{F1A799D2-C2EF-3C42-ACA8-D0DBB2F99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>
            <a:extLst>
              <a:ext uri="{FF2B5EF4-FFF2-40B4-BE49-F238E27FC236}">
                <a16:creationId xmlns:a16="http://schemas.microsoft.com/office/drawing/2014/main" id="{EDE8647A-68C6-FB8F-87B7-9EA8FF921F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5675" y="430400"/>
            <a:ext cx="97674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RAG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Generator</a:t>
            </a:r>
            <a:endParaRPr dirty="0"/>
          </a:p>
        </p:txBody>
      </p:sp>
      <p:sp>
        <p:nvSpPr>
          <p:cNvPr id="598" name="Google Shape;598;p31">
            <a:extLst>
              <a:ext uri="{FF2B5EF4-FFF2-40B4-BE49-F238E27FC236}">
                <a16:creationId xmlns:a16="http://schemas.microsoft.com/office/drawing/2014/main" id="{D26078D3-55C0-EF28-89E8-0775955E95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30425" y="1317830"/>
            <a:ext cx="9446100" cy="398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82550" lvl="0" indent="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</a:pPr>
            <a:r>
              <a:rPr lang="en-US" altLang="ko-KR" sz="2000" b="1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Areas for Improvement</a:t>
            </a:r>
            <a:endParaRPr lang="en" sz="1800" dirty="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60B39-9B0C-6F1A-3229-5F24106A8B93}"/>
              </a:ext>
            </a:extLst>
          </p:cNvPr>
          <p:cNvSpPr txBox="1"/>
          <p:nvPr/>
        </p:nvSpPr>
        <p:spPr>
          <a:xfrm>
            <a:off x="1348412" y="4857851"/>
            <a:ext cx="10086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0" lvl="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</a:pPr>
            <a:r>
              <a:rPr lang="en-US" altLang="ko-KR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External vector database – </a:t>
            </a:r>
            <a:r>
              <a:rPr lang="en-US" altLang="ko-KR" sz="1600" dirty="0" err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Langchain</a:t>
            </a:r>
            <a:r>
              <a:rPr lang="en-US" altLang="ko-KR" sz="16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Connection – On progress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A8D2DC-44C7-D466-9C8C-86D7B593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475" y="2505521"/>
            <a:ext cx="2996596" cy="20496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D13A5C-B2F0-55A2-6CF9-12161705F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66" y="2486198"/>
            <a:ext cx="3988470" cy="2088249"/>
          </a:xfrm>
          <a:prstGeom prst="rect">
            <a:avLst/>
          </a:prstGeom>
        </p:spPr>
      </p:pic>
      <p:cxnSp>
        <p:nvCxnSpPr>
          <p:cNvPr id="6" name="Google Shape;628;p34">
            <a:extLst>
              <a:ext uri="{FF2B5EF4-FFF2-40B4-BE49-F238E27FC236}">
                <a16:creationId xmlns:a16="http://schemas.microsoft.com/office/drawing/2014/main" id="{960FA25B-7FE9-F26A-3EE8-DCC2DD6353F1}"/>
              </a:ext>
            </a:extLst>
          </p:cNvPr>
          <p:cNvCxnSpPr>
            <a:cxnSpLocks/>
          </p:cNvCxnSpPr>
          <p:nvPr/>
        </p:nvCxnSpPr>
        <p:spPr>
          <a:xfrm>
            <a:off x="4778240" y="3529283"/>
            <a:ext cx="1689756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5079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2"/>
          <p:cNvSpPr txBox="1">
            <a:spLocks noGrp="1"/>
          </p:cNvSpPr>
          <p:nvPr>
            <p:ph type="title"/>
          </p:nvPr>
        </p:nvSpPr>
        <p:spPr>
          <a:xfrm>
            <a:off x="1614900" y="2944525"/>
            <a:ext cx="8962200" cy="103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</a:t>
            </a:r>
            <a:endParaRPr/>
          </a:p>
        </p:txBody>
      </p:sp>
      <p:sp>
        <p:nvSpPr>
          <p:cNvPr id="604" name="Google Shape;604;p32"/>
          <p:cNvSpPr txBox="1">
            <a:spLocks noGrp="1"/>
          </p:cNvSpPr>
          <p:nvPr>
            <p:ph type="body" idx="1"/>
          </p:nvPr>
        </p:nvSpPr>
        <p:spPr>
          <a:xfrm>
            <a:off x="1614900" y="3977575"/>
            <a:ext cx="8962200" cy="193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Scraping and constructing database</a:t>
            </a:r>
            <a:endParaRPr/>
          </a:p>
        </p:txBody>
      </p:sp>
      <p:sp>
        <p:nvSpPr>
          <p:cNvPr id="605" name="Google Shape;605;p32"/>
          <p:cNvSpPr/>
          <p:nvPr/>
        </p:nvSpPr>
        <p:spPr>
          <a:xfrm>
            <a:off x="1614900" y="945725"/>
            <a:ext cx="1890000" cy="1742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 sz="9600">
              <a:solidFill>
                <a:schemeClr val="accent4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3"/>
          <p:cNvSpPr txBox="1">
            <a:spLocks noGrp="1"/>
          </p:cNvSpPr>
          <p:nvPr>
            <p:ph type="title"/>
          </p:nvPr>
        </p:nvSpPr>
        <p:spPr>
          <a:xfrm>
            <a:off x="1135675" y="430400"/>
            <a:ext cx="97674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</a:t>
            </a:r>
            <a:endParaRPr/>
          </a:p>
        </p:txBody>
      </p:sp>
      <p:sp>
        <p:nvSpPr>
          <p:cNvPr id="611" name="Google Shape;611;p33"/>
          <p:cNvSpPr txBox="1">
            <a:spLocks noGrp="1"/>
          </p:cNvSpPr>
          <p:nvPr>
            <p:ph type="body" idx="1"/>
          </p:nvPr>
        </p:nvSpPr>
        <p:spPr>
          <a:xfrm>
            <a:off x="1135675" y="1317800"/>
            <a:ext cx="9446100" cy="398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55600" algn="just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Scraping web data using WebBaseLoader from langchain</a:t>
            </a:r>
            <a:endParaRPr sz="20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SKKU homepage</a:t>
            </a:r>
            <a:endParaRPr sz="16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Office of International Student Services</a:t>
            </a:r>
            <a:endParaRPr sz="16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SKKLUB(Webpage not responding)</a:t>
            </a:r>
            <a:endParaRPr sz="16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12" name="Google Shape;612;p33"/>
          <p:cNvGrpSpPr/>
          <p:nvPr/>
        </p:nvGrpSpPr>
        <p:grpSpPr>
          <a:xfrm>
            <a:off x="609450" y="3006800"/>
            <a:ext cx="11049825" cy="3114124"/>
            <a:chOff x="681825" y="2678600"/>
            <a:chExt cx="11049825" cy="3114124"/>
          </a:xfrm>
        </p:grpSpPr>
        <p:pic>
          <p:nvPicPr>
            <p:cNvPr id="613" name="Google Shape;613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1825" y="2678700"/>
              <a:ext cx="4431823" cy="311402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14" name="Google Shape;614;p33"/>
            <p:cNvSpPr txBox="1"/>
            <p:nvPr/>
          </p:nvSpPr>
          <p:spPr>
            <a:xfrm>
              <a:off x="6750150" y="2678600"/>
              <a:ext cx="4981500" cy="311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It consists of Sungkyun Humanity/Liberal Arts/Fundamental courses, Major courses and Elective courses.</a:t>
              </a:r>
              <a:endParaRPr sz="9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The Sungkyun Humanity courses are designed to cultivate students’humanity and leadership. The Liberal Arts/Fundamental courses are for communication, creativity, globalization, and software as well as to strengthen balanced opinions about humanity/society/nature and fundamental knowledge for the study of major courses.</a:t>
              </a:r>
              <a:endParaRPr sz="9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The major courses are for the acquisition of knowledge/expertise and application/practice. The courses for knowledge/expertise are categorized as Core Major courses and General Major courses depending on the depth of their contents. The major courses are also categorized as for freshmen/sophomores and for juniors/seniors. There are courses for both undergraduate and graduate.</a:t>
              </a:r>
              <a:endParaRPr sz="9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The elective courses are for the specific purposes such as license acquisition, teaching profession, and military science for ROTC. There are general elective courses too.</a:t>
              </a:r>
              <a:endParaRPr sz="9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…</a:t>
              </a:r>
              <a:endParaRPr sz="17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cxnSp>
          <p:nvCxnSpPr>
            <p:cNvPr id="615" name="Google Shape;615;p33"/>
            <p:cNvCxnSpPr/>
            <p:nvPr/>
          </p:nvCxnSpPr>
          <p:spPr>
            <a:xfrm>
              <a:off x="5545050" y="4042900"/>
              <a:ext cx="89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6" name="Google Shape;616;p33"/>
            <p:cNvSpPr txBox="1"/>
            <p:nvPr/>
          </p:nvSpPr>
          <p:spPr>
            <a:xfrm>
              <a:off x="5230500" y="3614725"/>
              <a:ext cx="173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WebBaseLoader</a:t>
              </a:r>
              <a:endParaRPr sz="12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4"/>
          <p:cNvSpPr txBox="1">
            <a:spLocks noGrp="1"/>
          </p:cNvSpPr>
          <p:nvPr>
            <p:ph type="title"/>
          </p:nvPr>
        </p:nvSpPr>
        <p:spPr>
          <a:xfrm>
            <a:off x="1135675" y="430400"/>
            <a:ext cx="97674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Scrapping</a:t>
            </a:r>
            <a:endParaRPr/>
          </a:p>
        </p:txBody>
      </p:sp>
      <p:sp>
        <p:nvSpPr>
          <p:cNvPr id="622" name="Google Shape;622;p34"/>
          <p:cNvSpPr txBox="1">
            <a:spLocks noGrp="1"/>
          </p:cNvSpPr>
          <p:nvPr>
            <p:ph type="body" idx="1"/>
          </p:nvPr>
        </p:nvSpPr>
        <p:spPr>
          <a:xfrm>
            <a:off x="1135675" y="1317800"/>
            <a:ext cx="9446100" cy="398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55600" algn="just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Cleaning the scraped data</a:t>
            </a:r>
            <a:endParaRPr sz="20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Irrelevant data</a:t>
            </a:r>
            <a:endParaRPr sz="16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Line breaks, white spaces, tabs</a:t>
            </a:r>
            <a:endParaRPr sz="16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Encoding issues like "�" symbols</a:t>
            </a:r>
            <a:endParaRPr sz="16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"/>
              <a:buChar char="-"/>
            </a:pPr>
            <a:r>
              <a:rPr lang="en" sz="16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Table data(working in progress)</a:t>
            </a:r>
            <a:endParaRPr sz="16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23" name="Google Shape;623;p34"/>
          <p:cNvGrpSpPr/>
          <p:nvPr/>
        </p:nvGrpSpPr>
        <p:grpSpPr>
          <a:xfrm>
            <a:off x="6096007" y="1470850"/>
            <a:ext cx="5842073" cy="4331926"/>
            <a:chOff x="5501237" y="1905977"/>
            <a:chExt cx="6165126" cy="4331926"/>
          </a:xfrm>
        </p:grpSpPr>
        <p:pic>
          <p:nvPicPr>
            <p:cNvPr id="624" name="Google Shape;624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1237" y="1905977"/>
              <a:ext cx="6165126" cy="4331926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25" name="Google Shape;625;p34"/>
            <p:cNvSpPr/>
            <p:nvPr/>
          </p:nvSpPr>
          <p:spPr>
            <a:xfrm>
              <a:off x="5563975" y="1952400"/>
              <a:ext cx="6054000" cy="7851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5563975" y="2775350"/>
              <a:ext cx="1400100" cy="3414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627" name="Google Shape;6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250" y="3592492"/>
            <a:ext cx="4167074" cy="22102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628" name="Google Shape;628;p34"/>
          <p:cNvCxnSpPr/>
          <p:nvPr/>
        </p:nvCxnSpPr>
        <p:spPr>
          <a:xfrm>
            <a:off x="3814000" y="1942950"/>
            <a:ext cx="2317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" name="Google Shape;629;p34"/>
          <p:cNvCxnSpPr/>
          <p:nvPr/>
        </p:nvCxnSpPr>
        <p:spPr>
          <a:xfrm>
            <a:off x="2792400" y="2926700"/>
            <a:ext cx="0" cy="624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2"/>
          <p:cNvSpPr txBox="1">
            <a:spLocks noGrp="1"/>
          </p:cNvSpPr>
          <p:nvPr>
            <p:ph type="title"/>
          </p:nvPr>
        </p:nvSpPr>
        <p:spPr>
          <a:xfrm>
            <a:off x="862600" y="1685375"/>
            <a:ext cx="66876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EQUIPO SASHIMI</a:t>
            </a:r>
            <a:endParaRPr/>
          </a:p>
        </p:txBody>
      </p:sp>
      <p:sp>
        <p:nvSpPr>
          <p:cNvPr id="520" name="Google Shape;520;p22"/>
          <p:cNvSpPr txBox="1">
            <a:spLocks noGrp="1"/>
          </p:cNvSpPr>
          <p:nvPr>
            <p:ph type="body" idx="1"/>
          </p:nvPr>
        </p:nvSpPr>
        <p:spPr>
          <a:xfrm>
            <a:off x="919613" y="2853975"/>
            <a:ext cx="5828100" cy="23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GeonWoo Bang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JeongYoon Hwang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Jiae Choi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Mikel Larrarte Rodriguez</a:t>
            </a:r>
            <a:endParaRPr/>
          </a:p>
        </p:txBody>
      </p:sp>
      <p:grpSp>
        <p:nvGrpSpPr>
          <p:cNvPr id="521" name="Google Shape;521;p22"/>
          <p:cNvGrpSpPr/>
          <p:nvPr/>
        </p:nvGrpSpPr>
        <p:grpSpPr>
          <a:xfrm>
            <a:off x="7383002" y="4540325"/>
            <a:ext cx="2181048" cy="1818514"/>
            <a:chOff x="3790450" y="2922745"/>
            <a:chExt cx="1228275" cy="1024111"/>
          </a:xfrm>
        </p:grpSpPr>
        <p:sp>
          <p:nvSpPr>
            <p:cNvPr id="522" name="Google Shape;522;p22"/>
            <p:cNvSpPr/>
            <p:nvPr/>
          </p:nvSpPr>
          <p:spPr>
            <a:xfrm>
              <a:off x="3790450" y="2942602"/>
              <a:ext cx="1220561" cy="1004254"/>
            </a:xfrm>
            <a:custGeom>
              <a:avLst/>
              <a:gdLst/>
              <a:ahLst/>
              <a:cxnLst/>
              <a:rect l="l" t="t" r="r" b="b"/>
              <a:pathLst>
                <a:path w="1220561" h="1004254" extrusionOk="0">
                  <a:moveTo>
                    <a:pt x="207279" y="0"/>
                  </a:moveTo>
                  <a:lnTo>
                    <a:pt x="17224" y="276831"/>
                  </a:lnTo>
                  <a:lnTo>
                    <a:pt x="17600" y="277090"/>
                  </a:lnTo>
                  <a:cubicBezTo>
                    <a:pt x="14139" y="279899"/>
                    <a:pt x="10694" y="282725"/>
                    <a:pt x="8241" y="286328"/>
                  </a:cubicBezTo>
                  <a:cubicBezTo>
                    <a:pt x="-42239" y="360421"/>
                    <a:pt x="144416" y="575627"/>
                    <a:pt x="425186" y="766921"/>
                  </a:cubicBezTo>
                  <a:cubicBezTo>
                    <a:pt x="705963" y="958211"/>
                    <a:pt x="974597" y="1053168"/>
                    <a:pt x="1025077" y="979071"/>
                  </a:cubicBezTo>
                  <a:cubicBezTo>
                    <a:pt x="1025523" y="978432"/>
                    <a:pt x="1025603" y="977590"/>
                    <a:pt x="1026008" y="976934"/>
                  </a:cubicBezTo>
                  <a:lnTo>
                    <a:pt x="1027870" y="978221"/>
                  </a:lnTo>
                  <a:lnTo>
                    <a:pt x="1220561" y="700799"/>
                  </a:lnTo>
                  <a:lnTo>
                    <a:pt x="207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3985489" y="2922745"/>
              <a:ext cx="1033236" cy="743083"/>
            </a:xfrm>
            <a:custGeom>
              <a:avLst/>
              <a:gdLst/>
              <a:ahLst/>
              <a:cxnLst/>
              <a:rect l="l" t="t" r="r" b="b"/>
              <a:pathLst>
                <a:path w="1033236" h="743083" extrusionOk="0">
                  <a:moveTo>
                    <a:pt x="8241" y="25176"/>
                  </a:moveTo>
                  <a:cubicBezTo>
                    <a:pt x="58721" y="-48921"/>
                    <a:pt x="327261" y="46085"/>
                    <a:pt x="608039" y="237379"/>
                  </a:cubicBezTo>
                  <a:cubicBezTo>
                    <a:pt x="888817" y="428669"/>
                    <a:pt x="1075476" y="643811"/>
                    <a:pt x="1024996" y="717908"/>
                  </a:cubicBezTo>
                  <a:cubicBezTo>
                    <a:pt x="974516" y="792005"/>
                    <a:pt x="706004" y="696995"/>
                    <a:pt x="425226" y="505705"/>
                  </a:cubicBezTo>
                  <a:cubicBezTo>
                    <a:pt x="144448" y="314411"/>
                    <a:pt x="-42243" y="99273"/>
                    <a:pt x="8241" y="251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4272537" y="3126827"/>
              <a:ext cx="459128" cy="334918"/>
            </a:xfrm>
            <a:custGeom>
              <a:avLst/>
              <a:gdLst/>
              <a:ahLst/>
              <a:cxnLst/>
              <a:rect l="l" t="t" r="r" b="b"/>
              <a:pathLst>
                <a:path w="459128" h="334918" extrusionOk="0">
                  <a:moveTo>
                    <a:pt x="3699" y="10708"/>
                  </a:moveTo>
                  <a:cubicBezTo>
                    <a:pt x="26247" y="-21762"/>
                    <a:pt x="145626" y="22096"/>
                    <a:pt x="270389" y="108669"/>
                  </a:cubicBezTo>
                  <a:cubicBezTo>
                    <a:pt x="395112" y="195242"/>
                    <a:pt x="477977" y="291741"/>
                    <a:pt x="455429" y="324211"/>
                  </a:cubicBezTo>
                  <a:cubicBezTo>
                    <a:pt x="432922" y="356681"/>
                    <a:pt x="313543" y="312820"/>
                    <a:pt x="188779" y="226251"/>
                  </a:cubicBezTo>
                  <a:cubicBezTo>
                    <a:pt x="64016" y="139677"/>
                    <a:pt x="-18849" y="43174"/>
                    <a:pt x="3699" y="107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5" name="Google Shape;5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300" y="1836275"/>
            <a:ext cx="3638500" cy="36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5"/>
          <p:cNvSpPr txBox="1">
            <a:spLocks noGrp="1"/>
          </p:cNvSpPr>
          <p:nvPr>
            <p:ph type="title"/>
          </p:nvPr>
        </p:nvSpPr>
        <p:spPr>
          <a:xfrm>
            <a:off x="1135675" y="430400"/>
            <a:ext cx="97674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Scrapping</a:t>
            </a:r>
            <a:endParaRPr/>
          </a:p>
        </p:txBody>
      </p:sp>
      <p:sp>
        <p:nvSpPr>
          <p:cNvPr id="635" name="Google Shape;635;p35"/>
          <p:cNvSpPr txBox="1">
            <a:spLocks noGrp="1"/>
          </p:cNvSpPr>
          <p:nvPr>
            <p:ph type="body" idx="1"/>
          </p:nvPr>
        </p:nvSpPr>
        <p:spPr>
          <a:xfrm>
            <a:off x="1230425" y="1445650"/>
            <a:ext cx="9446100" cy="398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55600" algn="just" rtl="0">
              <a:spcBef>
                <a:spcPts val="1200"/>
              </a:spcBef>
              <a:spcAft>
                <a:spcPts val="0"/>
              </a:spcAft>
              <a:buSzPts val="2000"/>
              <a:buFont typeface="Poppins"/>
              <a:buChar char="-"/>
            </a:pPr>
            <a:r>
              <a:rPr lang="en" sz="2000">
                <a:latin typeface="Poppins"/>
                <a:ea typeface="Poppins"/>
                <a:cs typeface="Poppins"/>
                <a:sym typeface="Poppins"/>
              </a:rPr>
              <a:t>Scraping PDF data using </a:t>
            </a:r>
            <a:r>
              <a:rPr lang="en" sz="2000" b="1">
                <a:latin typeface="Poppins"/>
                <a:ea typeface="Poppins"/>
                <a:cs typeface="Poppins"/>
                <a:sym typeface="Poppins"/>
              </a:rPr>
              <a:t>PyPDFLoader</a:t>
            </a:r>
            <a:r>
              <a:rPr lang="en" sz="2000">
                <a:latin typeface="Poppins"/>
                <a:ea typeface="Poppins"/>
                <a:cs typeface="Poppins"/>
                <a:sym typeface="Poppins"/>
              </a:rPr>
              <a:t> from langchain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-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Used data: 2024 SKKU Club Guidebook, 2024 international student handbook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6" name="Google Shape;6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425" y="2321475"/>
            <a:ext cx="2887351" cy="35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35"/>
          <p:cNvPicPr preferRelativeResize="0"/>
          <p:nvPr/>
        </p:nvPicPr>
        <p:blipFill rotWithShape="1">
          <a:blip r:embed="rId4">
            <a:alphaModFix/>
          </a:blip>
          <a:srcRect t="46219"/>
          <a:stretch/>
        </p:blipFill>
        <p:spPr>
          <a:xfrm>
            <a:off x="6096000" y="4345350"/>
            <a:ext cx="4428599" cy="166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5"/>
          <p:cNvPicPr preferRelativeResize="0"/>
          <p:nvPr/>
        </p:nvPicPr>
        <p:blipFill rotWithShape="1">
          <a:blip r:embed="rId5">
            <a:alphaModFix/>
          </a:blip>
          <a:srcRect t="49026"/>
          <a:stretch/>
        </p:blipFill>
        <p:spPr>
          <a:xfrm>
            <a:off x="6096000" y="2321475"/>
            <a:ext cx="4428600" cy="19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35"/>
          <p:cNvSpPr/>
          <p:nvPr/>
        </p:nvSpPr>
        <p:spPr>
          <a:xfrm>
            <a:off x="4487600" y="2978075"/>
            <a:ext cx="1197900" cy="74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0" name="Google Shape;640;p35"/>
          <p:cNvSpPr/>
          <p:nvPr/>
        </p:nvSpPr>
        <p:spPr>
          <a:xfrm>
            <a:off x="4507925" y="4804250"/>
            <a:ext cx="1197900" cy="74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1" name="Google Shape;641;p35"/>
          <p:cNvSpPr/>
          <p:nvPr/>
        </p:nvSpPr>
        <p:spPr>
          <a:xfrm>
            <a:off x="8550800" y="2507850"/>
            <a:ext cx="615000" cy="1665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2" name="Google Shape;642;p35"/>
          <p:cNvSpPr txBox="1"/>
          <p:nvPr/>
        </p:nvSpPr>
        <p:spPr>
          <a:xfrm>
            <a:off x="9269175" y="3009300"/>
            <a:ext cx="9303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Poppins Light"/>
                <a:ea typeface="Poppins Light"/>
                <a:cs typeface="Poppins Light"/>
                <a:sym typeface="Poppins Light"/>
              </a:rPr>
              <a:t>Wrong</a:t>
            </a:r>
            <a:endParaRPr sz="1500">
              <a:solidFill>
                <a:schemeClr val="accent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format!</a:t>
            </a:r>
            <a:endParaRPr sz="1000">
              <a:solidFill>
                <a:schemeClr val="accent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3" name="Google Shape;643;p35"/>
          <p:cNvSpPr txBox="1"/>
          <p:nvPr/>
        </p:nvSpPr>
        <p:spPr>
          <a:xfrm>
            <a:off x="4305588" y="2424850"/>
            <a:ext cx="16026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Trials</a:t>
            </a:r>
            <a:endParaRPr sz="11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: PyMuPDFLoader, fitz</a:t>
            </a:r>
            <a:endParaRPr sz="1100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4" name="Google Shape;644;p35"/>
          <p:cNvSpPr txBox="1"/>
          <p:nvPr/>
        </p:nvSpPr>
        <p:spPr>
          <a:xfrm>
            <a:off x="4305588" y="4345350"/>
            <a:ext cx="16026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Selected method</a:t>
            </a:r>
            <a:endParaRPr sz="11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: PyPDFLoader</a:t>
            </a:r>
            <a:endParaRPr sz="1100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5" name="Google Shape;645;p35"/>
          <p:cNvSpPr txBox="1"/>
          <p:nvPr/>
        </p:nvSpPr>
        <p:spPr>
          <a:xfrm>
            <a:off x="8432150" y="4443950"/>
            <a:ext cx="21546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Poppins Light"/>
                <a:ea typeface="Poppins Light"/>
                <a:cs typeface="Poppins Light"/>
                <a:sym typeface="Poppins Light"/>
              </a:rPr>
              <a:t>Expected Format :)</a:t>
            </a:r>
            <a:endParaRPr sz="1000">
              <a:solidFill>
                <a:schemeClr val="accent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6"/>
          <p:cNvSpPr/>
          <p:nvPr/>
        </p:nvSpPr>
        <p:spPr>
          <a:xfrm rot="5400000">
            <a:off x="2124775" y="4047400"/>
            <a:ext cx="1518600" cy="3483900"/>
          </a:xfrm>
          <a:prstGeom prst="chevron">
            <a:avLst>
              <a:gd name="adj" fmla="val 29166"/>
            </a:avLst>
          </a:prstGeom>
          <a:solidFill>
            <a:srgbClr val="E684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51" name="Google Shape;651;p36"/>
          <p:cNvSpPr/>
          <p:nvPr/>
        </p:nvSpPr>
        <p:spPr>
          <a:xfrm rot="5400000">
            <a:off x="2124775" y="2746275"/>
            <a:ext cx="1518600" cy="3483900"/>
          </a:xfrm>
          <a:prstGeom prst="chevron">
            <a:avLst>
              <a:gd name="adj" fmla="val 2916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52" name="Google Shape;652;p36"/>
          <p:cNvSpPr txBox="1">
            <a:spLocks noGrp="1"/>
          </p:cNvSpPr>
          <p:nvPr>
            <p:ph type="title"/>
          </p:nvPr>
        </p:nvSpPr>
        <p:spPr>
          <a:xfrm>
            <a:off x="1135675" y="430400"/>
            <a:ext cx="97674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pic>
        <p:nvPicPr>
          <p:cNvPr id="653" name="Google Shape;6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400" y="1509748"/>
            <a:ext cx="3246567" cy="8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400" y="2397150"/>
            <a:ext cx="5491351" cy="39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6"/>
          <p:cNvSpPr/>
          <p:nvPr/>
        </p:nvSpPr>
        <p:spPr>
          <a:xfrm rot="5400000">
            <a:off x="2352925" y="329150"/>
            <a:ext cx="1062300" cy="3496800"/>
          </a:xfrm>
          <a:prstGeom prst="homePlate">
            <a:avLst>
              <a:gd name="adj" fmla="val 3784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56" name="Google Shape;656;p36"/>
          <p:cNvSpPr/>
          <p:nvPr/>
        </p:nvSpPr>
        <p:spPr>
          <a:xfrm rot="5400000">
            <a:off x="2124775" y="1451150"/>
            <a:ext cx="1518600" cy="3483900"/>
          </a:xfrm>
          <a:prstGeom prst="chevron">
            <a:avLst>
              <a:gd name="adj" fmla="val 2916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57" name="Google Shape;657;p36"/>
          <p:cNvSpPr txBox="1"/>
          <p:nvPr/>
        </p:nvSpPr>
        <p:spPr>
          <a:xfrm>
            <a:off x="1135675" y="1681400"/>
            <a:ext cx="3496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Scraping results</a:t>
            </a:r>
            <a:endParaRPr sz="1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(text)</a:t>
            </a:r>
            <a:endParaRPr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58" name="Google Shape;658;p36"/>
          <p:cNvSpPr txBox="1"/>
          <p:nvPr/>
        </p:nvSpPr>
        <p:spPr>
          <a:xfrm>
            <a:off x="1135675" y="2918825"/>
            <a:ext cx="3496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Text split</a:t>
            </a:r>
            <a:endParaRPr sz="1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(chunk_size 1000, chunk overlap 200)</a:t>
            </a:r>
            <a:endParaRPr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59" name="Google Shape;659;p36"/>
          <p:cNvSpPr txBox="1"/>
          <p:nvPr/>
        </p:nvSpPr>
        <p:spPr>
          <a:xfrm>
            <a:off x="1135675" y="4182525"/>
            <a:ext cx="3496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embedding</a:t>
            </a:r>
            <a:endParaRPr sz="1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(multilingual-e5-large-instruct)</a:t>
            </a:r>
            <a:endParaRPr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60" name="Google Shape;660;p36"/>
          <p:cNvSpPr txBox="1"/>
          <p:nvPr/>
        </p:nvSpPr>
        <p:spPr>
          <a:xfrm>
            <a:off x="1135675" y="5480650"/>
            <a:ext cx="3496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Store in Pinecone</a:t>
            </a:r>
            <a:endParaRPr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661" name="Google Shape;661;p36"/>
          <p:cNvCxnSpPr/>
          <p:nvPr/>
        </p:nvCxnSpPr>
        <p:spPr>
          <a:xfrm rot="10800000" flipH="1">
            <a:off x="4635500" y="2434800"/>
            <a:ext cx="1633500" cy="2614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36"/>
          <p:cNvCxnSpPr/>
          <p:nvPr/>
        </p:nvCxnSpPr>
        <p:spPr>
          <a:xfrm>
            <a:off x="4632725" y="6111800"/>
            <a:ext cx="1621800" cy="245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7"/>
          <p:cNvSpPr txBox="1">
            <a:spLocks noGrp="1"/>
          </p:cNvSpPr>
          <p:nvPr>
            <p:ph type="title"/>
          </p:nvPr>
        </p:nvSpPr>
        <p:spPr>
          <a:xfrm>
            <a:off x="1135675" y="430400"/>
            <a:ext cx="97674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- Troubleshooting</a:t>
            </a:r>
            <a:endParaRPr dirty="0"/>
          </a:p>
        </p:txBody>
      </p:sp>
      <p:pic>
        <p:nvPicPr>
          <p:cNvPr id="668" name="Google Shape;6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475" y="2289955"/>
            <a:ext cx="5583949" cy="26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7"/>
          <p:cNvSpPr txBox="1"/>
          <p:nvPr/>
        </p:nvSpPr>
        <p:spPr>
          <a:xfrm>
            <a:off x="6000475" y="15899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Solution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670" name="Google Shape;670;p37"/>
          <p:cNvSpPr txBox="1"/>
          <p:nvPr/>
        </p:nvSpPr>
        <p:spPr>
          <a:xfrm>
            <a:off x="607575" y="15843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Error</a:t>
            </a:r>
            <a:endParaRPr b="1">
              <a:solidFill>
                <a:schemeClr val="accent3"/>
              </a:solidFill>
            </a:endParaRPr>
          </a:p>
        </p:txBody>
      </p:sp>
      <p:pic>
        <p:nvPicPr>
          <p:cNvPr id="671" name="Google Shape;671;p37"/>
          <p:cNvPicPr preferRelativeResize="0"/>
          <p:nvPr/>
        </p:nvPicPr>
        <p:blipFill rotWithShape="1">
          <a:blip r:embed="rId4">
            <a:alphaModFix/>
          </a:blip>
          <a:srcRect t="71651" r="37138"/>
          <a:stretch/>
        </p:blipFill>
        <p:spPr>
          <a:xfrm>
            <a:off x="607575" y="2260461"/>
            <a:ext cx="4865576" cy="1615554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37"/>
          <p:cNvSpPr txBox="1"/>
          <p:nvPr/>
        </p:nvSpPr>
        <p:spPr>
          <a:xfrm>
            <a:off x="607575" y="3764600"/>
            <a:ext cx="4865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504 Server Error: Gateway Time-out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3" name="Google Shape;673;p37"/>
          <p:cNvSpPr/>
          <p:nvPr/>
        </p:nvSpPr>
        <p:spPr>
          <a:xfrm>
            <a:off x="2361913" y="4355425"/>
            <a:ext cx="135690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74" name="Google Shape;674;p37"/>
          <p:cNvSpPr txBox="1"/>
          <p:nvPr/>
        </p:nvSpPr>
        <p:spPr>
          <a:xfrm>
            <a:off x="607575" y="5242825"/>
            <a:ext cx="4865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Chunk List size is too large!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(Because some PDFs are over 160 pages)</a:t>
            </a:r>
            <a:endParaRPr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5" name="Google Shape;675;p37"/>
          <p:cNvSpPr txBox="1"/>
          <p:nvPr/>
        </p:nvSpPr>
        <p:spPr>
          <a:xfrm>
            <a:off x="2607463" y="4534463"/>
            <a:ext cx="865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E68480"/>
                </a:solidFill>
                <a:latin typeface="Poppins"/>
                <a:ea typeface="Poppins"/>
                <a:cs typeface="Poppins"/>
                <a:sym typeface="Poppins"/>
              </a:rPr>
              <a:t>cause</a:t>
            </a:r>
            <a:endParaRPr sz="1000">
              <a:solidFill>
                <a:srgbClr val="E6848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6" name="Google Shape;676;p37"/>
          <p:cNvSpPr txBox="1"/>
          <p:nvPr/>
        </p:nvSpPr>
        <p:spPr>
          <a:xfrm>
            <a:off x="6000475" y="4965575"/>
            <a:ext cx="5583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Divide chunks</a:t>
            </a:r>
            <a:r>
              <a:rPr lang="en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into 50 chunks and pass them to the embedding model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8"/>
          <p:cNvSpPr txBox="1">
            <a:spLocks noGrp="1"/>
          </p:cNvSpPr>
          <p:nvPr>
            <p:ph type="title"/>
          </p:nvPr>
        </p:nvSpPr>
        <p:spPr>
          <a:xfrm>
            <a:off x="1614900" y="2944525"/>
            <a:ext cx="8962200" cy="103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Tasks</a:t>
            </a:r>
            <a:endParaRPr/>
          </a:p>
        </p:txBody>
      </p:sp>
      <p:sp>
        <p:nvSpPr>
          <p:cNvPr id="682" name="Google Shape;682;p38"/>
          <p:cNvSpPr txBox="1">
            <a:spLocks noGrp="1"/>
          </p:cNvSpPr>
          <p:nvPr>
            <p:ph type="body" idx="1"/>
          </p:nvPr>
        </p:nvSpPr>
        <p:spPr>
          <a:xfrm>
            <a:off x="1614900" y="3977575"/>
            <a:ext cx="8962200" cy="193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will do next week</a:t>
            </a:r>
            <a:endParaRPr/>
          </a:p>
        </p:txBody>
      </p:sp>
      <p:sp>
        <p:nvSpPr>
          <p:cNvPr id="683" name="Google Shape;683;p38"/>
          <p:cNvSpPr/>
          <p:nvPr/>
        </p:nvSpPr>
        <p:spPr>
          <a:xfrm>
            <a:off x="1614900" y="945725"/>
            <a:ext cx="2008200" cy="1742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05</a:t>
            </a:r>
            <a:endParaRPr sz="9600">
              <a:solidFill>
                <a:schemeClr val="accent4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9"/>
          <p:cNvSpPr txBox="1">
            <a:spLocks noGrp="1"/>
          </p:cNvSpPr>
          <p:nvPr>
            <p:ph type="body" idx="1"/>
          </p:nvPr>
        </p:nvSpPr>
        <p:spPr>
          <a:xfrm>
            <a:off x="306050" y="1570900"/>
            <a:ext cx="11360700" cy="430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000"/>
              </a:spcAft>
              <a:buNone/>
            </a:pPr>
            <a:endParaRPr sz="1400">
              <a:solidFill>
                <a:schemeClr val="accent6"/>
              </a:solidFill>
            </a:endParaRPr>
          </a:p>
        </p:txBody>
      </p:sp>
      <p:sp>
        <p:nvSpPr>
          <p:cNvPr id="689" name="Google Shape;689;p39"/>
          <p:cNvSpPr txBox="1">
            <a:spLocks noGrp="1"/>
          </p:cNvSpPr>
          <p:nvPr>
            <p:ph type="title"/>
          </p:nvPr>
        </p:nvSpPr>
        <p:spPr>
          <a:xfrm>
            <a:off x="942600" y="495600"/>
            <a:ext cx="3742200" cy="887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4"/>
                </a:solidFill>
              </a:rPr>
              <a:t>References:</a:t>
            </a:r>
            <a:endParaRPr sz="4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0"/>
          <p:cNvSpPr txBox="1">
            <a:spLocks noGrp="1"/>
          </p:cNvSpPr>
          <p:nvPr>
            <p:ph type="title"/>
          </p:nvPr>
        </p:nvSpPr>
        <p:spPr>
          <a:xfrm>
            <a:off x="5267250" y="1818150"/>
            <a:ext cx="61437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695" name="Google Shape;695;p40"/>
          <p:cNvSpPr txBox="1">
            <a:spLocks noGrp="1"/>
          </p:cNvSpPr>
          <p:nvPr>
            <p:ph type="subTitle" idx="1"/>
          </p:nvPr>
        </p:nvSpPr>
        <p:spPr>
          <a:xfrm>
            <a:off x="5267248" y="3228122"/>
            <a:ext cx="61437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3"/>
          <p:cNvSpPr txBox="1">
            <a:spLocks noGrp="1"/>
          </p:cNvSpPr>
          <p:nvPr>
            <p:ph type="title"/>
          </p:nvPr>
        </p:nvSpPr>
        <p:spPr>
          <a:xfrm>
            <a:off x="4694950" y="724075"/>
            <a:ext cx="68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Table of contents.</a:t>
            </a: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subTitle" idx="1"/>
          </p:nvPr>
        </p:nvSpPr>
        <p:spPr>
          <a:xfrm>
            <a:off x="5618227" y="1885000"/>
            <a:ext cx="6084000" cy="3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532" name="Google Shape;532;p23"/>
          <p:cNvSpPr txBox="1">
            <a:spLocks noGrp="1"/>
          </p:cNvSpPr>
          <p:nvPr>
            <p:ph type="body" idx="2"/>
          </p:nvPr>
        </p:nvSpPr>
        <p:spPr>
          <a:xfrm>
            <a:off x="5626952" y="2117972"/>
            <a:ext cx="6084000" cy="4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have done, what will be done</a:t>
            </a:r>
            <a:endParaRPr/>
          </a:p>
        </p:txBody>
      </p:sp>
      <p:sp>
        <p:nvSpPr>
          <p:cNvPr id="533" name="Google Shape;533;p23"/>
          <p:cNvSpPr txBox="1">
            <a:spLocks noGrp="1"/>
          </p:cNvSpPr>
          <p:nvPr>
            <p:ph type="subTitle" idx="3"/>
          </p:nvPr>
        </p:nvSpPr>
        <p:spPr>
          <a:xfrm>
            <a:off x="5618227" y="2848710"/>
            <a:ext cx="6084000" cy="3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Technical Background</a:t>
            </a:r>
            <a:endParaRPr/>
          </a:p>
        </p:txBody>
      </p:sp>
      <p:sp>
        <p:nvSpPr>
          <p:cNvPr id="534" name="Google Shape;534;p23"/>
          <p:cNvSpPr txBox="1">
            <a:spLocks noGrp="1"/>
          </p:cNvSpPr>
          <p:nvPr>
            <p:ph type="body" idx="4"/>
          </p:nvPr>
        </p:nvSpPr>
        <p:spPr>
          <a:xfrm>
            <a:off x="5618227" y="3160208"/>
            <a:ext cx="6084000" cy="4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Background of our project(RAG)</a:t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4808226" y="1946450"/>
            <a:ext cx="648600" cy="6072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 sz="2400">
              <a:solidFill>
                <a:schemeClr val="accent4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36" name="Google Shape;536;p23"/>
          <p:cNvSpPr/>
          <p:nvPr/>
        </p:nvSpPr>
        <p:spPr>
          <a:xfrm>
            <a:off x="4808226" y="2915075"/>
            <a:ext cx="648600" cy="6072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 sz="2400">
              <a:solidFill>
                <a:schemeClr val="accent4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37" name="Google Shape;537;p23"/>
          <p:cNvSpPr txBox="1">
            <a:spLocks noGrp="1"/>
          </p:cNvSpPr>
          <p:nvPr>
            <p:ph type="subTitle" idx="3"/>
          </p:nvPr>
        </p:nvSpPr>
        <p:spPr>
          <a:xfrm>
            <a:off x="5618227" y="3812410"/>
            <a:ext cx="6084000" cy="3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RAG</a:t>
            </a:r>
            <a:endParaRPr/>
          </a:p>
        </p:txBody>
      </p:sp>
      <p:sp>
        <p:nvSpPr>
          <p:cNvPr id="538" name="Google Shape;538;p23"/>
          <p:cNvSpPr txBox="1">
            <a:spLocks noGrp="1"/>
          </p:cNvSpPr>
          <p:nvPr>
            <p:ph type="body" idx="4"/>
          </p:nvPr>
        </p:nvSpPr>
        <p:spPr>
          <a:xfrm>
            <a:off x="5618227" y="4136533"/>
            <a:ext cx="6084000" cy="4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Progress on implementing RAG</a:t>
            </a:r>
            <a:endParaRPr/>
          </a:p>
        </p:txBody>
      </p:sp>
      <p:sp>
        <p:nvSpPr>
          <p:cNvPr id="539" name="Google Shape;539;p23"/>
          <p:cNvSpPr/>
          <p:nvPr/>
        </p:nvSpPr>
        <p:spPr>
          <a:xfrm>
            <a:off x="4808227" y="3892250"/>
            <a:ext cx="648600" cy="6072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 sz="2400">
              <a:solidFill>
                <a:schemeClr val="accent4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0" name="Google Shape;540;p23"/>
          <p:cNvSpPr/>
          <p:nvPr/>
        </p:nvSpPr>
        <p:spPr>
          <a:xfrm>
            <a:off x="4808227" y="4924775"/>
            <a:ext cx="648600" cy="6072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 sz="2400">
              <a:solidFill>
                <a:schemeClr val="accent4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3"/>
          </p:nvPr>
        </p:nvSpPr>
        <p:spPr>
          <a:xfrm>
            <a:off x="5618227" y="4842973"/>
            <a:ext cx="6084000" cy="3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Scraping</a:t>
            </a:r>
            <a:endParaRPr/>
          </a:p>
        </p:txBody>
      </p:sp>
      <p:sp>
        <p:nvSpPr>
          <p:cNvPr id="542" name="Google Shape;542;p23"/>
          <p:cNvSpPr txBox="1">
            <a:spLocks noGrp="1"/>
          </p:cNvSpPr>
          <p:nvPr>
            <p:ph type="body" idx="4"/>
          </p:nvPr>
        </p:nvSpPr>
        <p:spPr>
          <a:xfrm>
            <a:off x="5618227" y="5167095"/>
            <a:ext cx="6084000" cy="4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Progress on scrapping the web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4"/>
          <p:cNvSpPr txBox="1">
            <a:spLocks noGrp="1"/>
          </p:cNvSpPr>
          <p:nvPr>
            <p:ph type="title"/>
          </p:nvPr>
        </p:nvSpPr>
        <p:spPr>
          <a:xfrm>
            <a:off x="1614900" y="2944525"/>
            <a:ext cx="8962200" cy="103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548" name="Google Shape;548;p24"/>
          <p:cNvSpPr txBox="1">
            <a:spLocks noGrp="1"/>
          </p:cNvSpPr>
          <p:nvPr>
            <p:ph type="body" idx="1"/>
          </p:nvPr>
        </p:nvSpPr>
        <p:spPr>
          <a:xfrm>
            <a:off x="1614900" y="3977575"/>
            <a:ext cx="8962200" cy="193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done and what will be done</a:t>
            </a:r>
            <a:endParaRPr/>
          </a:p>
        </p:txBody>
      </p:sp>
      <p:sp>
        <p:nvSpPr>
          <p:cNvPr id="549" name="Google Shape;549;p24"/>
          <p:cNvSpPr/>
          <p:nvPr/>
        </p:nvSpPr>
        <p:spPr>
          <a:xfrm>
            <a:off x="1614900" y="945725"/>
            <a:ext cx="1742400" cy="1742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 sz="9600">
              <a:solidFill>
                <a:schemeClr val="accent4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5"/>
          <p:cNvSpPr txBox="1">
            <a:spLocks noGrp="1"/>
          </p:cNvSpPr>
          <p:nvPr>
            <p:ph type="title"/>
          </p:nvPr>
        </p:nvSpPr>
        <p:spPr>
          <a:xfrm>
            <a:off x="1201475" y="660452"/>
            <a:ext cx="94446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aphicFrame>
        <p:nvGraphicFramePr>
          <p:cNvPr id="555" name="Google Shape;555;p25"/>
          <p:cNvGraphicFramePr/>
          <p:nvPr>
            <p:extLst>
              <p:ext uri="{D42A27DB-BD31-4B8C-83A1-F6EECF244321}">
                <p14:modId xmlns:p14="http://schemas.microsoft.com/office/powerpoint/2010/main" val="2051296916"/>
              </p:ext>
            </p:extLst>
          </p:nvPr>
        </p:nvGraphicFramePr>
        <p:xfrm>
          <a:off x="356725" y="1977975"/>
          <a:ext cx="11478525" cy="4250775"/>
        </p:xfrm>
        <a:graphic>
          <a:graphicData uri="http://schemas.openxmlformats.org/drawingml/2006/table">
            <a:tbl>
              <a:tblPr>
                <a:noFill/>
                <a:tableStyleId>{E51E5C1E-C965-4630-B59C-9B83283E5223}</a:tableStyleId>
              </a:tblPr>
              <a:tblGrid>
                <a:gridCol w="14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5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5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05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Week 6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Week 7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Week 8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Week 9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Week 10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Week 11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Week 12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Week 13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Week 14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Week 15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Scrap form Web/PDF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lt2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done</a:t>
                      </a: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Construct Database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lt2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done</a:t>
                      </a: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Implement RAG(Retriever)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2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In progress</a:t>
                      </a:r>
                      <a:endParaRPr sz="8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9C8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Implement RAG(Generator)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2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In progress</a:t>
                      </a:r>
                      <a:endParaRPr sz="8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Evaluate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Implement Back-end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Implement Front-end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6"/>
          <p:cNvSpPr txBox="1">
            <a:spLocks noGrp="1"/>
          </p:cNvSpPr>
          <p:nvPr>
            <p:ph type="title"/>
          </p:nvPr>
        </p:nvSpPr>
        <p:spPr>
          <a:xfrm>
            <a:off x="1135675" y="430400"/>
            <a:ext cx="97674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Role distribution</a:t>
            </a:r>
            <a:endParaRPr lang="en" dirty="0"/>
          </a:p>
        </p:txBody>
      </p:sp>
      <p:sp>
        <p:nvSpPr>
          <p:cNvPr id="562" name="Google Shape;562;p26"/>
          <p:cNvSpPr txBox="1">
            <a:spLocks noGrp="1"/>
          </p:cNvSpPr>
          <p:nvPr>
            <p:ph type="body" idx="1"/>
          </p:nvPr>
        </p:nvSpPr>
        <p:spPr>
          <a:xfrm>
            <a:off x="1230425" y="1445650"/>
            <a:ext cx="9446100" cy="398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1. Scraping &amp; Constructing Database</a:t>
            </a:r>
            <a:endParaRPr sz="2300" dirty="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-    </a:t>
            </a:r>
            <a:r>
              <a:rPr lang="en" sz="2300" dirty="0" err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Jiae</a:t>
            </a:r>
            <a:r>
              <a:rPr lang="en" sz="23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2300" dirty="0" err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Jungyoon</a:t>
            </a:r>
            <a:endParaRPr sz="2300" dirty="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2. Implementing RAG</a:t>
            </a:r>
            <a:endParaRPr sz="2300" dirty="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7465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Poppins"/>
              <a:buChar char="-"/>
            </a:pPr>
            <a:r>
              <a:rPr lang="en-US" sz="23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Retriever: </a:t>
            </a:r>
            <a:r>
              <a:rPr lang="en" sz="23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Mikel</a:t>
            </a:r>
          </a:p>
          <a:p>
            <a:pPr marL="457200" lvl="0" indent="-37465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Poppins"/>
              <a:buChar char="-"/>
            </a:pPr>
            <a:r>
              <a:rPr lang="en" sz="23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Generator: </a:t>
            </a:r>
            <a:r>
              <a:rPr lang="en" sz="2300" dirty="0" err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Geonwoo</a:t>
            </a:r>
            <a:endParaRPr sz="2300" dirty="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7"/>
          <p:cNvSpPr txBox="1">
            <a:spLocks noGrp="1"/>
          </p:cNvSpPr>
          <p:nvPr>
            <p:ph type="title"/>
          </p:nvPr>
        </p:nvSpPr>
        <p:spPr>
          <a:xfrm>
            <a:off x="1614900" y="2944525"/>
            <a:ext cx="8962200" cy="103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Background</a:t>
            </a:r>
            <a:endParaRPr/>
          </a:p>
        </p:txBody>
      </p:sp>
      <p:sp>
        <p:nvSpPr>
          <p:cNvPr id="568" name="Google Shape;568;p27"/>
          <p:cNvSpPr txBox="1">
            <a:spLocks noGrp="1"/>
          </p:cNvSpPr>
          <p:nvPr>
            <p:ph type="body" idx="1"/>
          </p:nvPr>
        </p:nvSpPr>
        <p:spPr>
          <a:xfrm>
            <a:off x="1614900" y="3977575"/>
            <a:ext cx="8962200" cy="193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Technical Background of RAG</a:t>
            </a: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1614900" y="945725"/>
            <a:ext cx="1855200" cy="1742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 sz="9600">
              <a:solidFill>
                <a:schemeClr val="accent4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8"/>
          <p:cNvSpPr txBox="1">
            <a:spLocks noGrp="1"/>
          </p:cNvSpPr>
          <p:nvPr>
            <p:ph type="title"/>
          </p:nvPr>
        </p:nvSpPr>
        <p:spPr>
          <a:xfrm>
            <a:off x="1135675" y="430400"/>
            <a:ext cx="97674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Background</a:t>
            </a:r>
            <a:endParaRPr/>
          </a:p>
        </p:txBody>
      </p:sp>
      <p:sp>
        <p:nvSpPr>
          <p:cNvPr id="575" name="Google Shape;575;p28"/>
          <p:cNvSpPr txBox="1">
            <a:spLocks noGrp="1"/>
          </p:cNvSpPr>
          <p:nvPr>
            <p:ph type="body" idx="1"/>
          </p:nvPr>
        </p:nvSpPr>
        <p:spPr>
          <a:xfrm>
            <a:off x="457200" y="1226450"/>
            <a:ext cx="11085600" cy="52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RAG applications have two components:</a:t>
            </a:r>
            <a:endParaRPr sz="2300" dirty="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7465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Poppins"/>
              <a:buChar char="●"/>
            </a:pPr>
            <a:r>
              <a:rPr lang="en" sz="2300" b="1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Indexing:</a:t>
            </a:r>
            <a:r>
              <a:rPr lang="en" sz="23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Pipeline for obtaining data from a source and indexing it.</a:t>
            </a:r>
            <a:endParaRPr sz="2300" dirty="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74650" algn="just" rtl="0">
              <a:spcBef>
                <a:spcPts val="1200"/>
              </a:spcBef>
              <a:spcAft>
                <a:spcPts val="1000"/>
              </a:spcAft>
              <a:buClr>
                <a:schemeClr val="accent3"/>
              </a:buClr>
              <a:buSzPts val="2300"/>
              <a:buFont typeface="Poppins"/>
              <a:buChar char="●"/>
            </a:pPr>
            <a:r>
              <a:rPr lang="en" sz="2300" b="1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Retrieval &amp; Generation:</a:t>
            </a:r>
            <a:r>
              <a:rPr lang="en" sz="23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Actual RAG chain → Takes user’s real-time query and retrieves relevant data from the index (Retriever) + passes to the model (Generator).</a:t>
            </a:r>
            <a:endParaRPr sz="2300" dirty="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6" name="Google Shape;5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300" y="3977970"/>
            <a:ext cx="4908124" cy="251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575" y="3977975"/>
            <a:ext cx="5008215" cy="25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9"/>
          <p:cNvSpPr txBox="1">
            <a:spLocks noGrp="1"/>
          </p:cNvSpPr>
          <p:nvPr>
            <p:ph type="title"/>
          </p:nvPr>
        </p:nvSpPr>
        <p:spPr>
          <a:xfrm>
            <a:off x="1135675" y="430400"/>
            <a:ext cx="97674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Background</a:t>
            </a:r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body" idx="1"/>
          </p:nvPr>
        </p:nvSpPr>
        <p:spPr>
          <a:xfrm>
            <a:off x="457200" y="1462425"/>
            <a:ext cx="11085600" cy="52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Indexing:</a:t>
            </a:r>
            <a:endParaRPr sz="30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5560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AutoNum type="arabicPeriod"/>
            </a:pPr>
            <a:r>
              <a:rPr lang="en" sz="2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Load:</a:t>
            </a:r>
            <a:r>
              <a:rPr lang="en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Use Document Loader to load our data.</a:t>
            </a:r>
            <a:endParaRPr sz="20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AutoNum type="alphaLcPeriod"/>
            </a:pPr>
            <a:r>
              <a:rPr lang="en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PDFs → PyPDFLoader</a:t>
            </a:r>
            <a:endParaRPr sz="20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AutoNum type="alphaLcPeriod"/>
            </a:pPr>
            <a:r>
              <a:rPr lang="en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Web → WebBaseLoader</a:t>
            </a:r>
            <a:endParaRPr sz="20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AutoNum type="arabicPeriod"/>
            </a:pPr>
            <a:r>
              <a:rPr lang="en" sz="2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Split: </a:t>
            </a:r>
            <a:r>
              <a:rPr lang="en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Use </a:t>
            </a:r>
            <a:endParaRPr sz="20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84" name="Google Shape;5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75" y="4017304"/>
            <a:ext cx="5008215" cy="25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200" y="1004175"/>
            <a:ext cx="2330876" cy="233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 Template">
  <a:themeElements>
    <a:clrScheme name="Simple Light">
      <a:dk1>
        <a:srgbClr val="481F48"/>
      </a:dk1>
      <a:lt1>
        <a:srgbClr val="FCECDE"/>
      </a:lt1>
      <a:dk2>
        <a:srgbClr val="0B032D"/>
      </a:dk2>
      <a:lt2>
        <a:srgbClr val="EEEEEE"/>
      </a:lt2>
      <a:accent1>
        <a:srgbClr val="0B032D"/>
      </a:accent1>
      <a:accent2>
        <a:srgbClr val="481F48"/>
      </a:accent2>
      <a:accent3>
        <a:srgbClr val="843B62"/>
      </a:accent3>
      <a:accent4>
        <a:srgbClr val="F67E7D"/>
      </a:accent4>
      <a:accent5>
        <a:srgbClr val="FFB997"/>
      </a:accent5>
      <a:accent6>
        <a:srgbClr val="FB9C8A"/>
      </a:accent6>
      <a:hlink>
        <a:srgbClr val="F67E7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Microsoft Macintosh PowerPoint</Application>
  <PresentationFormat>와이드스크린</PresentationFormat>
  <Paragraphs>164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Poppins ExtraBold</vt:lpstr>
      <vt:lpstr>Arial</vt:lpstr>
      <vt:lpstr>Poppins Light</vt:lpstr>
      <vt:lpstr>Homemade Apple</vt:lpstr>
      <vt:lpstr>Poppins</vt:lpstr>
      <vt:lpstr>Calibri</vt:lpstr>
      <vt:lpstr>Poppins SemiBold</vt:lpstr>
      <vt:lpstr>SlidesMania Template</vt:lpstr>
      <vt:lpstr>iSKKUBot</vt:lpstr>
      <vt:lpstr>EQUIPO SASHIMI</vt:lpstr>
      <vt:lpstr>Table of contents.</vt:lpstr>
      <vt:lpstr>Progress</vt:lpstr>
      <vt:lpstr>Timeline</vt:lpstr>
      <vt:lpstr>Role distribution</vt:lpstr>
      <vt:lpstr>Technical Background</vt:lpstr>
      <vt:lpstr>Technical Background</vt:lpstr>
      <vt:lpstr>Technical Background</vt:lpstr>
      <vt:lpstr>RAG</vt:lpstr>
      <vt:lpstr>RAG</vt:lpstr>
      <vt:lpstr>RAG – Generator</vt:lpstr>
      <vt:lpstr>RAG – Generator</vt:lpstr>
      <vt:lpstr>RAG – Generator</vt:lpstr>
      <vt:lpstr>RAG – Generator</vt:lpstr>
      <vt:lpstr>RAG – Generator</vt:lpstr>
      <vt:lpstr>Scraping</vt:lpstr>
      <vt:lpstr>Scraping</vt:lpstr>
      <vt:lpstr>Scrapping</vt:lpstr>
      <vt:lpstr>Scrapping</vt:lpstr>
      <vt:lpstr>Database</vt:lpstr>
      <vt:lpstr>Database - Troubleshooting</vt:lpstr>
      <vt:lpstr>Next Tasks</vt:lpstr>
      <vt:lpstr>References: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m25538</cp:lastModifiedBy>
  <cp:revision>1</cp:revision>
  <dcterms:modified xsi:type="dcterms:W3CDTF">2024-10-17T05:26:56Z</dcterms:modified>
</cp:coreProperties>
</file>