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c4d529d1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c4d529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4d529d1a_1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4d529d1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c4d529d1a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c4d529d1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4d529d1a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c4d529d1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c4d529d1a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c4d529d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c4d529d1a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c4d529d1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4d529d1a_1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c4d529d1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98f5203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98f5203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Indoor Navigation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SKKU Suwon campus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479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E: 김현호 마준서 안정민 조민구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Remaining Navigation System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89550" y="1480950"/>
            <a:ext cx="3345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AR anchor location correction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-네비게이션 이용 중 주변에 AR anchor가 있으면 resolve를 시도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-성공적으로 resolve시 resolve한 anchor위치와 data상의 anchor 위치를 비교하여 사용자 위치 오차 수정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9550" y="3312100"/>
            <a:ext cx="35355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Floor Change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-다음 Spot에서 계단 이동이 필요할 때 floor change UI 출력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-계단 이동 후 UI touch를 통해 사용자 위치를 navigation data에 반영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358" y="1384412"/>
            <a:ext cx="1824094" cy="163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925" y="1315650"/>
            <a:ext cx="2989101" cy="14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b="8508" l="0" r="0" t="0"/>
          <a:stretch/>
        </p:blipFill>
        <p:spPr>
          <a:xfrm>
            <a:off x="6350150" y="3312100"/>
            <a:ext cx="2730875" cy="175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4"/>
          <p:cNvCxnSpPr/>
          <p:nvPr/>
        </p:nvCxnSpPr>
        <p:spPr>
          <a:xfrm>
            <a:off x="371075" y="3231425"/>
            <a:ext cx="85758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4"/>
          <p:cNvPicPr preferRelativeResize="0"/>
          <p:nvPr/>
        </p:nvPicPr>
        <p:blipFill rotWithShape="1">
          <a:blip r:embed="rId6">
            <a:alphaModFix/>
          </a:blip>
          <a:srcRect b="11948" l="0" r="0" t="0"/>
          <a:stretch/>
        </p:blipFill>
        <p:spPr>
          <a:xfrm>
            <a:off x="4536300" y="3297151"/>
            <a:ext cx="948211" cy="17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Remaining Navigation System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24" y="1489450"/>
            <a:ext cx="1755149" cy="31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425" y="1489450"/>
            <a:ext cx="1798321" cy="312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500" y="1489449"/>
            <a:ext cx="1409322" cy="312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0547" y="1943850"/>
            <a:ext cx="3318378" cy="1916408"/>
          </a:xfrm>
          <a:prstGeom prst="rect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5"/>
          <p:cNvSpPr/>
          <p:nvPr/>
        </p:nvSpPr>
        <p:spPr>
          <a:xfrm rot="2700000">
            <a:off x="7326515" y="1433260"/>
            <a:ext cx="108187" cy="2937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flipH="1" rot="-2700000">
            <a:off x="7471940" y="1433260"/>
            <a:ext cx="108187" cy="2937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AR Anchor function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514700" y="2463525"/>
            <a:ext cx="335100" cy="335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840000" y="387975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288500" y="3601450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622900" y="2022100"/>
            <a:ext cx="14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Anchor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818750" y="4205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236075" y="3851800"/>
            <a:ext cx="15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Location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3824125" y="1582225"/>
            <a:ext cx="0" cy="3252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/>
          <p:nvPr/>
        </p:nvSpPr>
        <p:spPr>
          <a:xfrm>
            <a:off x="4452900" y="2422300"/>
            <a:ext cx="3277800" cy="272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219700" y="2614775"/>
            <a:ext cx="18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1.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Detect Nearby Anchor Data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454150" y="1233575"/>
            <a:ext cx="142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Navigation Map </a:t>
            </a: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AR Anchor function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514700" y="2463525"/>
            <a:ext cx="335100" cy="335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840000" y="387975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288500" y="3601450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622900" y="2022100"/>
            <a:ext cx="14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Anchor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818750" y="4205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6236075" y="3851800"/>
            <a:ext cx="15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Location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>
            <a:off x="3824125" y="1582225"/>
            <a:ext cx="0" cy="3252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/>
        </p:nvSpPr>
        <p:spPr>
          <a:xfrm>
            <a:off x="-101450" y="3236200"/>
            <a:ext cx="18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2.Try Resolve Anchor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17"/>
          <p:cNvSpPr/>
          <p:nvPr/>
        </p:nvSpPr>
        <p:spPr>
          <a:xfrm rot="-9631188">
            <a:off x="426072" y="2141351"/>
            <a:ext cx="3276349" cy="3276349"/>
          </a:xfrm>
          <a:prstGeom prst="pie">
            <a:avLst>
              <a:gd fmla="val 1358796" name="adj1"/>
              <a:gd fmla="val 7013102" name="adj2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AR Anchor function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344625" y="2463525"/>
            <a:ext cx="335100" cy="335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334825" y="2514000"/>
            <a:ext cx="335100" cy="335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669925" y="387975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2118425" y="3601450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762575" y="2153625"/>
            <a:ext cx="115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Resolved Anchor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720825" y="2009975"/>
            <a:ext cx="14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Anchor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5648675" y="4205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066000" y="3851800"/>
            <a:ext cx="15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Location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9" name="Google Shape;129;p18"/>
          <p:cNvCxnSpPr>
            <a:stCxn id="122" idx="2"/>
            <a:endCxn id="123" idx="0"/>
          </p:cNvCxnSpPr>
          <p:nvPr/>
        </p:nvCxnSpPr>
        <p:spPr>
          <a:xfrm>
            <a:off x="1502375" y="2849100"/>
            <a:ext cx="391800" cy="103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3824125" y="1582225"/>
            <a:ext cx="0" cy="3252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8"/>
          <p:cNvSpPr txBox="1"/>
          <p:nvPr/>
        </p:nvSpPr>
        <p:spPr>
          <a:xfrm>
            <a:off x="53150" y="1726125"/>
            <a:ext cx="18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.Check Anchor Position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AR Anchor function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344625" y="2463525"/>
            <a:ext cx="335100" cy="335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334825" y="2514000"/>
            <a:ext cx="335100" cy="335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1669925" y="387975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118425" y="3601450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762575" y="2153625"/>
            <a:ext cx="115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Resolved Anchor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720825" y="2009975"/>
            <a:ext cx="14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Anchor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5648675" y="4205500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6066000" y="3851800"/>
            <a:ext cx="15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Location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5" name="Google Shape;145;p19"/>
          <p:cNvCxnSpPr>
            <a:stCxn id="138" idx="2"/>
            <a:endCxn id="139" idx="0"/>
          </p:cNvCxnSpPr>
          <p:nvPr/>
        </p:nvCxnSpPr>
        <p:spPr>
          <a:xfrm>
            <a:off x="1502375" y="2849100"/>
            <a:ext cx="391800" cy="103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4535925" y="2798625"/>
            <a:ext cx="391800" cy="103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" name="Google Shape;147;p19"/>
          <p:cNvSpPr/>
          <p:nvPr/>
        </p:nvSpPr>
        <p:spPr>
          <a:xfrm>
            <a:off x="4798300" y="3829425"/>
            <a:ext cx="448500" cy="448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9"/>
          <p:cNvCxnSpPr>
            <a:stCxn id="143" idx="1"/>
            <a:endCxn id="147" idx="6"/>
          </p:cNvCxnSpPr>
          <p:nvPr/>
        </p:nvCxnSpPr>
        <p:spPr>
          <a:xfrm rot="10800000">
            <a:off x="5246656" y="4053681"/>
            <a:ext cx="4677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3824125" y="1582225"/>
            <a:ext cx="0" cy="3252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9"/>
          <p:cNvSpPr txBox="1"/>
          <p:nvPr/>
        </p:nvSpPr>
        <p:spPr>
          <a:xfrm>
            <a:off x="6691275" y="2514000"/>
            <a:ext cx="189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4.Correction User Location Data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Demo Video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Do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439525" y="1458825"/>
            <a:ext cx="40032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A1A1A"/>
                </a:solidFill>
              </a:rPr>
              <a:t>-Fix and Add UI (Navigation end etc…)</a:t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A1A1A"/>
                </a:solidFill>
              </a:rPr>
              <a:t>-More test &amp; Find error</a:t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A1A1A"/>
                </a:solidFill>
              </a:rPr>
              <a:t>-Code </a:t>
            </a:r>
            <a:r>
              <a:rPr b="1" lang="ko" sz="1500">
                <a:solidFill>
                  <a:srgbClr val="1A1A1A"/>
                </a:solidFill>
              </a:rPr>
              <a:t>refactoring</a:t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3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