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2" r:id="rId4"/>
    <p:sldId id="263" r:id="rId5"/>
    <p:sldId id="265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5B03D-B509-4D2A-9F09-2EA95FBFD464}" v="365" dt="2022-05-12T03:51:26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74605" autoAdjust="0"/>
  </p:normalViewPr>
  <p:slideViewPr>
    <p:cSldViewPr snapToGrid="0">
      <p:cViewPr varScale="1">
        <p:scale>
          <a:sx n="63" d="100"/>
          <a:sy n="6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우" userId="06cb555a-118f-4a03-aa12-324f11335cc9" providerId="ADAL" clId="{4315B03D-B509-4D2A-9F09-2EA95FBFD464}"/>
    <pc:docChg chg="undo custSel addSld delSld modSld">
      <pc:chgData name="이동우" userId="06cb555a-118f-4a03-aa12-324f11335cc9" providerId="ADAL" clId="{4315B03D-B509-4D2A-9F09-2EA95FBFD464}" dt="2022-05-12T03:51:35.412" v="5046" actId="1076"/>
      <pc:docMkLst>
        <pc:docMk/>
      </pc:docMkLst>
      <pc:sldChg chg="addSp delSp modSp mod modNotesTx">
        <pc:chgData name="이동우" userId="06cb555a-118f-4a03-aa12-324f11335cc9" providerId="ADAL" clId="{4315B03D-B509-4D2A-9F09-2EA95FBFD464}" dt="2022-05-12T01:50:21.427" v="1388" actId="9405"/>
        <pc:sldMkLst>
          <pc:docMk/>
          <pc:sldMk cId="4121207451" sldId="260"/>
        </pc:sldMkLst>
        <pc:spChg chg="mod">
          <ac:chgData name="이동우" userId="06cb555a-118f-4a03-aa12-324f11335cc9" providerId="ADAL" clId="{4315B03D-B509-4D2A-9F09-2EA95FBFD464}" dt="2022-05-12T01:28:09.081" v="93"/>
          <ac:spMkLst>
            <pc:docMk/>
            <pc:sldMk cId="4121207451" sldId="260"/>
            <ac:spMk id="5" creationId="{1598A540-5CC7-4399-9834-9D8FAA927C6F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12" creationId="{26F40055-97D4-4CBD-AB25-252A196EFE64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15" creationId="{1836E5E8-59F3-46AD-B79A-2EBBB7A3AF78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17" creationId="{1B35813A-FE0F-4BDF-8E5E-DA09A492B89C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18" creationId="{DBE3D4F1-0BAA-43CB-8E98-F8ED055F4CE5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19" creationId="{84836019-5EB6-4DA2-836F-7646BC19033B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20" creationId="{D1E16AF5-B91F-49A7-AE02-CA6DCF831472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21" creationId="{6093696F-35F9-423F-A226-14285F023DB1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22" creationId="{3AD67528-EBDE-4872-B9E7-156812494E73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23" creationId="{0B3C1394-0A52-4E9B-94CB-61FEF0FFBA59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24" creationId="{FB6F2BF2-E14B-4D67-8108-4EB929735795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25" creationId="{64B9AD04-D9FE-4C0D-A9F5-D858333C4504}"/>
          </ac:spMkLst>
        </pc:spChg>
        <pc:spChg chg="del">
          <ac:chgData name="이동우" userId="06cb555a-118f-4a03-aa12-324f11335cc9" providerId="ADAL" clId="{4315B03D-B509-4D2A-9F09-2EA95FBFD464}" dt="2022-05-12T01:28:16.396" v="94" actId="478"/>
          <ac:spMkLst>
            <pc:docMk/>
            <pc:sldMk cId="4121207451" sldId="260"/>
            <ac:spMk id="26" creationId="{C765A144-C66C-4690-AD5A-62348649F51D}"/>
          </ac:spMkLst>
        </pc:spChg>
        <pc:spChg chg="add del mod">
          <ac:chgData name="이동우" userId="06cb555a-118f-4a03-aa12-324f11335cc9" providerId="ADAL" clId="{4315B03D-B509-4D2A-9F09-2EA95FBFD464}" dt="2022-05-12T01:40:13.494" v="121" actId="478"/>
          <ac:spMkLst>
            <pc:docMk/>
            <pc:sldMk cId="4121207451" sldId="260"/>
            <ac:spMk id="29" creationId="{C4B481B3-B0BA-A959-8467-B14ABE11ED4B}"/>
          </ac:spMkLst>
        </pc:spChg>
        <pc:spChg chg="mod">
          <ac:chgData name="이동우" userId="06cb555a-118f-4a03-aa12-324f11335cc9" providerId="ADAL" clId="{4315B03D-B509-4D2A-9F09-2EA95FBFD464}" dt="2022-05-12T01:47:13.359" v="1367" actId="1076"/>
          <ac:spMkLst>
            <pc:docMk/>
            <pc:sldMk cId="4121207451" sldId="260"/>
            <ac:spMk id="31" creationId="{D295C12A-5DDE-4D3A-91CD-97C671BB44D8}"/>
          </ac:spMkLst>
        </pc:spChg>
        <pc:grpChg chg="add del mod">
          <ac:chgData name="이동우" userId="06cb555a-118f-4a03-aa12-324f11335cc9" providerId="ADAL" clId="{4315B03D-B509-4D2A-9F09-2EA95FBFD464}" dt="2022-05-12T01:47:40.003" v="1382"/>
          <ac:grpSpMkLst>
            <pc:docMk/>
            <pc:sldMk cId="4121207451" sldId="260"/>
            <ac:grpSpMk id="13" creationId="{6A747D36-8794-0A25-360A-1C43273E98E1}"/>
          </ac:grpSpMkLst>
        </pc:grpChg>
        <pc:grpChg chg="mod">
          <ac:chgData name="이동우" userId="06cb555a-118f-4a03-aa12-324f11335cc9" providerId="ADAL" clId="{4315B03D-B509-4D2A-9F09-2EA95FBFD464}" dt="2022-05-12T01:47:39.441" v="1379"/>
          <ac:grpSpMkLst>
            <pc:docMk/>
            <pc:sldMk cId="4121207451" sldId="260"/>
            <ac:grpSpMk id="35" creationId="{0E32AA4E-8FE5-47A3-138F-58DBD1826E9D}"/>
          </ac:grpSpMkLst>
        </pc:grpChg>
        <pc:picChg chg="add mod">
          <ac:chgData name="이동우" userId="06cb555a-118f-4a03-aa12-324f11335cc9" providerId="ADAL" clId="{4315B03D-B509-4D2A-9F09-2EA95FBFD464}" dt="2022-05-12T01:47:13.359" v="1367" actId="1076"/>
          <ac:picMkLst>
            <pc:docMk/>
            <pc:sldMk cId="4121207451" sldId="260"/>
            <ac:picMk id="4" creationId="{000FD3B0-95C4-150B-CA48-06912597C31B}"/>
          </ac:picMkLst>
        </pc:picChg>
        <pc:picChg chg="add del mod">
          <ac:chgData name="이동우" userId="06cb555a-118f-4a03-aa12-324f11335cc9" providerId="ADAL" clId="{4315B03D-B509-4D2A-9F09-2EA95FBFD464}" dt="2022-05-12T01:40:14.295" v="122" actId="478"/>
          <ac:picMkLst>
            <pc:docMk/>
            <pc:sldMk cId="4121207451" sldId="260"/>
            <ac:picMk id="8" creationId="{84DF712E-6E0D-8045-7699-8C229C59CA91}"/>
          </ac:picMkLst>
        </pc:picChg>
        <pc:picChg chg="add del mod">
          <ac:chgData name="이동우" userId="06cb555a-118f-4a03-aa12-324f11335cc9" providerId="ADAL" clId="{4315B03D-B509-4D2A-9F09-2EA95FBFD464}" dt="2022-05-12T01:29:03.024" v="101" actId="478"/>
          <ac:picMkLst>
            <pc:docMk/>
            <pc:sldMk cId="4121207451" sldId="260"/>
            <ac:picMk id="27" creationId="{A6765FF1-1865-4157-A7AE-ECFB982685F1}"/>
          </ac:picMkLst>
        </pc:picChg>
        <pc:picChg chg="mod">
          <ac:chgData name="이동우" userId="06cb555a-118f-4a03-aa12-324f11335cc9" providerId="ADAL" clId="{4315B03D-B509-4D2A-9F09-2EA95FBFD464}" dt="2022-05-12T01:47:13.359" v="1367" actId="1076"/>
          <ac:picMkLst>
            <pc:docMk/>
            <pc:sldMk cId="4121207451" sldId="260"/>
            <ac:picMk id="30" creationId="{8114D08B-9678-4A9B-875C-6B8215CEC9CA}"/>
          </ac:picMkLst>
        </pc:picChg>
        <pc:picChg chg="add mod">
          <ac:chgData name="이동우" userId="06cb555a-118f-4a03-aa12-324f11335cc9" providerId="ADAL" clId="{4315B03D-B509-4D2A-9F09-2EA95FBFD464}" dt="2022-05-12T01:47:15.680" v="1369" actId="1076"/>
          <ac:picMkLst>
            <pc:docMk/>
            <pc:sldMk cId="4121207451" sldId="260"/>
            <ac:picMk id="32" creationId="{2C85E604-5E4C-476F-983A-049F14192845}"/>
          </ac:picMkLst>
        </pc:picChg>
        <pc:picChg chg="add mod">
          <ac:chgData name="이동우" userId="06cb555a-118f-4a03-aa12-324f11335cc9" providerId="ADAL" clId="{4315B03D-B509-4D2A-9F09-2EA95FBFD464}" dt="2022-05-12T01:47:15.680" v="1369" actId="1076"/>
          <ac:picMkLst>
            <pc:docMk/>
            <pc:sldMk cId="4121207451" sldId="260"/>
            <ac:picMk id="33" creationId="{BD56D4B2-72BF-481D-906A-A48290832298}"/>
          </ac:picMkLst>
        </pc:picChg>
        <pc:inkChg chg="add del">
          <ac:chgData name="이동우" userId="06cb555a-118f-4a03-aa12-324f11335cc9" providerId="ADAL" clId="{4315B03D-B509-4D2A-9F09-2EA95FBFD464}" dt="2022-05-12T01:47:22.793" v="1371" actId="9405"/>
          <ac:inkMkLst>
            <pc:docMk/>
            <pc:sldMk cId="4121207451" sldId="260"/>
            <ac:inkMk id="9" creationId="{650F16AE-167B-188B-22CB-28D31D69C37F}"/>
          </ac:inkMkLst>
        </pc:inkChg>
        <pc:inkChg chg="add del mod">
          <ac:chgData name="이동우" userId="06cb555a-118f-4a03-aa12-324f11335cc9" providerId="ADAL" clId="{4315B03D-B509-4D2A-9F09-2EA95FBFD464}" dt="2022-05-12T01:47:40.284" v="1383" actId="9405"/>
          <ac:inkMkLst>
            <pc:docMk/>
            <pc:sldMk cId="4121207451" sldId="260"/>
            <ac:inkMk id="10" creationId="{3F725C01-76E0-A93E-FB6D-AF3735D6973E}"/>
          </ac:inkMkLst>
        </pc:inkChg>
        <pc:inkChg chg="add del mod">
          <ac:chgData name="이동우" userId="06cb555a-118f-4a03-aa12-324f11335cc9" providerId="ADAL" clId="{4315B03D-B509-4D2A-9F09-2EA95FBFD464}" dt="2022-05-12T01:47:40.003" v="1382"/>
          <ac:inkMkLst>
            <pc:docMk/>
            <pc:sldMk cId="4121207451" sldId="260"/>
            <ac:inkMk id="11" creationId="{72B9EF19-2065-3185-8C16-143933309489}"/>
          </ac:inkMkLst>
        </pc:inkChg>
        <pc:inkChg chg="add del mod">
          <ac:chgData name="이동우" userId="06cb555a-118f-4a03-aa12-324f11335cc9" providerId="ADAL" clId="{4315B03D-B509-4D2A-9F09-2EA95FBFD464}" dt="2022-05-12T01:47:39.753" v="1380" actId="9405"/>
          <ac:inkMkLst>
            <pc:docMk/>
            <pc:sldMk cId="4121207451" sldId="260"/>
            <ac:inkMk id="16" creationId="{F31FAB48-5D5C-2B45-DAA2-7D0804A10FD7}"/>
          </ac:inkMkLst>
        </pc:inkChg>
        <pc:inkChg chg="add del mod">
          <ac:chgData name="이동우" userId="06cb555a-118f-4a03-aa12-324f11335cc9" providerId="ADAL" clId="{4315B03D-B509-4D2A-9F09-2EA95FBFD464}" dt="2022-05-12T01:47:39.441" v="1379"/>
          <ac:inkMkLst>
            <pc:docMk/>
            <pc:sldMk cId="4121207451" sldId="260"/>
            <ac:inkMk id="34" creationId="{87FDC4D1-DE9C-B56C-3A7A-8ABE82D2962F}"/>
          </ac:inkMkLst>
        </pc:inkChg>
        <pc:inkChg chg="add">
          <ac:chgData name="이동우" userId="06cb555a-118f-4a03-aa12-324f11335cc9" providerId="ADAL" clId="{4315B03D-B509-4D2A-9F09-2EA95FBFD464}" dt="2022-05-12T01:48:01.386" v="1384" actId="9405"/>
          <ac:inkMkLst>
            <pc:docMk/>
            <pc:sldMk cId="4121207451" sldId="260"/>
            <ac:inkMk id="36" creationId="{2A97F4D3-5FED-F20B-EC01-A192D99156C7}"/>
          </ac:inkMkLst>
        </pc:inkChg>
        <pc:inkChg chg="add">
          <ac:chgData name="이동우" userId="06cb555a-118f-4a03-aa12-324f11335cc9" providerId="ADAL" clId="{4315B03D-B509-4D2A-9F09-2EA95FBFD464}" dt="2022-05-12T01:49:19.979" v="1385" actId="9405"/>
          <ac:inkMkLst>
            <pc:docMk/>
            <pc:sldMk cId="4121207451" sldId="260"/>
            <ac:inkMk id="37" creationId="{82010AB0-3E04-6E57-498A-324B0FEE8CF6}"/>
          </ac:inkMkLst>
        </pc:inkChg>
        <pc:inkChg chg="add">
          <ac:chgData name="이동우" userId="06cb555a-118f-4a03-aa12-324f11335cc9" providerId="ADAL" clId="{4315B03D-B509-4D2A-9F09-2EA95FBFD464}" dt="2022-05-12T01:49:30.249" v="1386" actId="9405"/>
          <ac:inkMkLst>
            <pc:docMk/>
            <pc:sldMk cId="4121207451" sldId="260"/>
            <ac:inkMk id="38" creationId="{3E783E3B-A303-B7C9-67E7-D36DF5D4C52E}"/>
          </ac:inkMkLst>
        </pc:inkChg>
        <pc:inkChg chg="add">
          <ac:chgData name="이동우" userId="06cb555a-118f-4a03-aa12-324f11335cc9" providerId="ADAL" clId="{4315B03D-B509-4D2A-9F09-2EA95FBFD464}" dt="2022-05-12T01:49:54.916" v="1387" actId="9405"/>
          <ac:inkMkLst>
            <pc:docMk/>
            <pc:sldMk cId="4121207451" sldId="260"/>
            <ac:inkMk id="39" creationId="{0D946002-9B51-6845-5AAD-8E9122EFA784}"/>
          </ac:inkMkLst>
        </pc:inkChg>
        <pc:inkChg chg="add">
          <ac:chgData name="이동우" userId="06cb555a-118f-4a03-aa12-324f11335cc9" providerId="ADAL" clId="{4315B03D-B509-4D2A-9F09-2EA95FBFD464}" dt="2022-05-12T01:50:21.427" v="1388" actId="9405"/>
          <ac:inkMkLst>
            <pc:docMk/>
            <pc:sldMk cId="4121207451" sldId="260"/>
            <ac:inkMk id="40" creationId="{776B03B4-3A1E-08A4-0C53-B40ED2231063}"/>
          </ac:inkMkLst>
        </pc:inkChg>
        <pc:cxnChg chg="del">
          <ac:chgData name="이동우" userId="06cb555a-118f-4a03-aa12-324f11335cc9" providerId="ADAL" clId="{4315B03D-B509-4D2A-9F09-2EA95FBFD464}" dt="2022-05-12T01:28:16.396" v="94" actId="478"/>
          <ac:cxnSpMkLst>
            <pc:docMk/>
            <pc:sldMk cId="4121207451" sldId="260"/>
            <ac:cxnSpMk id="14" creationId="{1670864A-1A1C-42B6-B4D6-6AF3E25A68EC}"/>
          </ac:cxnSpMkLst>
        </pc:cxnChg>
        <pc:cxnChg chg="mod">
          <ac:chgData name="이동우" userId="06cb555a-118f-4a03-aa12-324f11335cc9" providerId="ADAL" clId="{4315B03D-B509-4D2A-9F09-2EA95FBFD464}" dt="2022-05-12T01:47:13.359" v="1367" actId="1076"/>
          <ac:cxnSpMkLst>
            <pc:docMk/>
            <pc:sldMk cId="4121207451" sldId="260"/>
            <ac:cxnSpMk id="28" creationId="{BBA59EEB-7156-47ED-B636-A4119C883FF4}"/>
          </ac:cxnSpMkLst>
        </pc:cxnChg>
      </pc:sldChg>
      <pc:sldChg chg="addSp delSp modSp add mod modNotesTx">
        <pc:chgData name="이동우" userId="06cb555a-118f-4a03-aa12-324f11335cc9" providerId="ADAL" clId="{4315B03D-B509-4D2A-9F09-2EA95FBFD464}" dt="2022-05-12T03:51:35.412" v="5046" actId="1076"/>
        <pc:sldMkLst>
          <pc:docMk/>
          <pc:sldMk cId="3634081660" sldId="261"/>
        </pc:sldMkLst>
        <pc:spChg chg="add mod">
          <ac:chgData name="이동우" userId="06cb555a-118f-4a03-aa12-324f11335cc9" providerId="ADAL" clId="{4315B03D-B509-4D2A-9F09-2EA95FBFD464}" dt="2022-05-12T03:51:35.412" v="5046" actId="1076"/>
          <ac:spMkLst>
            <pc:docMk/>
            <pc:sldMk cId="3634081660" sldId="261"/>
            <ac:spMk id="4" creationId="{E4A11B30-6D5F-7EB2-8792-E80B545EE903}"/>
          </ac:spMkLst>
        </pc:spChg>
        <pc:spChg chg="mod">
          <ac:chgData name="이동우" userId="06cb555a-118f-4a03-aa12-324f11335cc9" providerId="ADAL" clId="{4315B03D-B509-4D2A-9F09-2EA95FBFD464}" dt="2022-05-12T03:48:35.083" v="4195"/>
          <ac:spMkLst>
            <pc:docMk/>
            <pc:sldMk cId="3634081660" sldId="261"/>
            <ac:spMk id="5" creationId="{1598A540-5CC7-4399-9834-9D8FAA927C6F}"/>
          </ac:spMkLst>
        </pc:spChg>
        <pc:spChg chg="del">
          <ac:chgData name="이동우" userId="06cb555a-118f-4a03-aa12-324f11335cc9" providerId="ADAL" clId="{4315B03D-B509-4D2A-9F09-2EA95FBFD464}" dt="2022-05-12T01:46:50.450" v="1365" actId="478"/>
          <ac:spMkLst>
            <pc:docMk/>
            <pc:sldMk cId="3634081660" sldId="261"/>
            <ac:spMk id="31" creationId="{D295C12A-5DDE-4D3A-91CD-97C671BB44D8}"/>
          </ac:spMkLst>
        </pc:spChg>
        <pc:picChg chg="add del mod">
          <ac:chgData name="이동우" userId="06cb555a-118f-4a03-aa12-324f11335cc9" providerId="ADAL" clId="{4315B03D-B509-4D2A-9F09-2EA95FBFD464}" dt="2022-05-12T03:48:24.647" v="4159" actId="478"/>
          <ac:picMkLst>
            <pc:docMk/>
            <pc:sldMk cId="3634081660" sldId="261"/>
            <ac:picMk id="3" creationId="{A5602F23-B5E5-C147-B830-CAFAFB9D6338}"/>
          </ac:picMkLst>
        </pc:picChg>
        <pc:picChg chg="del">
          <ac:chgData name="이동우" userId="06cb555a-118f-4a03-aa12-324f11335cc9" providerId="ADAL" clId="{4315B03D-B509-4D2A-9F09-2EA95FBFD464}" dt="2022-05-12T01:46:50.450" v="1365" actId="478"/>
          <ac:picMkLst>
            <pc:docMk/>
            <pc:sldMk cId="3634081660" sldId="261"/>
            <ac:picMk id="4" creationId="{000FD3B0-95C4-150B-CA48-06912597C31B}"/>
          </ac:picMkLst>
        </pc:picChg>
        <pc:picChg chg="add del mod">
          <ac:chgData name="이동우" userId="06cb555a-118f-4a03-aa12-324f11335cc9" providerId="ADAL" clId="{4315B03D-B509-4D2A-9F09-2EA95FBFD464}" dt="2022-05-12T03:09:23.035" v="2212" actId="478"/>
          <ac:picMkLst>
            <pc:docMk/>
            <pc:sldMk cId="3634081660" sldId="261"/>
            <ac:picMk id="8" creationId="{A6765FF1-1865-4157-A7AE-ECFB982685F1}"/>
          </ac:picMkLst>
        </pc:picChg>
        <pc:picChg chg="del">
          <ac:chgData name="이동우" userId="06cb555a-118f-4a03-aa12-324f11335cc9" providerId="ADAL" clId="{4315B03D-B509-4D2A-9F09-2EA95FBFD464}" dt="2022-05-12T01:46:50.450" v="1365" actId="478"/>
          <ac:picMkLst>
            <pc:docMk/>
            <pc:sldMk cId="3634081660" sldId="261"/>
            <ac:picMk id="30" creationId="{8114D08B-9678-4A9B-875C-6B8215CEC9CA}"/>
          </ac:picMkLst>
        </pc:picChg>
        <pc:inkChg chg="add del">
          <ac:chgData name="이동우" userId="06cb555a-118f-4a03-aa12-324f11335cc9" providerId="ADAL" clId="{4315B03D-B509-4D2A-9F09-2EA95FBFD464}" dt="2022-05-12T01:50:34.215" v="1400" actId="9405"/>
          <ac:inkMkLst>
            <pc:docMk/>
            <pc:sldMk cId="3634081660" sldId="261"/>
            <ac:inkMk id="2" creationId="{843174A2-F344-9F4E-F1B6-5781F178EF48}"/>
          </ac:inkMkLst>
        </pc:inkChg>
        <pc:inkChg chg="add del">
          <ac:chgData name="이동우" userId="06cb555a-118f-4a03-aa12-324f11335cc9" providerId="ADAL" clId="{4315B03D-B509-4D2A-9F09-2EA95FBFD464}" dt="2022-05-12T01:50:33.918" v="1399" actId="9405"/>
          <ac:inkMkLst>
            <pc:docMk/>
            <pc:sldMk cId="3634081660" sldId="261"/>
            <ac:inkMk id="3" creationId="{57C219E7-69DC-2D42-6CD0-6EB33919015F}"/>
          </ac:inkMkLst>
        </pc:inkChg>
        <pc:inkChg chg="add del">
          <ac:chgData name="이동우" userId="06cb555a-118f-4a03-aa12-324f11335cc9" providerId="ADAL" clId="{4315B03D-B509-4D2A-9F09-2EA95FBFD464}" dt="2022-05-12T01:50:33.636" v="1398" actId="9405"/>
          <ac:inkMkLst>
            <pc:docMk/>
            <pc:sldMk cId="3634081660" sldId="261"/>
            <ac:inkMk id="7" creationId="{3DE71816-29F6-F89F-E8E5-06FCA5D7787C}"/>
          </ac:inkMkLst>
        </pc:inkChg>
        <pc:inkChg chg="add del">
          <ac:chgData name="이동우" userId="06cb555a-118f-4a03-aa12-324f11335cc9" providerId="ADAL" clId="{4315B03D-B509-4D2A-9F09-2EA95FBFD464}" dt="2022-05-12T01:50:33.386" v="1397" actId="9405"/>
          <ac:inkMkLst>
            <pc:docMk/>
            <pc:sldMk cId="3634081660" sldId="261"/>
            <ac:inkMk id="9" creationId="{0F83D107-0619-B510-BE23-C36CC9FF208F}"/>
          </ac:inkMkLst>
        </pc:inkChg>
        <pc:inkChg chg="add del">
          <ac:chgData name="이동우" userId="06cb555a-118f-4a03-aa12-324f11335cc9" providerId="ADAL" clId="{4315B03D-B509-4D2A-9F09-2EA95FBFD464}" dt="2022-05-12T01:50:33.042" v="1396" actId="9405"/>
          <ac:inkMkLst>
            <pc:docMk/>
            <pc:sldMk cId="3634081660" sldId="261"/>
            <ac:inkMk id="10" creationId="{678DDCF6-AEFA-8D6F-D5FA-2289447FA124}"/>
          </ac:inkMkLst>
        </pc:inkChg>
        <pc:inkChg chg="add del">
          <ac:chgData name="이동우" userId="06cb555a-118f-4a03-aa12-324f11335cc9" providerId="ADAL" clId="{4315B03D-B509-4D2A-9F09-2EA95FBFD464}" dt="2022-05-12T01:50:32.651" v="1395" actId="9405"/>
          <ac:inkMkLst>
            <pc:docMk/>
            <pc:sldMk cId="3634081660" sldId="261"/>
            <ac:inkMk id="11" creationId="{CD4E42C1-BADF-E95A-424A-7B188FE15645}"/>
          </ac:inkMkLst>
        </pc:inkChg>
        <pc:cxnChg chg="del">
          <ac:chgData name="이동우" userId="06cb555a-118f-4a03-aa12-324f11335cc9" providerId="ADAL" clId="{4315B03D-B509-4D2A-9F09-2EA95FBFD464}" dt="2022-05-12T01:46:50.450" v="1365" actId="478"/>
          <ac:cxnSpMkLst>
            <pc:docMk/>
            <pc:sldMk cId="3634081660" sldId="261"/>
            <ac:cxnSpMk id="28" creationId="{BBA59EEB-7156-47ED-B636-A4119C883FF4}"/>
          </ac:cxnSpMkLst>
        </pc:cxnChg>
      </pc:sldChg>
      <pc:sldChg chg="addSp delSp modSp add mod modNotesTx">
        <pc:chgData name="이동우" userId="06cb555a-118f-4a03-aa12-324f11335cc9" providerId="ADAL" clId="{4315B03D-B509-4D2A-9F09-2EA95FBFD464}" dt="2022-05-12T03:09:46.841" v="2226" actId="20577"/>
        <pc:sldMkLst>
          <pc:docMk/>
          <pc:sldMk cId="44263197" sldId="262"/>
        </pc:sldMkLst>
        <pc:spChg chg="del">
          <ac:chgData name="이동우" userId="06cb555a-118f-4a03-aa12-324f11335cc9" providerId="ADAL" clId="{4315B03D-B509-4D2A-9F09-2EA95FBFD464}" dt="2022-05-12T02:00:49.238" v="1405" actId="478"/>
          <ac:spMkLst>
            <pc:docMk/>
            <pc:sldMk cId="44263197" sldId="262"/>
            <ac:spMk id="31" creationId="{D295C12A-5DDE-4D3A-91CD-97C671BB44D8}"/>
          </ac:spMkLst>
        </pc:spChg>
        <pc:picChg chg="add mod">
          <ac:chgData name="이동우" userId="06cb555a-118f-4a03-aa12-324f11335cc9" providerId="ADAL" clId="{4315B03D-B509-4D2A-9F09-2EA95FBFD464}" dt="2022-05-12T02:37:53.903" v="1414" actId="1076"/>
          <ac:picMkLst>
            <pc:docMk/>
            <pc:sldMk cId="44263197" sldId="262"/>
            <ac:picMk id="3" creationId="{225B192F-323F-2CE9-2AE8-3858BEF6B97A}"/>
          </ac:picMkLst>
        </pc:picChg>
        <pc:picChg chg="del mod">
          <ac:chgData name="이동우" userId="06cb555a-118f-4a03-aa12-324f11335cc9" providerId="ADAL" clId="{4315B03D-B509-4D2A-9F09-2EA95FBFD464}" dt="2022-05-12T02:28:09.490" v="1408" actId="478"/>
          <ac:picMkLst>
            <pc:docMk/>
            <pc:sldMk cId="44263197" sldId="262"/>
            <ac:picMk id="4" creationId="{000FD3B0-95C4-150B-CA48-06912597C31B}"/>
          </ac:picMkLst>
        </pc:picChg>
        <pc:picChg chg="add mod">
          <ac:chgData name="이동우" userId="06cb555a-118f-4a03-aa12-324f11335cc9" providerId="ADAL" clId="{4315B03D-B509-4D2A-9F09-2EA95FBFD464}" dt="2022-05-12T02:40:51.743" v="1700" actId="14100"/>
          <ac:picMkLst>
            <pc:docMk/>
            <pc:sldMk cId="44263197" sldId="262"/>
            <ac:picMk id="8" creationId="{FECFE73C-8FE5-FD32-200A-055471501A70}"/>
          </ac:picMkLst>
        </pc:picChg>
        <pc:picChg chg="add mod">
          <ac:chgData name="이동우" userId="06cb555a-118f-4a03-aa12-324f11335cc9" providerId="ADAL" clId="{4315B03D-B509-4D2A-9F09-2EA95FBFD464}" dt="2022-05-12T02:40:51.743" v="1700" actId="14100"/>
          <ac:picMkLst>
            <pc:docMk/>
            <pc:sldMk cId="44263197" sldId="262"/>
            <ac:picMk id="10" creationId="{B93311DB-50FA-3288-6D2D-1159667E4536}"/>
          </ac:picMkLst>
        </pc:picChg>
        <pc:picChg chg="add del mod">
          <ac:chgData name="이동우" userId="06cb555a-118f-4a03-aa12-324f11335cc9" providerId="ADAL" clId="{4315B03D-B509-4D2A-9F09-2EA95FBFD464}" dt="2022-05-12T02:42:27.978" v="1848" actId="478"/>
          <ac:picMkLst>
            <pc:docMk/>
            <pc:sldMk cId="44263197" sldId="262"/>
            <ac:picMk id="12" creationId="{48613663-423B-D700-9BDD-587D6058730B}"/>
          </ac:picMkLst>
        </pc:picChg>
        <pc:picChg chg="add del mod">
          <ac:chgData name="이동우" userId="06cb555a-118f-4a03-aa12-324f11335cc9" providerId="ADAL" clId="{4315B03D-B509-4D2A-9F09-2EA95FBFD464}" dt="2022-05-12T02:42:27.978" v="1848" actId="478"/>
          <ac:picMkLst>
            <pc:docMk/>
            <pc:sldMk cId="44263197" sldId="262"/>
            <ac:picMk id="14" creationId="{C1275CB8-AF9A-161E-B08A-A9BB7D68E91C}"/>
          </ac:picMkLst>
        </pc:picChg>
        <pc:picChg chg="del">
          <ac:chgData name="이동우" userId="06cb555a-118f-4a03-aa12-324f11335cc9" providerId="ADAL" clId="{4315B03D-B509-4D2A-9F09-2EA95FBFD464}" dt="2022-05-12T02:00:49.238" v="1405" actId="478"/>
          <ac:picMkLst>
            <pc:docMk/>
            <pc:sldMk cId="44263197" sldId="262"/>
            <ac:picMk id="30" creationId="{8114D08B-9678-4A9B-875C-6B8215CEC9CA}"/>
          </ac:picMkLst>
        </pc:picChg>
        <pc:picChg chg="del">
          <ac:chgData name="이동우" userId="06cb555a-118f-4a03-aa12-324f11335cc9" providerId="ADAL" clId="{4315B03D-B509-4D2A-9F09-2EA95FBFD464}" dt="2022-05-12T02:00:49.238" v="1405" actId="478"/>
          <ac:picMkLst>
            <pc:docMk/>
            <pc:sldMk cId="44263197" sldId="262"/>
            <ac:picMk id="32" creationId="{2C85E604-5E4C-476F-983A-049F14192845}"/>
          </ac:picMkLst>
        </pc:picChg>
        <pc:picChg chg="del">
          <ac:chgData name="이동우" userId="06cb555a-118f-4a03-aa12-324f11335cc9" providerId="ADAL" clId="{4315B03D-B509-4D2A-9F09-2EA95FBFD464}" dt="2022-05-12T02:27:57.507" v="1406" actId="478"/>
          <ac:picMkLst>
            <pc:docMk/>
            <pc:sldMk cId="44263197" sldId="262"/>
            <ac:picMk id="33" creationId="{BD56D4B2-72BF-481D-906A-A48290832298}"/>
          </ac:picMkLst>
        </pc:picChg>
        <pc:inkChg chg="del">
          <ac:chgData name="이동우" userId="06cb555a-118f-4a03-aa12-324f11335cc9" providerId="ADAL" clId="{4315B03D-B509-4D2A-9F09-2EA95FBFD464}" dt="2022-05-12T02:28:11.378" v="1409" actId="478"/>
          <ac:inkMkLst>
            <pc:docMk/>
            <pc:sldMk cId="44263197" sldId="262"/>
            <ac:inkMk id="36" creationId="{2A97F4D3-5FED-F20B-EC01-A192D99156C7}"/>
          </ac:inkMkLst>
        </pc:inkChg>
        <pc:inkChg chg="del">
          <ac:chgData name="이동우" userId="06cb555a-118f-4a03-aa12-324f11335cc9" providerId="ADAL" clId="{4315B03D-B509-4D2A-9F09-2EA95FBFD464}" dt="2022-05-12T02:00:49.238" v="1405" actId="478"/>
          <ac:inkMkLst>
            <pc:docMk/>
            <pc:sldMk cId="44263197" sldId="262"/>
            <ac:inkMk id="37" creationId="{82010AB0-3E04-6E57-498A-324B0FEE8CF6}"/>
          </ac:inkMkLst>
        </pc:inkChg>
        <pc:inkChg chg="del">
          <ac:chgData name="이동우" userId="06cb555a-118f-4a03-aa12-324f11335cc9" providerId="ADAL" clId="{4315B03D-B509-4D2A-9F09-2EA95FBFD464}" dt="2022-05-12T02:00:49.238" v="1405" actId="478"/>
          <ac:inkMkLst>
            <pc:docMk/>
            <pc:sldMk cId="44263197" sldId="262"/>
            <ac:inkMk id="38" creationId="{3E783E3B-A303-B7C9-67E7-D36DF5D4C52E}"/>
          </ac:inkMkLst>
        </pc:inkChg>
        <pc:inkChg chg="del">
          <ac:chgData name="이동우" userId="06cb555a-118f-4a03-aa12-324f11335cc9" providerId="ADAL" clId="{4315B03D-B509-4D2A-9F09-2EA95FBFD464}" dt="2022-05-12T02:00:49.238" v="1405" actId="478"/>
          <ac:inkMkLst>
            <pc:docMk/>
            <pc:sldMk cId="44263197" sldId="262"/>
            <ac:inkMk id="39" creationId="{0D946002-9B51-6845-5AAD-8E9122EFA784}"/>
          </ac:inkMkLst>
        </pc:inkChg>
        <pc:inkChg chg="del">
          <ac:chgData name="이동우" userId="06cb555a-118f-4a03-aa12-324f11335cc9" providerId="ADAL" clId="{4315B03D-B509-4D2A-9F09-2EA95FBFD464}" dt="2022-05-12T02:00:49.238" v="1405" actId="478"/>
          <ac:inkMkLst>
            <pc:docMk/>
            <pc:sldMk cId="44263197" sldId="262"/>
            <ac:inkMk id="40" creationId="{776B03B4-3A1E-08A4-0C53-B40ED2231063}"/>
          </ac:inkMkLst>
        </pc:inkChg>
        <pc:cxnChg chg="del">
          <ac:chgData name="이동우" userId="06cb555a-118f-4a03-aa12-324f11335cc9" providerId="ADAL" clId="{4315B03D-B509-4D2A-9F09-2EA95FBFD464}" dt="2022-05-12T02:00:49.238" v="1405" actId="478"/>
          <ac:cxnSpMkLst>
            <pc:docMk/>
            <pc:sldMk cId="44263197" sldId="262"/>
            <ac:cxnSpMk id="28" creationId="{BBA59EEB-7156-47ED-B636-A4119C883FF4}"/>
          </ac:cxnSpMkLst>
        </pc:cxnChg>
      </pc:sldChg>
      <pc:sldChg chg="addSp delSp modSp add mod modNotesTx">
        <pc:chgData name="이동우" userId="06cb555a-118f-4a03-aa12-324f11335cc9" providerId="ADAL" clId="{4315B03D-B509-4D2A-9F09-2EA95FBFD464}" dt="2022-05-12T03:49:31.335" v="4419" actId="1076"/>
        <pc:sldMkLst>
          <pc:docMk/>
          <pc:sldMk cId="946380845" sldId="263"/>
        </pc:sldMkLst>
        <pc:spChg chg="mod">
          <ac:chgData name="이동우" userId="06cb555a-118f-4a03-aa12-324f11335cc9" providerId="ADAL" clId="{4315B03D-B509-4D2A-9F09-2EA95FBFD464}" dt="2022-05-12T03:47:44.287" v="4149" actId="20577"/>
          <ac:spMkLst>
            <pc:docMk/>
            <pc:sldMk cId="946380845" sldId="263"/>
            <ac:spMk id="5" creationId="{1598A540-5CC7-4399-9834-9D8FAA927C6F}"/>
          </ac:spMkLst>
        </pc:spChg>
        <pc:spChg chg="add del mod">
          <ac:chgData name="이동우" userId="06cb555a-118f-4a03-aa12-324f11335cc9" providerId="ADAL" clId="{4315B03D-B509-4D2A-9F09-2EA95FBFD464}" dt="2022-05-12T03:07:44.985" v="2194" actId="478"/>
          <ac:spMkLst>
            <pc:docMk/>
            <pc:sldMk cId="946380845" sldId="263"/>
            <ac:spMk id="15" creationId="{87660480-B2AE-F985-F763-255F1A187216}"/>
          </ac:spMkLst>
        </pc:spChg>
        <pc:spChg chg="add del mod">
          <ac:chgData name="이동우" userId="06cb555a-118f-4a03-aa12-324f11335cc9" providerId="ADAL" clId="{4315B03D-B509-4D2A-9F09-2EA95FBFD464}" dt="2022-05-12T03:07:52.354" v="2200" actId="478"/>
          <ac:spMkLst>
            <pc:docMk/>
            <pc:sldMk cId="946380845" sldId="263"/>
            <ac:spMk id="24" creationId="{9B38D071-1AA8-9EFA-0276-C8C40C55E68E}"/>
          </ac:spMkLst>
        </pc:spChg>
        <pc:spChg chg="add del mod">
          <ac:chgData name="이동우" userId="06cb555a-118f-4a03-aa12-324f11335cc9" providerId="ADAL" clId="{4315B03D-B509-4D2A-9F09-2EA95FBFD464}" dt="2022-05-12T03:07:51.791" v="2199" actId="478"/>
          <ac:spMkLst>
            <pc:docMk/>
            <pc:sldMk cId="946380845" sldId="263"/>
            <ac:spMk id="25" creationId="{2171080A-5E3A-DFAB-C162-408FB103498E}"/>
          </ac:spMkLst>
        </pc:spChg>
        <pc:graphicFrameChg chg="add mod modGraphic">
          <ac:chgData name="이동우" userId="06cb555a-118f-4a03-aa12-324f11335cc9" providerId="ADAL" clId="{4315B03D-B509-4D2A-9F09-2EA95FBFD464}" dt="2022-05-12T03:49:25.886" v="4414" actId="1076"/>
          <ac:graphicFrameMkLst>
            <pc:docMk/>
            <pc:sldMk cId="946380845" sldId="263"/>
            <ac:graphicFrameMk id="34" creationId="{0C39FA98-0B45-5A7D-49A4-744BB23032D8}"/>
          </ac:graphicFrameMkLst>
        </pc:graphicFrameChg>
        <pc:picChg chg="del">
          <ac:chgData name="이동우" userId="06cb555a-118f-4a03-aa12-324f11335cc9" providerId="ADAL" clId="{4315B03D-B509-4D2A-9F09-2EA95FBFD464}" dt="2022-05-12T02:42:34.902" v="1849" actId="478"/>
          <ac:picMkLst>
            <pc:docMk/>
            <pc:sldMk cId="946380845" sldId="263"/>
            <ac:picMk id="3" creationId="{225B192F-323F-2CE9-2AE8-3858BEF6B97A}"/>
          </ac:picMkLst>
        </pc:picChg>
        <pc:picChg chg="add mod">
          <ac:chgData name="이동우" userId="06cb555a-118f-4a03-aa12-324f11335cc9" providerId="ADAL" clId="{4315B03D-B509-4D2A-9F09-2EA95FBFD464}" dt="2022-05-12T03:49:31.335" v="4419" actId="1076"/>
          <ac:picMkLst>
            <pc:docMk/>
            <pc:sldMk cId="946380845" sldId="263"/>
            <ac:picMk id="3" creationId="{2EAC2A5D-B83C-131F-F9B8-BED424E35420}"/>
          </ac:picMkLst>
        </pc:picChg>
        <pc:picChg chg="add del mod">
          <ac:chgData name="이동우" userId="06cb555a-118f-4a03-aa12-324f11335cc9" providerId="ADAL" clId="{4315B03D-B509-4D2A-9F09-2EA95FBFD464}" dt="2022-05-12T03:07:45.951" v="2196" actId="478"/>
          <ac:picMkLst>
            <pc:docMk/>
            <pc:sldMk cId="946380845" sldId="263"/>
            <ac:picMk id="4" creationId="{81DB5520-3537-E6D3-556F-2F1BC0B6C8DF}"/>
          </ac:picMkLst>
        </pc:picChg>
        <pc:picChg chg="del">
          <ac:chgData name="이동우" userId="06cb555a-118f-4a03-aa12-324f11335cc9" providerId="ADAL" clId="{4315B03D-B509-4D2A-9F09-2EA95FBFD464}" dt="2022-05-12T02:42:34.902" v="1849" actId="478"/>
          <ac:picMkLst>
            <pc:docMk/>
            <pc:sldMk cId="946380845" sldId="263"/>
            <ac:picMk id="8" creationId="{FECFE73C-8FE5-FD32-200A-055471501A70}"/>
          </ac:picMkLst>
        </pc:picChg>
        <pc:picChg chg="add del mod">
          <ac:chgData name="이동우" userId="06cb555a-118f-4a03-aa12-324f11335cc9" providerId="ADAL" clId="{4315B03D-B509-4D2A-9F09-2EA95FBFD464}" dt="2022-05-12T03:07:59.674" v="2206" actId="478"/>
          <ac:picMkLst>
            <pc:docMk/>
            <pc:sldMk cId="946380845" sldId="263"/>
            <ac:picMk id="9" creationId="{F1C4AE7C-EF7E-41BD-79CD-DD2EEE2EB854}"/>
          </ac:picMkLst>
        </pc:picChg>
        <pc:picChg chg="del">
          <ac:chgData name="이동우" userId="06cb555a-118f-4a03-aa12-324f11335cc9" providerId="ADAL" clId="{4315B03D-B509-4D2A-9F09-2EA95FBFD464}" dt="2022-05-12T02:42:34.902" v="1849" actId="478"/>
          <ac:picMkLst>
            <pc:docMk/>
            <pc:sldMk cId="946380845" sldId="263"/>
            <ac:picMk id="10" creationId="{B93311DB-50FA-3288-6D2D-1159667E4536}"/>
          </ac:picMkLst>
        </pc:picChg>
        <pc:picChg chg="del mod">
          <ac:chgData name="이동우" userId="06cb555a-118f-4a03-aa12-324f11335cc9" providerId="ADAL" clId="{4315B03D-B509-4D2A-9F09-2EA95FBFD464}" dt="2022-05-12T02:49:53.544" v="1883" actId="478"/>
          <ac:picMkLst>
            <pc:docMk/>
            <pc:sldMk cId="946380845" sldId="263"/>
            <ac:picMk id="12" creationId="{48613663-423B-D700-9BDD-587D6058730B}"/>
          </ac:picMkLst>
        </pc:picChg>
        <pc:picChg chg="add del mod">
          <ac:chgData name="이동우" userId="06cb555a-118f-4a03-aa12-324f11335cc9" providerId="ADAL" clId="{4315B03D-B509-4D2A-9F09-2EA95FBFD464}" dt="2022-05-12T03:07:59.674" v="2206" actId="478"/>
          <ac:picMkLst>
            <pc:docMk/>
            <pc:sldMk cId="946380845" sldId="263"/>
            <ac:picMk id="13" creationId="{87208CD2-CF58-E086-9D43-8B64E86BFB35}"/>
          </ac:picMkLst>
        </pc:picChg>
        <pc:picChg chg="del mod">
          <ac:chgData name="이동우" userId="06cb555a-118f-4a03-aa12-324f11335cc9" providerId="ADAL" clId="{4315B03D-B509-4D2A-9F09-2EA95FBFD464}" dt="2022-05-12T03:07:45.565" v="2195" actId="478"/>
          <ac:picMkLst>
            <pc:docMk/>
            <pc:sldMk cId="946380845" sldId="263"/>
            <ac:picMk id="14" creationId="{C1275CB8-AF9A-161E-B08A-A9BB7D68E91C}"/>
          </ac:picMkLst>
        </pc:picChg>
        <pc:picChg chg="add del mod">
          <ac:chgData name="이동우" userId="06cb555a-118f-4a03-aa12-324f11335cc9" providerId="ADAL" clId="{4315B03D-B509-4D2A-9F09-2EA95FBFD464}" dt="2022-05-12T03:07:52.776" v="2201" actId="478"/>
          <ac:picMkLst>
            <pc:docMk/>
            <pc:sldMk cId="946380845" sldId="263"/>
            <ac:picMk id="17" creationId="{76921B41-2396-E499-E656-974C12C69745}"/>
          </ac:picMkLst>
        </pc:picChg>
        <pc:picChg chg="add del mod">
          <ac:chgData name="이동우" userId="06cb555a-118f-4a03-aa12-324f11335cc9" providerId="ADAL" clId="{4315B03D-B509-4D2A-9F09-2EA95FBFD464}" dt="2022-05-12T03:07:59.674" v="2206" actId="478"/>
          <ac:picMkLst>
            <pc:docMk/>
            <pc:sldMk cId="946380845" sldId="263"/>
            <ac:picMk id="19" creationId="{F404292A-0EA5-6799-9595-988C9B7F9393}"/>
          </ac:picMkLst>
        </pc:picChg>
        <pc:picChg chg="add del mod">
          <ac:chgData name="이동우" userId="06cb555a-118f-4a03-aa12-324f11335cc9" providerId="ADAL" clId="{4315B03D-B509-4D2A-9F09-2EA95FBFD464}" dt="2022-05-12T03:07:59.674" v="2206" actId="478"/>
          <ac:picMkLst>
            <pc:docMk/>
            <pc:sldMk cId="946380845" sldId="263"/>
            <ac:picMk id="21" creationId="{12458698-007E-23C8-3F0E-F4D7192ECE0A}"/>
          </ac:picMkLst>
        </pc:picChg>
        <pc:picChg chg="add del mod">
          <ac:chgData name="이동우" userId="06cb555a-118f-4a03-aa12-324f11335cc9" providerId="ADAL" clId="{4315B03D-B509-4D2A-9F09-2EA95FBFD464}" dt="2022-05-12T03:07:53.136" v="2202" actId="478"/>
          <ac:picMkLst>
            <pc:docMk/>
            <pc:sldMk cId="946380845" sldId="263"/>
            <ac:picMk id="23" creationId="{896A4B6B-3407-20E8-22DC-E0020054A761}"/>
          </ac:picMkLst>
        </pc:picChg>
        <pc:picChg chg="add del mod">
          <ac:chgData name="이동우" userId="06cb555a-118f-4a03-aa12-324f11335cc9" providerId="ADAL" clId="{4315B03D-B509-4D2A-9F09-2EA95FBFD464}" dt="2022-05-12T03:07:51.142" v="2198" actId="478"/>
          <ac:picMkLst>
            <pc:docMk/>
            <pc:sldMk cId="946380845" sldId="263"/>
            <ac:picMk id="27" creationId="{FEEE47E3-1753-687C-330A-183CD92A7CD9}"/>
          </ac:picMkLst>
        </pc:picChg>
        <pc:picChg chg="add del mod">
          <ac:chgData name="이동우" userId="06cb555a-118f-4a03-aa12-324f11335cc9" providerId="ADAL" clId="{4315B03D-B509-4D2A-9F09-2EA95FBFD464}" dt="2022-05-12T03:07:51.142" v="2198" actId="478"/>
          <ac:picMkLst>
            <pc:docMk/>
            <pc:sldMk cId="946380845" sldId="263"/>
            <ac:picMk id="29" creationId="{CA090312-C81B-16D2-F12F-3496075FE414}"/>
          </ac:picMkLst>
        </pc:picChg>
        <pc:picChg chg="add del mod">
          <ac:chgData name="이동우" userId="06cb555a-118f-4a03-aa12-324f11335cc9" providerId="ADAL" clId="{4315B03D-B509-4D2A-9F09-2EA95FBFD464}" dt="2022-05-12T03:07:51.142" v="2198" actId="478"/>
          <ac:picMkLst>
            <pc:docMk/>
            <pc:sldMk cId="946380845" sldId="263"/>
            <ac:picMk id="31" creationId="{209D7AD9-F2CB-5EE0-585F-83CE0FA1CDA5}"/>
          </ac:picMkLst>
        </pc:picChg>
        <pc:picChg chg="add del mod">
          <ac:chgData name="이동우" userId="06cb555a-118f-4a03-aa12-324f11335cc9" providerId="ADAL" clId="{4315B03D-B509-4D2A-9F09-2EA95FBFD464}" dt="2022-05-12T03:07:51.142" v="2198" actId="478"/>
          <ac:picMkLst>
            <pc:docMk/>
            <pc:sldMk cId="946380845" sldId="263"/>
            <ac:picMk id="33" creationId="{07E66477-0CF9-7342-2846-63E713683806}"/>
          </ac:picMkLst>
        </pc:picChg>
      </pc:sldChg>
      <pc:sldChg chg="new del">
        <pc:chgData name="이동우" userId="06cb555a-118f-4a03-aa12-324f11335cc9" providerId="ADAL" clId="{4315B03D-B509-4D2A-9F09-2EA95FBFD464}" dt="2022-05-12T03:02:11.465" v="2096" actId="680"/>
        <pc:sldMkLst>
          <pc:docMk/>
          <pc:sldMk cId="3866630483" sldId="26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1:48:01.3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1,'5967'5967,"-4509"-4509,-2165-2165,684 683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1:49:19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6931,'6912'-6913,"-6894"6895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1:49:30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0,'1662'0,"-1635"0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1:49:54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0,'702'343,"-685"-335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1:50:21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1 368,'730'-356,"-706"344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E0ECE-CCC6-4AD8-B3BE-8D40DE9A106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B288C-5A99-4B04-A112-7EA5917C0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2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지난번에는 사용자의 이미지에 </a:t>
            </a:r>
            <a:r>
              <a:rPr lang="en-US" altLang="ko-KR" dirty="0" err="1"/>
              <a:t>openpose</a:t>
            </a:r>
            <a:r>
              <a:rPr lang="ko-KR" altLang="en-US" dirty="0"/>
              <a:t>를 이용해 각 신체 부위의 </a:t>
            </a:r>
            <a:r>
              <a:rPr lang="en-US" altLang="ko-KR" dirty="0" err="1"/>
              <a:t>keypoints</a:t>
            </a:r>
            <a:r>
              <a:rPr lang="ko-KR" altLang="en-US" dirty="0"/>
              <a:t>를 렌더링 하고</a:t>
            </a:r>
            <a:endParaRPr lang="en-US" altLang="ko-KR" dirty="0"/>
          </a:p>
          <a:p>
            <a:r>
              <a:rPr lang="ko-KR" altLang="en-US" dirty="0" err="1"/>
              <a:t>렌더링된</a:t>
            </a:r>
            <a:r>
              <a:rPr lang="ko-KR" altLang="en-US" dirty="0"/>
              <a:t> 이미지를 </a:t>
            </a:r>
            <a:r>
              <a:rPr lang="en-US" altLang="ko-KR" dirty="0"/>
              <a:t>CNN</a:t>
            </a:r>
            <a:r>
              <a:rPr lang="ko-KR" altLang="en-US" dirty="0"/>
              <a:t>을 이용해 학습 및 분석하는 방법을 시도했었습니다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방법은 비용이 많이 들 뿐만 아니라</a:t>
            </a:r>
            <a:r>
              <a:rPr lang="en-US" altLang="ko-KR" dirty="0"/>
              <a:t>, test set</a:t>
            </a:r>
            <a:r>
              <a:rPr lang="ko-KR" altLang="en-US" dirty="0"/>
              <a:t>을 이용해 계산한 정확도 역시 높지 않았기 때문에</a:t>
            </a:r>
            <a:endParaRPr lang="en-US" altLang="ko-KR" dirty="0"/>
          </a:p>
          <a:p>
            <a:r>
              <a:rPr lang="ko-KR" altLang="en-US" dirty="0"/>
              <a:t>이번에는 이미지를 분석하지 않고</a:t>
            </a:r>
            <a:endParaRPr lang="en-US" altLang="ko-KR" dirty="0"/>
          </a:p>
          <a:p>
            <a:r>
              <a:rPr lang="en-US" altLang="ko-KR" dirty="0" err="1"/>
              <a:t>Openpose</a:t>
            </a:r>
            <a:r>
              <a:rPr lang="ko-KR" altLang="en-US" dirty="0"/>
              <a:t>를 이용해 코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, </a:t>
            </a:r>
            <a:r>
              <a:rPr lang="ko-KR" altLang="en-US" dirty="0"/>
              <a:t>어깨</a:t>
            </a:r>
            <a:r>
              <a:rPr lang="en-US" altLang="ko-KR" dirty="0"/>
              <a:t>,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귀의 </a:t>
            </a:r>
            <a:r>
              <a:rPr lang="ko-KR" altLang="en-US" dirty="0" err="1"/>
              <a:t>좌표값을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파일로 출력한 뒤</a:t>
            </a:r>
            <a:endParaRPr lang="en-US" altLang="ko-KR" dirty="0"/>
          </a:p>
          <a:p>
            <a:r>
              <a:rPr lang="ko-KR" altLang="en-US" dirty="0"/>
              <a:t>해당 결과물을 이용해 인공 신경망을 학습하는 방법을 시도하였습니다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B4EA1-2AA6-4C6B-BADA-DF4158426F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92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학습시에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hidden layer</a:t>
            </a:r>
            <a:r>
              <a:rPr lang="ko-KR" altLang="en-US" dirty="0"/>
              <a:t>를 사용하였고</a:t>
            </a:r>
            <a:r>
              <a:rPr lang="en-US" altLang="ko-KR" dirty="0"/>
              <a:t>, </a:t>
            </a:r>
            <a:r>
              <a:rPr lang="ko-KR" altLang="en-US" dirty="0"/>
              <a:t>각각의 노드는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r>
              <a:rPr lang="en-US" altLang="ko-KR" dirty="0"/>
              <a:t>, activation</a:t>
            </a:r>
            <a:r>
              <a:rPr lang="ko-KR" altLang="en-US" dirty="0"/>
              <a:t> 함수는 </a:t>
            </a:r>
            <a:r>
              <a:rPr lang="en-US" altLang="ko-KR" dirty="0" err="1"/>
              <a:t>relu</a:t>
            </a:r>
            <a:r>
              <a:rPr lang="ko-KR" altLang="en-US" dirty="0"/>
              <a:t>를 이용하였습니다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output layer</a:t>
            </a:r>
            <a:r>
              <a:rPr lang="ko-KR" altLang="en-US" dirty="0"/>
              <a:t>에는 </a:t>
            </a:r>
            <a:r>
              <a:rPr lang="en-US" altLang="ko-KR" dirty="0"/>
              <a:t>sigmoid </a:t>
            </a:r>
            <a:r>
              <a:rPr lang="ko-KR" altLang="en-US" dirty="0"/>
              <a:t>함수를 이용하였습니다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compil</a:t>
            </a:r>
            <a:r>
              <a:rPr lang="ko-KR" altLang="en-US" dirty="0"/>
              <a:t>시에 </a:t>
            </a:r>
            <a:r>
              <a:rPr lang="en-US" altLang="ko-KR" dirty="0"/>
              <a:t>optimizer</a:t>
            </a:r>
            <a:r>
              <a:rPr lang="ko-KR" altLang="en-US" dirty="0"/>
              <a:t>로 </a:t>
            </a:r>
            <a:r>
              <a:rPr lang="en-US" altLang="ko-KR" dirty="0" err="1"/>
              <a:t>adam</a:t>
            </a:r>
            <a:r>
              <a:rPr lang="ko-KR" altLang="en-US" dirty="0"/>
              <a:t>을 이용하였고</a:t>
            </a:r>
            <a:endParaRPr lang="en-US" altLang="ko-KR" dirty="0"/>
          </a:p>
          <a:p>
            <a:r>
              <a:rPr lang="en-US" altLang="ko-KR" dirty="0"/>
              <a:t>Batch size</a:t>
            </a:r>
            <a:r>
              <a:rPr lang="ko-KR" altLang="en-US" dirty="0"/>
              <a:t>는 </a:t>
            </a:r>
            <a:r>
              <a:rPr lang="en-US" altLang="ko-KR" dirty="0"/>
              <a:t>32, epoch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개로 시작하였습니다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B4EA1-2AA6-4C6B-BADA-DF4158426F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46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 set</a:t>
            </a:r>
            <a:r>
              <a:rPr lang="ko-KR" altLang="en-US" dirty="0"/>
              <a:t>은 전체 </a:t>
            </a:r>
            <a:r>
              <a:rPr lang="en-US" altLang="ko-KR" dirty="0"/>
              <a:t>dataset</a:t>
            </a:r>
            <a:r>
              <a:rPr lang="ko-KR" altLang="en-US" dirty="0"/>
              <a:t>의 </a:t>
            </a:r>
            <a:r>
              <a:rPr lang="en-US" altLang="ko-KR" dirty="0"/>
              <a:t>25%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마찬가지로 정면에서 서로 다른 각도와 거리를 이용해 촬영한 각각 </a:t>
            </a:r>
            <a:r>
              <a:rPr lang="en-US" altLang="ko-KR" dirty="0"/>
              <a:t>1800</a:t>
            </a:r>
            <a:r>
              <a:rPr lang="ko-KR" altLang="en-US" dirty="0"/>
              <a:t>개의 </a:t>
            </a:r>
            <a:r>
              <a:rPr lang="en-US" altLang="ko-KR" dirty="0"/>
              <a:t>dataset 3</a:t>
            </a:r>
            <a:r>
              <a:rPr lang="ko-KR" altLang="en-US" dirty="0"/>
              <a:t>가지를 추가로 제작하여</a:t>
            </a:r>
            <a:endParaRPr lang="en-US" altLang="ko-KR" dirty="0"/>
          </a:p>
          <a:p>
            <a:r>
              <a:rPr lang="ko-KR" altLang="en-US" dirty="0"/>
              <a:t>훈련된 신경망이 다른 각도에서도 작동을 할 수 있는가</a:t>
            </a:r>
            <a:r>
              <a:rPr lang="en-US" altLang="ko-KR" dirty="0"/>
              <a:t>, </a:t>
            </a:r>
            <a:r>
              <a:rPr lang="ko-KR" altLang="en-US" dirty="0"/>
              <a:t>그리고 적절할지는 모르겠으나 </a:t>
            </a:r>
            <a:r>
              <a:rPr lang="en-US" altLang="ko-KR" dirty="0"/>
              <a:t>overfitting</a:t>
            </a:r>
            <a:r>
              <a:rPr lang="ko-KR" altLang="en-US" dirty="0"/>
              <a:t>의 정도가 얼마나 되는지를 확인해보았습니다</a:t>
            </a:r>
            <a:endParaRPr lang="en-US" altLang="ko-KR" dirty="0"/>
          </a:p>
          <a:p>
            <a:r>
              <a:rPr lang="en-US" altLang="ko-KR" dirty="0"/>
              <a:t>Epoch</a:t>
            </a:r>
            <a:r>
              <a:rPr lang="ko-KR" altLang="en-US" dirty="0"/>
              <a:t>을 </a:t>
            </a:r>
            <a:r>
              <a:rPr lang="en-US" altLang="ko-KR" dirty="0"/>
              <a:t>100</a:t>
            </a:r>
            <a:r>
              <a:rPr lang="ko-KR" altLang="en-US" dirty="0"/>
              <a:t>으로 설정했을 때</a:t>
            </a:r>
            <a:r>
              <a:rPr lang="en-US" altLang="ko-KR" dirty="0"/>
              <a:t>, test set</a:t>
            </a:r>
            <a:r>
              <a:rPr lang="ko-KR" altLang="en-US" dirty="0"/>
              <a:t>에 대한 정확도는 매우 높게 나왔으나</a:t>
            </a:r>
            <a:r>
              <a:rPr lang="en-US" altLang="ko-KR" dirty="0"/>
              <a:t>, </a:t>
            </a:r>
            <a:r>
              <a:rPr lang="ko-KR" altLang="en-US" dirty="0"/>
              <a:t>다른 각도에서 촬영된 데이터에서는 두 번째 테스트를 제외하고 약 </a:t>
            </a:r>
            <a:r>
              <a:rPr lang="en-US" altLang="ko-KR" dirty="0"/>
              <a:t>50%</a:t>
            </a:r>
            <a:r>
              <a:rPr lang="ko-KR" altLang="en-US" dirty="0"/>
              <a:t>의 정확도를 보였습니다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그냥 찍는 거랑 다를 게 없다는 결과가 나왔습니다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</a:t>
            </a:r>
            <a:r>
              <a:rPr lang="en-US" altLang="ko-KR" dirty="0"/>
              <a:t>epoch</a:t>
            </a:r>
            <a:r>
              <a:rPr lang="ko-KR" altLang="en-US" dirty="0"/>
              <a:t>을 조정하면 이런 </a:t>
            </a:r>
            <a:r>
              <a:rPr lang="en-US" altLang="ko-KR" dirty="0"/>
              <a:t>overfitting </a:t>
            </a:r>
            <a:r>
              <a:rPr lang="ko-KR" altLang="en-US" dirty="0"/>
              <a:t>문제를 해결할 수 있지 않을까 싶어 </a:t>
            </a:r>
            <a:r>
              <a:rPr lang="en-US" altLang="ko-KR" dirty="0"/>
              <a:t>epoch</a:t>
            </a:r>
            <a:r>
              <a:rPr lang="ko-KR" altLang="en-US" dirty="0"/>
              <a:t>을 </a:t>
            </a:r>
            <a:r>
              <a:rPr lang="ko-KR" altLang="en-US" dirty="0" err="1"/>
              <a:t>줄여나가며</a:t>
            </a:r>
            <a:r>
              <a:rPr lang="ko-KR" altLang="en-US" dirty="0"/>
              <a:t> 실험을 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매번 훈련시마다 결과값이 요동을 쳐서 이 결과값이 얼마나 의미가 있는지는 잘 모르겠으나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대체로 </a:t>
            </a:r>
            <a:r>
              <a:rPr lang="en-US" altLang="ko-KR" dirty="0"/>
              <a:t>100</a:t>
            </a:r>
            <a:r>
              <a:rPr lang="ko-KR" altLang="en-US" dirty="0"/>
              <a:t>보다 적은 </a:t>
            </a:r>
            <a:r>
              <a:rPr lang="en-US" altLang="ko-KR" dirty="0"/>
              <a:t>epoch</a:t>
            </a:r>
            <a:r>
              <a:rPr lang="ko-KR" altLang="en-US" dirty="0"/>
              <a:t>에서</a:t>
            </a:r>
            <a:r>
              <a:rPr lang="en-US" altLang="ko-KR" dirty="0"/>
              <a:t>, test set</a:t>
            </a:r>
            <a:r>
              <a:rPr lang="ko-KR" altLang="en-US" dirty="0"/>
              <a:t>에 대한 결과값은 더 낮으나</a:t>
            </a:r>
            <a:r>
              <a:rPr lang="en-US" altLang="ko-KR" dirty="0"/>
              <a:t>, </a:t>
            </a:r>
            <a:r>
              <a:rPr lang="ko-KR" altLang="en-US" dirty="0"/>
              <a:t>다른 각도에서 촬영된 사진에서는 더 좋은 결과값을 보이는 것을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최종적으로는 추가적으로 제작한 데이터셋까지 모두 사용하여 </a:t>
            </a:r>
            <a:r>
              <a:rPr lang="en-US" altLang="ko-KR" dirty="0"/>
              <a:t>epoch</a:t>
            </a:r>
            <a:r>
              <a:rPr lang="ko-KR" altLang="en-US" dirty="0"/>
              <a:t>을 </a:t>
            </a:r>
            <a:r>
              <a:rPr lang="en-US" altLang="ko-KR" dirty="0"/>
              <a:t>45</a:t>
            </a:r>
            <a:r>
              <a:rPr lang="ko-KR" altLang="en-US" dirty="0"/>
              <a:t>로 설정하고 학습을 진행하였습니다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B4EA1-2AA6-4C6B-BADA-DF4158426F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79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B4EA1-2AA6-4C6B-BADA-DF4158426F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56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B4EA1-2AA6-4C6B-BADA-DF4158426F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86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B98A5-AB71-22A7-A35E-FF5F7150B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AFAE9-ECE6-8DA9-7C9B-59853D59C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CCB6E-7FE9-D588-1756-C2E4DBA6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BA397-13E6-032C-545D-26991DDC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2D6C6-E85F-4BF4-035E-68D83C1C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0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DA68-4DBD-5420-AE87-FDF09B14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30A2C-441D-5B5C-8713-BC857420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49774-ADD0-460D-5DC9-B9A943E0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8BFF5-005B-258E-D09E-A8B93A58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14E24-1011-8009-222C-330169C6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C55676-849B-81F4-3511-0B014AD11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F9F710-F75C-E1EE-3B91-DE72CA96C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1C779-1CC1-9E28-DFE7-D0B928FE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72A67-B416-6881-0887-1D3FCE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18878-48E3-2298-6AAD-43609D1A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F5D52-5C05-7716-1959-A1986F5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750F4-9F51-E652-DAF2-7A4B4A37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7744C-FA60-B2C0-54B7-5B190178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7CB98-ACB0-4491-A95F-8217A986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9594E-3243-FE14-11F4-8BA91E1B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6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3721-61E8-C2DE-05C5-B9626EA3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53CE8-2350-4AE2-6579-DF74A94C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6B1DE-A352-FB9A-8E93-AEDC08A0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4CDE7-E697-A53A-FC7C-C45DAB48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EE6E-B971-D059-981D-4BF9FA3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4A61E-6869-DFAE-29C8-642C530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2A6A6-29E6-D4FE-B6D2-299551DF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652DFE-6C04-BFBA-BDA1-4F59AC2A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3E80D-0DFD-508C-BB4C-50B4454B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68E89-A496-D208-0793-CC070543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50C67-B444-B7A3-0F71-7FFBD4B7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C3D12-004C-105C-C651-FC10FB2F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5BD7A-2D0A-CE27-E5CC-39081736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16EDD-700E-78D0-55AD-B98949213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7B3382-1B18-60EA-41B4-B2F3047FD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D7171A-B46F-67E4-D853-275428043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E6907D-C6F2-8DF3-34F2-134BFFFA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94C5E1-2AD8-9D9A-B9BF-F23C1586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44AE2C-25F4-D3BB-DF32-3909756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26E29-ABC7-E1F5-4501-26179AC1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2C1820-9858-4A81-8A4C-AA738A1A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652B2-D8D5-D2B4-E4D8-AC2C8B08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C84F5F-45DA-253F-4E4A-2E30AF18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00191D-CFCE-C40F-F01E-0D96531A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4C31AC-A050-3455-AFE9-5E6F3F0C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8E1DB-0167-8D37-96A4-73FFF26B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C2115-63F7-75C3-3F85-0BD4DF69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FB0F-1D01-87C5-FE47-1CA562147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5EA6B-9883-8C74-FB38-2E3D63B0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F3904-B9A4-B444-51FA-D597BACB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21D29-B787-B4AF-83F5-1A2C9F5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802F4-E211-4B79-553D-84FDC977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8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BDD1-95D9-1B6C-F989-791DE592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7BF14-C3E3-F819-79C0-B37FAD6EF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BAC26-606A-9A8D-74C2-832AE7916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5DF0A-AD5B-1C9A-17D4-933D159B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1A6A9-542A-6A85-DC02-C8216D9E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349EF-1FB5-A6EA-D157-BB44531C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3AEC97-AA8C-9DC4-3637-8080E8AD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5759B-DF04-0B90-E373-1C580EED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178F-41BA-1EA3-3CBE-6C0394073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5DFD-DCE7-4CE2-ADFF-CD9B0072CAF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AFDE4-F596-8764-8C07-B70E372D8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9D6C0-5C6F-302B-F29B-0CD6A1EA1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8198-624A-4CED-86EC-0A96D4F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1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5" Type="http://schemas.openxmlformats.org/officeDocument/2006/relationships/customXml" Target="../ink/ink5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4ABEF7-907D-49A6-8788-B2D03A964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4" y="0"/>
            <a:ext cx="75582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6FB490-B48D-4C95-B4D9-763743186485}"/>
              </a:ext>
            </a:extLst>
          </p:cNvPr>
          <p:cNvSpPr txBox="1"/>
          <p:nvPr/>
        </p:nvSpPr>
        <p:spPr>
          <a:xfrm>
            <a:off x="242501" y="147191"/>
            <a:ext cx="60949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SWE3028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B8542-551B-453D-B86C-9CEB0D6309CA}"/>
              </a:ext>
            </a:extLst>
          </p:cNvPr>
          <p:cNvSpPr txBox="1"/>
          <p:nvPr/>
        </p:nvSpPr>
        <p:spPr>
          <a:xfrm>
            <a:off x="909766" y="1852652"/>
            <a:ext cx="26736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캡스톤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 설계 프로젝트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12</a:t>
            </a:r>
            <a:r>
              <a:rPr lang="en-US" altLang="ko-KR" b="1" baseline="30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th</a:t>
            </a:r>
            <a:r>
              <a:rPr lang="ko-KR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week</a:t>
            </a:r>
            <a:r>
              <a:rPr lang="ko-KR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presentation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077AE-6FDC-402C-A769-F09ACA94EAB8}"/>
              </a:ext>
            </a:extLst>
          </p:cNvPr>
          <p:cNvSpPr txBox="1"/>
          <p:nvPr/>
        </p:nvSpPr>
        <p:spPr>
          <a:xfrm>
            <a:off x="535974" y="4122692"/>
            <a:ext cx="3825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Group D 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이동우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원종원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신근호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727DD-08A9-453D-934C-304FB9558915}"/>
              </a:ext>
            </a:extLst>
          </p:cNvPr>
          <p:cNvSpPr txBox="1"/>
          <p:nvPr/>
        </p:nvSpPr>
        <p:spPr>
          <a:xfrm>
            <a:off x="458745" y="4584357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FA933A-F03B-435D-9236-5690E129FABA}"/>
              </a:ext>
            </a:extLst>
          </p:cNvPr>
          <p:cNvCxnSpPr/>
          <p:nvPr/>
        </p:nvCxnSpPr>
        <p:spPr>
          <a:xfrm>
            <a:off x="0" y="4670854"/>
            <a:ext cx="4003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kku logo">
            <a:extLst>
              <a:ext uri="{FF2B5EF4-FFF2-40B4-BE49-F238E27FC236}">
                <a16:creationId xmlns:a16="http://schemas.microsoft.com/office/drawing/2014/main" id="{F6BA5E4E-A277-48A6-ABF3-CECF481D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1" y="5507687"/>
            <a:ext cx="1619508" cy="162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8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A540-5CC7-4399-9834-9D8FAA927C6F}"/>
              </a:ext>
            </a:extLst>
          </p:cNvPr>
          <p:cNvSpPr txBox="1"/>
          <p:nvPr/>
        </p:nvSpPr>
        <p:spPr>
          <a:xfrm>
            <a:off x="563234" y="289713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자세 판별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기존의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dataset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을 이용해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ANN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학습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1AECF7-CE25-406C-8E70-C4894B337E9E}"/>
              </a:ext>
            </a:extLst>
          </p:cNvPr>
          <p:cNvSpPr/>
          <p:nvPr/>
        </p:nvSpPr>
        <p:spPr>
          <a:xfrm>
            <a:off x="450479" y="289713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A59EEB-7156-47ED-B636-A4119C883FF4}"/>
              </a:ext>
            </a:extLst>
          </p:cNvPr>
          <p:cNvCxnSpPr>
            <a:cxnSpLocks/>
          </p:cNvCxnSpPr>
          <p:nvPr/>
        </p:nvCxnSpPr>
        <p:spPr>
          <a:xfrm>
            <a:off x="6692206" y="2648705"/>
            <a:ext cx="1279409" cy="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8114D08B-9678-4A9B-875C-6B8215CE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51" y="1318672"/>
            <a:ext cx="4786583" cy="21103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295C12A-5DDE-4D3A-91CD-97C671BB44D8}"/>
              </a:ext>
            </a:extLst>
          </p:cNvPr>
          <p:cNvSpPr txBox="1"/>
          <p:nvPr/>
        </p:nvSpPr>
        <p:spPr>
          <a:xfrm>
            <a:off x="5636134" y="1819838"/>
            <a:ext cx="23354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FD3B0-95C4-150B-CA48-06912597C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634" y="1083018"/>
            <a:ext cx="2372056" cy="2581635"/>
          </a:xfrm>
          <a:prstGeom prst="rect">
            <a:avLst/>
          </a:prstGeom>
        </p:spPr>
      </p:pic>
      <p:pic>
        <p:nvPicPr>
          <p:cNvPr id="32" name="Picture 2" descr="Openpose 18 keypoints... | Download Scientific Diagram">
            <a:extLst>
              <a:ext uri="{FF2B5EF4-FFF2-40B4-BE49-F238E27FC236}">
                <a16:creationId xmlns:a16="http://schemas.microsoft.com/office/drawing/2014/main" id="{2C85E604-5E4C-476F-983A-049F14192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20" y="3930167"/>
            <a:ext cx="1804771" cy="239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ddy Makers: 뼈대 예측 딥러닝 모델 OpenPose 설치, 구조 분석 및 사용하기">
            <a:extLst>
              <a:ext uri="{FF2B5EF4-FFF2-40B4-BE49-F238E27FC236}">
                <a16:creationId xmlns:a16="http://schemas.microsoft.com/office/drawing/2014/main" id="{BD56D4B2-72BF-481D-906A-A4829083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84" y="3930167"/>
            <a:ext cx="6788265" cy="239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A97F4D3-5FED-F20B-EC01-A192D99156C7}"/>
                  </a:ext>
                </a:extLst>
              </p14:cNvPr>
              <p14:cNvContentPartPr/>
              <p14:nvPr/>
            </p14:nvContentPartPr>
            <p14:xfrm>
              <a:off x="895326" y="3981164"/>
              <a:ext cx="2673360" cy="2673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A97F4D3-5FED-F20B-EC01-A192D99156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86" y="3972524"/>
                <a:ext cx="2691000" cy="26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82010AB0-3E04-6E57-498A-324B0FEE8CF6}"/>
                  </a:ext>
                </a:extLst>
              </p14:cNvPr>
              <p14:cNvContentPartPr/>
              <p14:nvPr/>
            </p14:nvContentPartPr>
            <p14:xfrm>
              <a:off x="803603" y="3900434"/>
              <a:ext cx="2495520" cy="24955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82010AB0-3E04-6E57-498A-324B0FEE8C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4963" y="3891434"/>
                <a:ext cx="2513160" cy="25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3E783E3B-A303-B7C9-67E7-D36DF5D4C52E}"/>
                  </a:ext>
                </a:extLst>
              </p14:cNvPr>
              <p14:cNvContentPartPr/>
              <p14:nvPr/>
            </p14:nvContentPartPr>
            <p14:xfrm>
              <a:off x="3200483" y="5122274"/>
              <a:ext cx="60804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3E783E3B-A303-B7C9-67E7-D36DF5D4C5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91483" y="5113274"/>
                <a:ext cx="62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D946002-9B51-6845-5AAD-8E9122EFA784}"/>
                  </a:ext>
                </a:extLst>
              </p14:cNvPr>
              <p14:cNvContentPartPr/>
              <p14:nvPr/>
            </p14:nvContentPartPr>
            <p14:xfrm>
              <a:off x="3581723" y="4993394"/>
              <a:ext cx="259200" cy="1267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D946002-9B51-6845-5AAD-8E9122EFA7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73083" y="4984394"/>
                <a:ext cx="2768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776B03B4-3A1E-08A4-0C53-B40ED2231063}"/>
                  </a:ext>
                </a:extLst>
              </p14:cNvPr>
              <p14:cNvContentPartPr/>
              <p14:nvPr/>
            </p14:nvContentPartPr>
            <p14:xfrm>
              <a:off x="3586763" y="5118674"/>
              <a:ext cx="271800" cy="1328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776B03B4-3A1E-08A4-0C53-B40ED22310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78123" y="5109674"/>
                <a:ext cx="289440" cy="1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20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A540-5CC7-4399-9834-9D8FAA927C6F}"/>
              </a:ext>
            </a:extLst>
          </p:cNvPr>
          <p:cNvSpPr txBox="1"/>
          <p:nvPr/>
        </p:nvSpPr>
        <p:spPr>
          <a:xfrm>
            <a:off x="563234" y="289713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자세 판별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기존의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dataset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을 이용해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ANN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학습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1AECF7-CE25-406C-8E70-C4894B337E9E}"/>
              </a:ext>
            </a:extLst>
          </p:cNvPr>
          <p:cNvSpPr/>
          <p:nvPr/>
        </p:nvSpPr>
        <p:spPr>
          <a:xfrm>
            <a:off x="450479" y="289713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5B192F-323F-2CE9-2AE8-3858BEF6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79" y="1113184"/>
            <a:ext cx="5478308" cy="2214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CFE73C-8FE5-FD32-200A-05547150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8" y="3533883"/>
            <a:ext cx="6355895" cy="3985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3311DB-50FA-3288-6D2D-1159667E4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79" y="4102193"/>
            <a:ext cx="4817830" cy="3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A540-5CC7-4399-9834-9D8FAA927C6F}"/>
              </a:ext>
            </a:extLst>
          </p:cNvPr>
          <p:cNvSpPr txBox="1"/>
          <p:nvPr/>
        </p:nvSpPr>
        <p:spPr>
          <a:xfrm>
            <a:off x="563234" y="289713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자세 판별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(ANN)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1AECF7-CE25-406C-8E70-C4894B337E9E}"/>
              </a:ext>
            </a:extLst>
          </p:cNvPr>
          <p:cNvSpPr/>
          <p:nvPr/>
        </p:nvSpPr>
        <p:spPr>
          <a:xfrm>
            <a:off x="450479" y="289713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0C39FA98-0B45-5A7D-49A4-744BB230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11685"/>
              </p:ext>
            </p:extLst>
          </p:nvPr>
        </p:nvGraphicFramePr>
        <p:xfrm>
          <a:off x="725880" y="1371953"/>
          <a:ext cx="1012281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562">
                  <a:extLst>
                    <a:ext uri="{9D8B030D-6E8A-4147-A177-3AD203B41FA5}">
                      <a16:colId xmlns:a16="http://schemas.microsoft.com/office/drawing/2014/main" val="4123315900"/>
                    </a:ext>
                  </a:extLst>
                </a:gridCol>
                <a:gridCol w="2024562">
                  <a:extLst>
                    <a:ext uri="{9D8B030D-6E8A-4147-A177-3AD203B41FA5}">
                      <a16:colId xmlns:a16="http://schemas.microsoft.com/office/drawing/2014/main" val="3675934104"/>
                    </a:ext>
                  </a:extLst>
                </a:gridCol>
                <a:gridCol w="2024562">
                  <a:extLst>
                    <a:ext uri="{9D8B030D-6E8A-4147-A177-3AD203B41FA5}">
                      <a16:colId xmlns:a16="http://schemas.microsoft.com/office/drawing/2014/main" val="3925042089"/>
                    </a:ext>
                  </a:extLst>
                </a:gridCol>
                <a:gridCol w="2024562">
                  <a:extLst>
                    <a:ext uri="{9D8B030D-6E8A-4147-A177-3AD203B41FA5}">
                      <a16:colId xmlns:a16="http://schemas.microsoft.com/office/drawing/2014/main" val="3419880289"/>
                    </a:ext>
                  </a:extLst>
                </a:gridCol>
                <a:gridCol w="2024562">
                  <a:extLst>
                    <a:ext uri="{9D8B030D-6E8A-4147-A177-3AD203B41FA5}">
                      <a16:colId xmlns:a16="http://schemas.microsoft.com/office/drawing/2014/main" val="1576702904"/>
                    </a:ext>
                  </a:extLst>
                </a:gridCol>
              </a:tblGrid>
              <a:tr h="325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 test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 test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 test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7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0.9882</a:t>
                      </a:r>
                      <a:endParaRPr lang="ko-KR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0.61</a:t>
                      </a:r>
                      <a:endParaRPr lang="ko-KR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2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0.89</a:t>
                      </a:r>
                      <a:endParaRPr lang="ko-KR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0.92</a:t>
                      </a:r>
                      <a:endParaRPr lang="ko-KR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9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2566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EAC2A5D-B83C-131F-F9B8-BED424E3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0" y="5002939"/>
            <a:ext cx="2370246" cy="9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A540-5CC7-4399-9834-9D8FAA927C6F}"/>
              </a:ext>
            </a:extLst>
          </p:cNvPr>
          <p:cNvSpPr txBox="1"/>
          <p:nvPr/>
        </p:nvSpPr>
        <p:spPr>
          <a:xfrm>
            <a:off x="563234" y="289713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서버 파트 진행상황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1AECF7-CE25-406C-8E70-C4894B337E9E}"/>
              </a:ext>
            </a:extLst>
          </p:cNvPr>
          <p:cNvSpPr/>
          <p:nvPr/>
        </p:nvSpPr>
        <p:spPr>
          <a:xfrm>
            <a:off x="450479" y="289713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11B30-6D5F-7EB2-8792-E80B545EE903}"/>
              </a:ext>
            </a:extLst>
          </p:cNvPr>
          <p:cNvSpPr txBox="1"/>
          <p:nvPr/>
        </p:nvSpPr>
        <p:spPr>
          <a:xfrm>
            <a:off x="676227" y="2273701"/>
            <a:ext cx="10587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/>
              <a:t>S3 </a:t>
            </a:r>
            <a:r>
              <a:rPr lang="ko-KR" altLang="en-US" sz="2800" dirty="0"/>
              <a:t>버킷 생성 및 데이터 저장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EC2 </a:t>
            </a:r>
            <a:r>
              <a:rPr lang="ko-KR" altLang="en-US" sz="2800" dirty="0"/>
              <a:t>상에서 </a:t>
            </a:r>
            <a:r>
              <a:rPr lang="en-US" altLang="ko-KR" sz="2800" dirty="0"/>
              <a:t>S3 </a:t>
            </a:r>
            <a:r>
              <a:rPr lang="ko-KR" altLang="en-US" sz="2800" dirty="0"/>
              <a:t>마운트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람다를 활용한 데이터 전송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6063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A540-5CC7-4399-9834-9D8FAA927C6F}"/>
              </a:ext>
            </a:extLst>
          </p:cNvPr>
          <p:cNvSpPr txBox="1"/>
          <p:nvPr/>
        </p:nvSpPr>
        <p:spPr>
          <a:xfrm>
            <a:off x="563234" y="289713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추후 계획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1AECF7-CE25-406C-8E70-C4894B337E9E}"/>
              </a:ext>
            </a:extLst>
          </p:cNvPr>
          <p:cNvSpPr/>
          <p:nvPr/>
        </p:nvSpPr>
        <p:spPr>
          <a:xfrm>
            <a:off x="450479" y="289713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11B30-6D5F-7EB2-8792-E80B545EE903}"/>
              </a:ext>
            </a:extLst>
          </p:cNvPr>
          <p:cNvSpPr txBox="1"/>
          <p:nvPr/>
        </p:nvSpPr>
        <p:spPr>
          <a:xfrm>
            <a:off x="412067" y="1379621"/>
            <a:ext cx="105877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더 많은 인원과 환경을 동원하여 데이터셋 제작하기</a:t>
            </a:r>
            <a:r>
              <a:rPr lang="en-US" altLang="ko-KR" sz="2800" dirty="0"/>
              <a:t>, </a:t>
            </a:r>
            <a:r>
              <a:rPr lang="ko-KR" altLang="en-US" sz="2800" dirty="0"/>
              <a:t>현재까지 학습된 모델을 새로 제작된 데이터셋으로 평가해보기</a:t>
            </a:r>
            <a:r>
              <a:rPr lang="en-US" altLang="ko-KR" sz="2800" dirty="0"/>
              <a:t>, </a:t>
            </a:r>
            <a:r>
              <a:rPr lang="ko-KR" altLang="en-US" sz="2800" dirty="0"/>
              <a:t>신경망 모델 다시 학습하기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Aws</a:t>
            </a:r>
            <a:r>
              <a:rPr lang="ko-KR" altLang="en-US" sz="2800" dirty="0"/>
              <a:t>에 </a:t>
            </a:r>
            <a:r>
              <a:rPr lang="en-US" altLang="ko-KR" sz="2800" dirty="0" err="1"/>
              <a:t>Openpose</a:t>
            </a:r>
            <a:r>
              <a:rPr lang="en-US" altLang="ko-KR" sz="2800" dirty="0"/>
              <a:t> </a:t>
            </a:r>
            <a:r>
              <a:rPr lang="ko-KR" altLang="en-US" sz="2800" dirty="0"/>
              <a:t>포팅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Aws</a:t>
            </a:r>
            <a:r>
              <a:rPr lang="ko-KR" altLang="en-US" sz="2800" dirty="0"/>
              <a:t>에 학습된 신경망 모델 </a:t>
            </a:r>
            <a:r>
              <a:rPr lang="ko-KR" altLang="en-US" sz="2800" dirty="0" err="1"/>
              <a:t>포팅하여</a:t>
            </a:r>
            <a:r>
              <a:rPr lang="ko-KR" altLang="en-US" sz="2800" dirty="0"/>
              <a:t> 데모 평가 진행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람다를 통해 데이터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및 전송 과정을 자동화하기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계속하여 모델 및 </a:t>
            </a:r>
            <a:r>
              <a:rPr lang="en-US" altLang="ko-KR" sz="2800" dirty="0"/>
              <a:t>UX/UI </a:t>
            </a:r>
            <a:r>
              <a:rPr lang="ko-KR" altLang="en-US" sz="2800" dirty="0"/>
              <a:t>개선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3408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442</Words>
  <Application>Microsoft Office PowerPoint</Application>
  <PresentationFormat>와이드스크린</PresentationFormat>
  <Paragraphs>88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Garamond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이동우</dc:creator>
  <cp:lastModifiedBy>신근호</cp:lastModifiedBy>
  <cp:revision>2</cp:revision>
  <dcterms:created xsi:type="dcterms:W3CDTF">2022-05-12T00:54:13Z</dcterms:created>
  <dcterms:modified xsi:type="dcterms:W3CDTF">2022-05-12T05:32:40Z</dcterms:modified>
</cp:coreProperties>
</file>