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bda0eaeae_0_2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bda0eaea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bda0eaeae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bda0eaea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bda0eaeae_0_3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bda0eaea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bda0eaeae_0_4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bda0eaea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bda0eaeae_0_4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bda0eaea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bda0eaeae_0_5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bda0eaeae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1bd430867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1bd43086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bda0eaeae_0_6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bda0eaeae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98f5203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98f5203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98f520398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298f5203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bd430867d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bd43086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1bd430867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1bd4308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25f6ebe119_0_6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25f6ebe119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98f5203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298f520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d430867d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d43086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d430867d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d43086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d430867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d43086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da0eaeae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da0eae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bda0eaeae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bda0eae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bda0eaeae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bda0eaea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bda0eaeae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bda0eaea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case2: nearest section + distance</a:t>
            </a:r>
            <a:endParaRPr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365" name="Google Shape;36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22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" name="Google Shape;373;p22"/>
            <p:cNvCxnSpPr>
              <a:endCxn id="366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2"/>
            <p:cNvCxnSpPr>
              <a:endCxn id="367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2"/>
            <p:cNvCxnSpPr>
              <a:stCxn id="369" idx="6"/>
              <a:endCxn id="368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2"/>
            <p:cNvCxnSpPr>
              <a:stCxn id="370" idx="0"/>
              <a:endCxn id="368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2"/>
            <p:cNvCxnSpPr>
              <a:stCxn id="370" idx="6"/>
              <a:endCxn id="371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2"/>
            <p:cNvCxnSpPr>
              <a:endCxn id="372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9" name="Google Shape;379;p22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2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384" name="Google Shape;38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" name="Google Shape;392;p22"/>
            <p:cNvCxnSpPr>
              <a:endCxn id="385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2"/>
            <p:cNvCxnSpPr>
              <a:endCxn id="386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2"/>
            <p:cNvCxnSpPr>
              <a:stCxn id="388" idx="6"/>
              <a:endCxn id="387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2"/>
            <p:cNvCxnSpPr>
              <a:stCxn id="389" idx="0"/>
              <a:endCxn id="387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2"/>
            <p:cNvCxnSpPr>
              <a:stCxn id="389" idx="6"/>
              <a:endCxn id="390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2"/>
            <p:cNvCxnSpPr>
              <a:endCxn id="391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8" name="Google Shape;398;p22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687930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694877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570265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2"/>
          <p:cNvCxnSpPr>
            <a:stCxn id="386" idx="4"/>
            <a:endCxn id="399" idx="0"/>
          </p:cNvCxnSpPr>
          <p:nvPr/>
        </p:nvCxnSpPr>
        <p:spPr>
          <a:xfrm flipH="1">
            <a:off x="6779075" y="2101500"/>
            <a:ext cx="257400" cy="22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2"/>
          <p:cNvCxnSpPr>
            <a:stCxn id="385" idx="4"/>
            <a:endCxn id="399" idx="0"/>
          </p:cNvCxnSpPr>
          <p:nvPr/>
        </p:nvCxnSpPr>
        <p:spPr>
          <a:xfrm flipH="1">
            <a:off x="6779200" y="2101500"/>
            <a:ext cx="1527600" cy="22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2"/>
          <p:cNvCxnSpPr>
            <a:stCxn id="398" idx="4"/>
            <a:endCxn id="399" idx="0"/>
          </p:cNvCxnSpPr>
          <p:nvPr/>
        </p:nvCxnSpPr>
        <p:spPr>
          <a:xfrm flipH="1">
            <a:off x="6778975" y="2189625"/>
            <a:ext cx="1334700" cy="21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6" name="Google Shape;406;p22"/>
          <p:cNvSpPr/>
          <p:nvPr/>
        </p:nvSpPr>
        <p:spPr>
          <a:xfrm>
            <a:off x="8157600" y="1879425"/>
            <a:ext cx="310200" cy="310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case2: nearest section + distance</a:t>
            </a:r>
            <a:endParaRPr/>
          </a:p>
        </p:txBody>
      </p:sp>
      <p:grpSp>
        <p:nvGrpSpPr>
          <p:cNvPr id="412" name="Google Shape;412;p23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413" name="Google Shape;41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23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1" name="Google Shape;421;p23"/>
            <p:cNvCxnSpPr>
              <a:endCxn id="414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23"/>
            <p:cNvCxnSpPr>
              <a:endCxn id="415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3"/>
            <p:cNvCxnSpPr>
              <a:stCxn id="417" idx="6"/>
              <a:endCxn id="416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3"/>
            <p:cNvCxnSpPr>
              <a:stCxn id="418" idx="0"/>
              <a:endCxn id="416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3"/>
            <p:cNvCxnSpPr>
              <a:stCxn id="418" idx="6"/>
              <a:endCxn id="419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23"/>
            <p:cNvCxnSpPr>
              <a:endCxn id="420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" name="Google Shape;427;p23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3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432" name="Google Shape;43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3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0" name="Google Shape;440;p23"/>
            <p:cNvCxnSpPr>
              <a:endCxn id="433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23"/>
            <p:cNvCxnSpPr>
              <a:endCxn id="434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3"/>
            <p:cNvCxnSpPr>
              <a:stCxn id="436" idx="6"/>
              <a:endCxn id="435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3"/>
            <p:cNvCxnSpPr>
              <a:stCxn id="437" idx="0"/>
              <a:endCxn id="435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23"/>
            <p:cNvCxnSpPr>
              <a:stCxn id="437" idx="6"/>
              <a:endCxn id="438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3"/>
            <p:cNvCxnSpPr>
              <a:endCxn id="439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6" name="Google Shape;446;p23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687930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694877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23"/>
          <p:cNvCxnSpPr>
            <a:stCxn id="446" idx="4"/>
            <a:endCxn id="447" idx="0"/>
          </p:cNvCxnSpPr>
          <p:nvPr/>
        </p:nvCxnSpPr>
        <p:spPr>
          <a:xfrm flipH="1">
            <a:off x="6778975" y="2189625"/>
            <a:ext cx="1334700" cy="21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1" name="Google Shape;451;p23"/>
          <p:cNvSpPr/>
          <p:nvPr/>
        </p:nvSpPr>
        <p:spPr>
          <a:xfrm>
            <a:off x="8157600" y="1879425"/>
            <a:ext cx="310200" cy="310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23"/>
          <p:cNvCxnSpPr>
            <a:stCxn id="446" idx="4"/>
            <a:endCxn id="437" idx="7"/>
          </p:cNvCxnSpPr>
          <p:nvPr/>
        </p:nvCxnSpPr>
        <p:spPr>
          <a:xfrm flipH="1">
            <a:off x="5829175" y="2189625"/>
            <a:ext cx="2284500" cy="21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3"/>
          <p:cNvCxnSpPr>
            <a:stCxn id="446" idx="4"/>
            <a:endCxn id="438" idx="7"/>
          </p:cNvCxnSpPr>
          <p:nvPr/>
        </p:nvCxnSpPr>
        <p:spPr>
          <a:xfrm flipH="1">
            <a:off x="7012675" y="2189625"/>
            <a:ext cx="1101000" cy="21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4" name="Google Shape;454;p23"/>
          <p:cNvSpPr txBox="1"/>
          <p:nvPr/>
        </p:nvSpPr>
        <p:spPr>
          <a:xfrm>
            <a:off x="7054800" y="4359700"/>
            <a:ext cx="53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case3: Shortest </a:t>
            </a:r>
            <a:r>
              <a:rPr lang="ko"/>
              <a:t>dijkstra</a:t>
            </a:r>
            <a:endParaRPr/>
          </a:p>
        </p:txBody>
      </p:sp>
      <p:grpSp>
        <p:nvGrpSpPr>
          <p:cNvPr id="460" name="Google Shape;460;p24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461" name="Google Shape;46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24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24"/>
            <p:cNvCxnSpPr>
              <a:endCxn id="462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4"/>
            <p:cNvCxnSpPr>
              <a:endCxn id="463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>
              <a:stCxn id="465" idx="6"/>
              <a:endCxn id="464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4"/>
            <p:cNvCxnSpPr>
              <a:stCxn id="466" idx="0"/>
              <a:endCxn id="464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4"/>
            <p:cNvCxnSpPr>
              <a:stCxn id="466" idx="6"/>
              <a:endCxn id="467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4"/>
            <p:cNvCxnSpPr>
              <a:endCxn id="468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5" name="Google Shape;475;p24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24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480" name="Google Shape;48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24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8" name="Google Shape;488;p24"/>
            <p:cNvCxnSpPr>
              <a:endCxn id="481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4"/>
            <p:cNvCxnSpPr>
              <a:endCxn id="482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4"/>
            <p:cNvCxnSpPr>
              <a:stCxn id="484" idx="6"/>
              <a:endCxn id="483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4"/>
            <p:cNvCxnSpPr>
              <a:stCxn id="485" idx="0"/>
              <a:endCxn id="483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4"/>
            <p:cNvCxnSpPr>
              <a:stCxn id="485" idx="6"/>
              <a:endCxn id="486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4"/>
            <p:cNvCxnSpPr>
              <a:endCxn id="487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4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8224950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687930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694877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570265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 txBox="1"/>
          <p:nvPr/>
        </p:nvSpPr>
        <p:spPr>
          <a:xfrm>
            <a:off x="6879300" y="2037225"/>
            <a:ext cx="36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1" name="Google Shape;501;p24"/>
          <p:cNvSpPr txBox="1"/>
          <p:nvPr/>
        </p:nvSpPr>
        <p:spPr>
          <a:xfrm>
            <a:off x="5609350" y="2048400"/>
            <a:ext cx="36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ko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2" name="Google Shape;502;p24"/>
          <p:cNvSpPr txBox="1"/>
          <p:nvPr/>
        </p:nvSpPr>
        <p:spPr>
          <a:xfrm>
            <a:off x="5217125" y="4038775"/>
            <a:ext cx="36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8400450" y="2096025"/>
            <a:ext cx="3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6948775" y="4472500"/>
            <a:ext cx="3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case3: Shortest dijkstra</a:t>
            </a:r>
            <a:endParaRPr/>
          </a:p>
        </p:txBody>
      </p:sp>
      <p:grpSp>
        <p:nvGrpSpPr>
          <p:cNvPr id="510" name="Google Shape;510;p25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511" name="Google Shape;51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25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9" name="Google Shape;519;p25"/>
            <p:cNvCxnSpPr>
              <a:endCxn id="512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5"/>
            <p:cNvCxnSpPr>
              <a:endCxn id="513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25"/>
            <p:cNvCxnSpPr>
              <a:stCxn id="515" idx="6"/>
              <a:endCxn id="514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25"/>
            <p:cNvCxnSpPr>
              <a:stCxn id="516" idx="0"/>
              <a:endCxn id="514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5"/>
            <p:cNvCxnSpPr>
              <a:stCxn id="516" idx="6"/>
              <a:endCxn id="517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5"/>
            <p:cNvCxnSpPr>
              <a:endCxn id="518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25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5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530" name="Google Shape;53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p25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8" name="Google Shape;538;p25"/>
            <p:cNvCxnSpPr>
              <a:endCxn id="531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5"/>
            <p:cNvCxnSpPr>
              <a:endCxn id="532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5"/>
            <p:cNvCxnSpPr>
              <a:stCxn id="534" idx="6"/>
              <a:endCxn id="533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5"/>
            <p:cNvCxnSpPr>
              <a:stCxn id="535" idx="0"/>
              <a:endCxn id="533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25"/>
            <p:cNvCxnSpPr>
              <a:stCxn id="535" idx="6"/>
              <a:endCxn id="536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5"/>
            <p:cNvCxnSpPr>
              <a:endCxn id="537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4" name="Google Shape;544;p25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8224950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87930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 txBox="1"/>
          <p:nvPr/>
        </p:nvSpPr>
        <p:spPr>
          <a:xfrm>
            <a:off x="6879300" y="1392200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25"/>
          <p:cNvSpPr txBox="1"/>
          <p:nvPr/>
        </p:nvSpPr>
        <p:spPr>
          <a:xfrm>
            <a:off x="5609350" y="25986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0" name="Google Shape;550;p25"/>
          <p:cNvSpPr txBox="1"/>
          <p:nvPr/>
        </p:nvSpPr>
        <p:spPr>
          <a:xfrm>
            <a:off x="5217125" y="4038775"/>
            <a:ext cx="36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8400450" y="209602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Google Shape;552;p25"/>
          <p:cNvSpPr txBox="1"/>
          <p:nvPr/>
        </p:nvSpPr>
        <p:spPr>
          <a:xfrm>
            <a:off x="6948775" y="4472500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case3: Shortest dijkstra</a:t>
            </a:r>
            <a:endParaRPr/>
          </a:p>
        </p:txBody>
      </p:sp>
      <p:grpSp>
        <p:nvGrpSpPr>
          <p:cNvPr id="558" name="Google Shape;558;p26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559" name="Google Shape;55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26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7" name="Google Shape;567;p26"/>
            <p:cNvCxnSpPr>
              <a:endCxn id="560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6"/>
            <p:cNvCxnSpPr>
              <a:endCxn id="561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6"/>
            <p:cNvCxnSpPr>
              <a:stCxn id="563" idx="6"/>
              <a:endCxn id="562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6"/>
            <p:cNvCxnSpPr>
              <a:stCxn id="564" idx="0"/>
              <a:endCxn id="562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6"/>
            <p:cNvCxnSpPr>
              <a:stCxn id="564" idx="6"/>
              <a:endCxn id="565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6"/>
            <p:cNvCxnSpPr>
              <a:endCxn id="566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3" name="Google Shape;573;p26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6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6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26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578" name="Google Shape;57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26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6" name="Google Shape;586;p26"/>
            <p:cNvCxnSpPr>
              <a:endCxn id="579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6"/>
            <p:cNvCxnSpPr>
              <a:endCxn id="580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6"/>
            <p:cNvCxnSpPr>
              <a:stCxn id="582" idx="6"/>
              <a:endCxn id="581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6"/>
            <p:cNvCxnSpPr>
              <a:stCxn id="583" idx="0"/>
              <a:endCxn id="581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6"/>
            <p:cNvCxnSpPr>
              <a:stCxn id="583" idx="6"/>
              <a:endCxn id="584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26"/>
            <p:cNvCxnSpPr>
              <a:endCxn id="585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26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8224950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570265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 txBox="1"/>
          <p:nvPr/>
        </p:nvSpPr>
        <p:spPr>
          <a:xfrm>
            <a:off x="6879300" y="14331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7" name="Google Shape;597;p26"/>
          <p:cNvSpPr txBox="1"/>
          <p:nvPr/>
        </p:nvSpPr>
        <p:spPr>
          <a:xfrm>
            <a:off x="5609350" y="2305975"/>
            <a:ext cx="3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5217125" y="41909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Google Shape;599;p26"/>
          <p:cNvSpPr txBox="1"/>
          <p:nvPr/>
        </p:nvSpPr>
        <p:spPr>
          <a:xfrm>
            <a:off x="8400450" y="209602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Google Shape;600;p26"/>
          <p:cNvSpPr txBox="1"/>
          <p:nvPr/>
        </p:nvSpPr>
        <p:spPr>
          <a:xfrm>
            <a:off x="6948775" y="4472500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case3: Shortest dijkstra</a:t>
            </a:r>
            <a:endParaRPr/>
          </a:p>
        </p:txBody>
      </p:sp>
      <p:grpSp>
        <p:nvGrpSpPr>
          <p:cNvPr id="606" name="Google Shape;606;p27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607" name="Google Shape;60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7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27"/>
            <p:cNvCxnSpPr>
              <a:endCxn id="608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7"/>
            <p:cNvCxnSpPr>
              <a:endCxn id="609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7"/>
            <p:cNvCxnSpPr>
              <a:stCxn id="611" idx="6"/>
              <a:endCxn id="610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7"/>
            <p:cNvCxnSpPr>
              <a:stCxn id="612" idx="0"/>
              <a:endCxn id="610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7"/>
            <p:cNvCxnSpPr>
              <a:stCxn id="612" idx="6"/>
              <a:endCxn id="613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7"/>
            <p:cNvCxnSpPr>
              <a:endCxn id="614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27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27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626" name="Google Shape;62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27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4" name="Google Shape;634;p27"/>
            <p:cNvCxnSpPr>
              <a:endCxn id="627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7"/>
            <p:cNvCxnSpPr>
              <a:endCxn id="628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7"/>
            <p:cNvCxnSpPr>
              <a:stCxn id="630" idx="6"/>
              <a:endCxn id="629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7"/>
            <p:cNvCxnSpPr>
              <a:stCxn id="631" idx="0"/>
              <a:endCxn id="629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7"/>
            <p:cNvCxnSpPr>
              <a:stCxn id="631" idx="6"/>
              <a:endCxn id="632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7"/>
            <p:cNvCxnSpPr>
              <a:endCxn id="633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0" name="Google Shape;640;p27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694877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570265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 txBox="1"/>
          <p:nvPr/>
        </p:nvSpPr>
        <p:spPr>
          <a:xfrm>
            <a:off x="6879300" y="2037225"/>
            <a:ext cx="36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Google Shape;645;p27"/>
          <p:cNvSpPr txBox="1"/>
          <p:nvPr/>
        </p:nvSpPr>
        <p:spPr>
          <a:xfrm>
            <a:off x="5609350" y="254012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6" name="Google Shape;646;p27"/>
          <p:cNvSpPr txBox="1"/>
          <p:nvPr/>
        </p:nvSpPr>
        <p:spPr>
          <a:xfrm>
            <a:off x="5217125" y="41149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Method</a:t>
            </a:r>
            <a:endParaRPr/>
          </a:p>
        </p:txBody>
      </p:sp>
      <p:sp>
        <p:nvSpPr>
          <p:cNvPr id="652" name="Google Shape;652;p28"/>
          <p:cNvSpPr txBox="1"/>
          <p:nvPr/>
        </p:nvSpPr>
        <p:spPr>
          <a:xfrm>
            <a:off x="496000" y="4367125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Guide Arrow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3" name="Google Shape;653;p28"/>
          <p:cNvSpPr txBox="1"/>
          <p:nvPr/>
        </p:nvSpPr>
        <p:spPr>
          <a:xfrm>
            <a:off x="3033825" y="4367125"/>
            <a:ext cx="17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Guide Branch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Google Shape;654;p28"/>
          <p:cNvSpPr txBox="1"/>
          <p:nvPr/>
        </p:nvSpPr>
        <p:spPr>
          <a:xfrm>
            <a:off x="5556925" y="4351525"/>
            <a:ext cx="25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Guide Information 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55" name="Google Shape;6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38" y="1229100"/>
            <a:ext cx="1659525" cy="30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28"/>
          <p:cNvPicPr preferRelativeResize="0"/>
          <p:nvPr/>
        </p:nvPicPr>
        <p:blipFill rotWithShape="1">
          <a:blip r:embed="rId4">
            <a:alphaModFix/>
          </a:blip>
          <a:srcRect b="27039" l="0" r="0" t="0"/>
          <a:stretch/>
        </p:blipFill>
        <p:spPr>
          <a:xfrm>
            <a:off x="5757700" y="1229100"/>
            <a:ext cx="2197661" cy="299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100" y="1229100"/>
            <a:ext cx="1467685" cy="3014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28"/>
          <p:cNvGrpSpPr/>
          <p:nvPr/>
        </p:nvGrpSpPr>
        <p:grpSpPr>
          <a:xfrm>
            <a:off x="6268929" y="2278694"/>
            <a:ext cx="915737" cy="915737"/>
            <a:chOff x="4460150" y="1741975"/>
            <a:chExt cx="1240500" cy="1240500"/>
          </a:xfrm>
        </p:grpSpPr>
        <p:sp>
          <p:nvSpPr>
            <p:cNvPr id="659" name="Google Shape;659;p28"/>
            <p:cNvSpPr/>
            <p:nvPr/>
          </p:nvSpPr>
          <p:spPr>
            <a:xfrm>
              <a:off x="4678400" y="2158875"/>
              <a:ext cx="804000" cy="4002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4460150" y="1741975"/>
              <a:ext cx="1240500" cy="1240500"/>
            </a:xfrm>
            <a:prstGeom prst="ellipse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Method Issue - User height change</a:t>
            </a:r>
            <a:endParaRPr/>
          </a:p>
        </p:txBody>
      </p:sp>
      <p:pic>
        <p:nvPicPr>
          <p:cNvPr id="666" name="Google Shape;6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" y="1404938"/>
            <a:ext cx="26955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300" y="1062550"/>
            <a:ext cx="2046517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475" y="1062550"/>
            <a:ext cx="2084678" cy="37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9" name="Google Shape;669;p29"/>
          <p:cNvCxnSpPr/>
          <p:nvPr/>
        </p:nvCxnSpPr>
        <p:spPr>
          <a:xfrm>
            <a:off x="644525" y="4452900"/>
            <a:ext cx="2442900" cy="6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29"/>
          <p:cNvSpPr/>
          <p:nvPr/>
        </p:nvSpPr>
        <p:spPr>
          <a:xfrm>
            <a:off x="1525525" y="4143650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2637775" y="4143650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865850" y="3989050"/>
            <a:ext cx="267900" cy="46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Method Issue - User height change</a:t>
            </a:r>
            <a:endParaRPr/>
          </a:p>
        </p:txBody>
      </p:sp>
      <p:pic>
        <p:nvPicPr>
          <p:cNvPr id="678" name="Google Shape;6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" y="1404938"/>
            <a:ext cx="26955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300" y="1062550"/>
            <a:ext cx="2046517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475" y="1062550"/>
            <a:ext cx="2084678" cy="37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1" name="Google Shape;681;p30"/>
          <p:cNvCxnSpPr/>
          <p:nvPr/>
        </p:nvCxnSpPr>
        <p:spPr>
          <a:xfrm>
            <a:off x="644525" y="4452900"/>
            <a:ext cx="2442900" cy="6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30"/>
          <p:cNvSpPr/>
          <p:nvPr/>
        </p:nvSpPr>
        <p:spPr>
          <a:xfrm>
            <a:off x="1525525" y="4143650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2637775" y="4143650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0"/>
          <p:cNvSpPr/>
          <p:nvPr/>
        </p:nvSpPr>
        <p:spPr>
          <a:xfrm>
            <a:off x="2092450" y="4530300"/>
            <a:ext cx="267900" cy="46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731850" y="3989100"/>
            <a:ext cx="267900" cy="46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6" name="Google Shape;686;p30"/>
          <p:cNvCxnSpPr>
            <a:stCxn id="685" idx="3"/>
            <a:endCxn id="684" idx="1"/>
          </p:cNvCxnSpPr>
          <p:nvPr/>
        </p:nvCxnSpPr>
        <p:spPr>
          <a:xfrm>
            <a:off x="999750" y="4221000"/>
            <a:ext cx="10926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Method Issue - User height change</a:t>
            </a:r>
            <a:endParaRPr/>
          </a:p>
        </p:txBody>
      </p:sp>
      <p:pic>
        <p:nvPicPr>
          <p:cNvPr id="692" name="Google Shape;6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" y="1404938"/>
            <a:ext cx="26955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300" y="1062550"/>
            <a:ext cx="2046517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475" y="1062550"/>
            <a:ext cx="2084678" cy="37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5" name="Google Shape;695;p31"/>
          <p:cNvCxnSpPr/>
          <p:nvPr/>
        </p:nvCxnSpPr>
        <p:spPr>
          <a:xfrm>
            <a:off x="644525" y="4452900"/>
            <a:ext cx="2442900" cy="6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31"/>
          <p:cNvSpPr/>
          <p:nvPr/>
        </p:nvSpPr>
        <p:spPr>
          <a:xfrm>
            <a:off x="1525525" y="4143650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1"/>
          <p:cNvSpPr/>
          <p:nvPr/>
        </p:nvSpPr>
        <p:spPr>
          <a:xfrm>
            <a:off x="2637775" y="4143650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2092450" y="4530300"/>
            <a:ext cx="267900" cy="46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1525525" y="4754825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2637775" y="4754825"/>
            <a:ext cx="206100" cy="20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1" name="Google Shape;701;p31"/>
          <p:cNvCxnSpPr>
            <a:stCxn id="696" idx="4"/>
            <a:endCxn id="699" idx="0"/>
          </p:cNvCxnSpPr>
          <p:nvPr/>
        </p:nvCxnSpPr>
        <p:spPr>
          <a:xfrm>
            <a:off x="1628575" y="434975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31"/>
          <p:cNvCxnSpPr/>
          <p:nvPr/>
        </p:nvCxnSpPr>
        <p:spPr>
          <a:xfrm>
            <a:off x="2740825" y="434975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Anchor issue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50" y="4313720"/>
            <a:ext cx="4341525" cy="5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25" y="1468825"/>
            <a:ext cx="1783900" cy="345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494" y="1468825"/>
            <a:ext cx="2861605" cy="26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6600" y="1523100"/>
            <a:ext cx="2055975" cy="20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Method Issue - Wall Occlusion</a:t>
            </a:r>
            <a:endParaRPr/>
          </a:p>
        </p:txBody>
      </p:sp>
      <p:pic>
        <p:nvPicPr>
          <p:cNvPr id="708" name="Google Shape;7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25" y="1422525"/>
            <a:ext cx="3818350" cy="33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600" y="1309075"/>
            <a:ext cx="1928951" cy="35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2"/>
          <p:cNvSpPr/>
          <p:nvPr/>
        </p:nvSpPr>
        <p:spPr>
          <a:xfrm>
            <a:off x="2171825" y="2154275"/>
            <a:ext cx="515100" cy="51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</a:t>
            </a:r>
            <a:endParaRPr/>
          </a:p>
        </p:txBody>
      </p:sp>
      <p:pic>
        <p:nvPicPr>
          <p:cNvPr id="716" name="Google Shape;7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51" y="1457625"/>
            <a:ext cx="2942825" cy="332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108" y="1434200"/>
            <a:ext cx="2776718" cy="33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Do</a:t>
            </a:r>
            <a:endParaRPr/>
          </a:p>
        </p:txBody>
      </p:sp>
      <p:pic>
        <p:nvPicPr>
          <p:cNvPr id="723" name="Google Shape;7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50" y="1425900"/>
            <a:ext cx="8238075" cy="29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4"/>
          <p:cNvSpPr/>
          <p:nvPr/>
        </p:nvSpPr>
        <p:spPr>
          <a:xfrm rot="5400000">
            <a:off x="6739025" y="4606949"/>
            <a:ext cx="865800" cy="10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Do</a:t>
            </a:r>
            <a:endParaRPr/>
          </a:p>
        </p:txBody>
      </p:sp>
      <p:sp>
        <p:nvSpPr>
          <p:cNvPr id="730" name="Google Shape;730;p35"/>
          <p:cNvSpPr txBox="1"/>
          <p:nvPr/>
        </p:nvSpPr>
        <p:spPr>
          <a:xfrm>
            <a:off x="439523" y="1458813"/>
            <a:ext cx="3376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-AR Anchor Correction Test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-Navigation Method Test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-Floor Change Test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-fix AR UI  problem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3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50" y="556150"/>
            <a:ext cx="6206403" cy="438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50" y="1784925"/>
            <a:ext cx="3905725" cy="26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7774150" y="173865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503825" y="173865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251050" y="2932875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402225" y="2932875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251050" y="403930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434400" y="403930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218825" y="325485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>
            <a:endCxn id="80" idx="2"/>
          </p:cNvCxnSpPr>
          <p:nvPr/>
        </p:nvCxnSpPr>
        <p:spPr>
          <a:xfrm>
            <a:off x="6638350" y="1791300"/>
            <a:ext cx="1135800" cy="11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endCxn id="81" idx="3"/>
          </p:cNvCxnSpPr>
          <p:nvPr/>
        </p:nvCxnSpPr>
        <p:spPr>
          <a:xfrm flipH="1" rot="10800000">
            <a:off x="5373973" y="1848502"/>
            <a:ext cx="1148700" cy="1107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3" idx="6"/>
            <a:endCxn id="82" idx="2"/>
          </p:cNvCxnSpPr>
          <p:nvPr/>
        </p:nvCxnSpPr>
        <p:spPr>
          <a:xfrm>
            <a:off x="4530925" y="2997225"/>
            <a:ext cx="720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4" idx="0"/>
            <a:endCxn id="82" idx="4"/>
          </p:cNvCxnSpPr>
          <p:nvPr/>
        </p:nvCxnSpPr>
        <p:spPr>
          <a:xfrm rot="10800000">
            <a:off x="5315400" y="3061600"/>
            <a:ext cx="0" cy="977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84" idx="6"/>
            <a:endCxn id="85" idx="2"/>
          </p:cNvCxnSpPr>
          <p:nvPr/>
        </p:nvCxnSpPr>
        <p:spPr>
          <a:xfrm>
            <a:off x="5379750" y="4103650"/>
            <a:ext cx="10548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endCxn id="86" idx="3"/>
          </p:cNvCxnSpPr>
          <p:nvPr/>
        </p:nvCxnSpPr>
        <p:spPr>
          <a:xfrm flipH="1" rot="10800000">
            <a:off x="6544373" y="3364702"/>
            <a:ext cx="693300" cy="693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50" y="556150"/>
            <a:ext cx="6206403" cy="438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50" y="1784925"/>
            <a:ext cx="3905725" cy="26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7774150" y="173865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503825" y="173865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251050" y="2932875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02225" y="2932875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251050" y="403930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434400" y="403930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218825" y="3254850"/>
            <a:ext cx="1287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endCxn id="100" idx="2"/>
          </p:cNvCxnSpPr>
          <p:nvPr/>
        </p:nvCxnSpPr>
        <p:spPr>
          <a:xfrm>
            <a:off x="6638350" y="1791300"/>
            <a:ext cx="1135800" cy="11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1" idx="3"/>
          </p:cNvCxnSpPr>
          <p:nvPr/>
        </p:nvCxnSpPr>
        <p:spPr>
          <a:xfrm flipH="1" rot="10800000">
            <a:off x="5373973" y="1848502"/>
            <a:ext cx="1148700" cy="1107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103" idx="6"/>
            <a:endCxn id="102" idx="2"/>
          </p:cNvCxnSpPr>
          <p:nvPr/>
        </p:nvCxnSpPr>
        <p:spPr>
          <a:xfrm>
            <a:off x="4530925" y="2997225"/>
            <a:ext cx="720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4" idx="0"/>
            <a:endCxn id="102" idx="4"/>
          </p:cNvCxnSpPr>
          <p:nvPr/>
        </p:nvCxnSpPr>
        <p:spPr>
          <a:xfrm rot="10800000">
            <a:off x="5315400" y="3061600"/>
            <a:ext cx="0" cy="977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104" idx="6"/>
            <a:endCxn id="105" idx="2"/>
          </p:cNvCxnSpPr>
          <p:nvPr/>
        </p:nvCxnSpPr>
        <p:spPr>
          <a:xfrm>
            <a:off x="5379750" y="4103650"/>
            <a:ext cx="10548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endCxn id="106" idx="3"/>
          </p:cNvCxnSpPr>
          <p:nvPr/>
        </p:nvCxnSpPr>
        <p:spPr>
          <a:xfrm flipH="1" rot="10800000">
            <a:off x="6544373" y="3364702"/>
            <a:ext cx="693300" cy="693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6702875" y="16040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819975" y="16040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937075" y="16040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264875" y="16040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381975" y="16040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499075" y="16040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702875" y="19247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819975" y="19247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937075" y="19247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264875" y="19247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381975" y="19247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499075" y="1924700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7013275" y="1402800"/>
            <a:ext cx="3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013275" y="1723575"/>
            <a:ext cx="3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case1: nearest section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133" name="Google Shape;13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7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>
              <a:endCxn id="134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>
              <a:endCxn id="135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7"/>
            <p:cNvCxnSpPr>
              <a:stCxn id="137" idx="6"/>
              <a:endCxn id="136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7"/>
            <p:cNvCxnSpPr>
              <a:stCxn id="138" idx="0"/>
              <a:endCxn id="136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7"/>
            <p:cNvCxnSpPr>
              <a:stCxn id="138" idx="6"/>
              <a:endCxn id="139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7"/>
            <p:cNvCxnSpPr>
              <a:endCxn id="140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" name="Google Shape;147;p17"/>
          <p:cNvSpPr/>
          <p:nvPr/>
        </p:nvSpPr>
        <p:spPr>
          <a:xfrm>
            <a:off x="2605150" y="18674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131140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2564200" y="11882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1270450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152" name="Google Shape;15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7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7"/>
            <p:cNvCxnSpPr>
              <a:endCxn id="153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7"/>
            <p:cNvCxnSpPr>
              <a:endCxn id="154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7"/>
            <p:cNvCxnSpPr>
              <a:stCxn id="156" idx="6"/>
              <a:endCxn id="155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7"/>
            <p:cNvCxnSpPr>
              <a:stCxn id="157" idx="0"/>
              <a:endCxn id="155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7"/>
            <p:cNvCxnSpPr>
              <a:stCxn id="157" idx="6"/>
              <a:endCxn id="158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7"/>
            <p:cNvCxnSpPr>
              <a:endCxn id="159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17"/>
          <p:cNvSpPr/>
          <p:nvPr/>
        </p:nvSpPr>
        <p:spPr>
          <a:xfrm>
            <a:off x="7305850" y="18674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601210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94292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690175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case1: nearest section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8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18"/>
            <p:cNvCxnSpPr>
              <a:endCxn id="177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8"/>
            <p:cNvCxnSpPr>
              <a:endCxn id="178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8"/>
            <p:cNvCxnSpPr>
              <a:stCxn id="180" idx="6"/>
              <a:endCxn id="179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8"/>
            <p:cNvCxnSpPr>
              <a:stCxn id="181" idx="0"/>
              <a:endCxn id="179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8"/>
            <p:cNvCxnSpPr>
              <a:stCxn id="181" idx="6"/>
              <a:endCxn id="182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8"/>
            <p:cNvCxnSpPr>
              <a:endCxn id="183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18"/>
          <p:cNvSpPr/>
          <p:nvPr/>
        </p:nvSpPr>
        <p:spPr>
          <a:xfrm>
            <a:off x="2605150" y="18674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31140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2564200" y="11882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270450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8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195" name="Google Shape;19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8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8"/>
            <p:cNvCxnSpPr>
              <a:endCxn id="196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8"/>
            <p:cNvCxnSpPr>
              <a:endCxn id="197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8"/>
            <p:cNvCxnSpPr>
              <a:stCxn id="199" idx="6"/>
              <a:endCxn id="198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8"/>
            <p:cNvCxnSpPr>
              <a:stCxn id="200" idx="0"/>
              <a:endCxn id="198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>
              <a:stCxn id="200" idx="6"/>
              <a:endCxn id="201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8"/>
            <p:cNvCxnSpPr>
              <a:endCxn id="202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18"/>
          <p:cNvSpPr/>
          <p:nvPr/>
        </p:nvSpPr>
        <p:spPr>
          <a:xfrm>
            <a:off x="7305850" y="18674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01210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94292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690175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6732250" y="1808825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5819800" y="2973600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5398425" y="4302450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5896000" y="4472500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case1: nearest section</a:t>
            </a:r>
            <a:endParaRPr/>
          </a:p>
        </p:txBody>
      </p:sp>
      <p:grpSp>
        <p:nvGrpSpPr>
          <p:cNvPr id="222" name="Google Shape;222;p19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223" name="Google Shape;2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9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" name="Google Shape;231;p19"/>
            <p:cNvCxnSpPr>
              <a:endCxn id="224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9"/>
            <p:cNvCxnSpPr>
              <a:endCxn id="225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9"/>
            <p:cNvCxnSpPr>
              <a:stCxn id="227" idx="6"/>
              <a:endCxn id="226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9"/>
            <p:cNvCxnSpPr>
              <a:stCxn id="228" idx="0"/>
              <a:endCxn id="226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9"/>
            <p:cNvCxnSpPr>
              <a:stCxn id="228" idx="6"/>
              <a:endCxn id="229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9"/>
            <p:cNvCxnSpPr>
              <a:endCxn id="230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19"/>
          <p:cNvSpPr/>
          <p:nvPr/>
        </p:nvSpPr>
        <p:spPr>
          <a:xfrm>
            <a:off x="3290050" y="18674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249100" y="11882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242" name="Google Shape;24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9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19"/>
            <p:cNvCxnSpPr>
              <a:endCxn id="243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9"/>
            <p:cNvCxnSpPr>
              <a:endCxn id="244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9"/>
            <p:cNvCxnSpPr>
              <a:stCxn id="246" idx="6"/>
              <a:endCxn id="245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9"/>
            <p:cNvCxnSpPr>
              <a:stCxn id="247" idx="0"/>
              <a:endCxn id="245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9"/>
            <p:cNvCxnSpPr>
              <a:stCxn id="247" idx="6"/>
              <a:endCxn id="248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9"/>
            <p:cNvCxnSpPr>
              <a:endCxn id="249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19"/>
          <p:cNvSpPr/>
          <p:nvPr/>
        </p:nvSpPr>
        <p:spPr>
          <a:xfrm>
            <a:off x="8066875" y="18674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8224950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87930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6732250" y="1808825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5819800" y="2973600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5398425" y="4302450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8420750" y="1867425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6825850" y="4448700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6582025" y="4448700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case2: nearest sectio</a:t>
            </a:r>
            <a:r>
              <a:rPr lang="ko"/>
              <a:t>n + distance</a:t>
            </a:r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272" name="Google Shape;27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0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" name="Google Shape;280;p20"/>
            <p:cNvCxnSpPr>
              <a:endCxn id="273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0"/>
            <p:cNvCxnSpPr>
              <a:endCxn id="274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0"/>
            <p:cNvCxnSpPr>
              <a:stCxn id="276" idx="6"/>
              <a:endCxn id="275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0"/>
            <p:cNvCxnSpPr>
              <a:stCxn id="277" idx="0"/>
              <a:endCxn id="275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0"/>
            <p:cNvCxnSpPr>
              <a:stCxn id="277" idx="6"/>
              <a:endCxn id="278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0"/>
            <p:cNvCxnSpPr>
              <a:endCxn id="279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20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291" name="Google Shape;29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20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" name="Google Shape;299;p20"/>
            <p:cNvCxnSpPr>
              <a:endCxn id="292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0"/>
            <p:cNvCxnSpPr>
              <a:endCxn id="293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0"/>
            <p:cNvCxnSpPr>
              <a:stCxn id="295" idx="6"/>
              <a:endCxn id="294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0"/>
            <p:cNvCxnSpPr>
              <a:stCxn id="296" idx="0"/>
              <a:endCxn id="294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0"/>
            <p:cNvCxnSpPr>
              <a:stCxn id="296" idx="6"/>
              <a:endCxn id="297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0"/>
            <p:cNvCxnSpPr>
              <a:endCxn id="298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5" name="Google Shape;305;p20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8224950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687930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694877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0265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Navigation System Issue - case2: nearest section + distance</a:t>
            </a:r>
            <a:endParaRPr/>
          </a:p>
        </p:txBody>
      </p:sp>
      <p:grpSp>
        <p:nvGrpSpPr>
          <p:cNvPr id="316" name="Google Shape;316;p21"/>
          <p:cNvGrpSpPr/>
          <p:nvPr/>
        </p:nvGrpSpPr>
        <p:grpSpPr>
          <a:xfrm>
            <a:off x="-836850" y="790300"/>
            <a:ext cx="6206403" cy="4388124"/>
            <a:chOff x="3395550" y="556150"/>
            <a:chExt cx="6206403" cy="4388124"/>
          </a:xfrm>
        </p:grpSpPr>
        <p:pic>
          <p:nvPicPr>
            <p:cNvPr id="317" name="Google Shape;31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21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21"/>
            <p:cNvCxnSpPr>
              <a:endCxn id="318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1"/>
            <p:cNvCxnSpPr>
              <a:endCxn id="319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1"/>
            <p:cNvCxnSpPr>
              <a:stCxn id="321" idx="6"/>
              <a:endCxn id="320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1"/>
            <p:cNvCxnSpPr>
              <a:stCxn id="322" idx="0"/>
              <a:endCxn id="320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1"/>
            <p:cNvCxnSpPr>
              <a:stCxn id="322" idx="6"/>
              <a:endCxn id="323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1"/>
            <p:cNvCxnSpPr>
              <a:endCxn id="324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1"/>
          <p:cNvSpPr/>
          <p:nvPr/>
        </p:nvSpPr>
        <p:spPr>
          <a:xfrm>
            <a:off x="3290050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2019725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3249100" y="141681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1978775" y="37289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21"/>
          <p:cNvGrpSpPr/>
          <p:nvPr/>
        </p:nvGrpSpPr>
        <p:grpSpPr>
          <a:xfrm>
            <a:off x="3863850" y="790300"/>
            <a:ext cx="6206403" cy="4388124"/>
            <a:chOff x="3395550" y="556150"/>
            <a:chExt cx="6206403" cy="4388124"/>
          </a:xfrm>
        </p:grpSpPr>
        <p:pic>
          <p:nvPicPr>
            <p:cNvPr id="336" name="Google Shape;33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50" y="556150"/>
              <a:ext cx="6206403" cy="4388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21"/>
            <p:cNvSpPr/>
            <p:nvPr/>
          </p:nvSpPr>
          <p:spPr>
            <a:xfrm>
              <a:off x="7774150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6503825" y="17386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251050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402225" y="2932875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25105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6434400" y="403930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7218825" y="3254850"/>
              <a:ext cx="128700" cy="12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" name="Google Shape;344;p21"/>
            <p:cNvCxnSpPr>
              <a:endCxn id="337" idx="2"/>
            </p:cNvCxnSpPr>
            <p:nvPr/>
          </p:nvCxnSpPr>
          <p:spPr>
            <a:xfrm>
              <a:off x="6638350" y="1791300"/>
              <a:ext cx="1135800" cy="11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21"/>
            <p:cNvCxnSpPr>
              <a:endCxn id="338" idx="3"/>
            </p:cNvCxnSpPr>
            <p:nvPr/>
          </p:nvCxnSpPr>
          <p:spPr>
            <a:xfrm flipH="1" rot="10800000">
              <a:off x="5373973" y="1848502"/>
              <a:ext cx="1148700" cy="11079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1"/>
            <p:cNvCxnSpPr>
              <a:stCxn id="340" idx="6"/>
              <a:endCxn id="339" idx="2"/>
            </p:cNvCxnSpPr>
            <p:nvPr/>
          </p:nvCxnSpPr>
          <p:spPr>
            <a:xfrm>
              <a:off x="4530925" y="2997225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1"/>
            <p:cNvCxnSpPr>
              <a:stCxn id="341" idx="0"/>
              <a:endCxn id="339" idx="4"/>
            </p:cNvCxnSpPr>
            <p:nvPr/>
          </p:nvCxnSpPr>
          <p:spPr>
            <a:xfrm rot="10800000">
              <a:off x="5315400" y="3061600"/>
              <a:ext cx="0" cy="9777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21"/>
            <p:cNvCxnSpPr>
              <a:stCxn id="341" idx="6"/>
              <a:endCxn id="342" idx="2"/>
            </p:cNvCxnSpPr>
            <p:nvPr/>
          </p:nvCxnSpPr>
          <p:spPr>
            <a:xfrm>
              <a:off x="5379750" y="4103650"/>
              <a:ext cx="10548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1"/>
            <p:cNvCxnSpPr>
              <a:endCxn id="343" idx="3"/>
            </p:cNvCxnSpPr>
            <p:nvPr/>
          </p:nvCxnSpPr>
          <p:spPr>
            <a:xfrm flipH="1" rot="10800000">
              <a:off x="6544373" y="3364702"/>
              <a:ext cx="693300" cy="6933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0" name="Google Shape;350;p21"/>
          <p:cNvSpPr/>
          <p:nvPr/>
        </p:nvSpPr>
        <p:spPr>
          <a:xfrm>
            <a:off x="8066875" y="2096025"/>
            <a:ext cx="93600" cy="93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6732250" y="4378900"/>
            <a:ext cx="93600" cy="9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8224950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687930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6948775" y="1322863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5702650" y="3629438"/>
            <a:ext cx="1755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21"/>
          <p:cNvCxnSpPr>
            <a:stCxn id="338" idx="4"/>
            <a:endCxn id="351" idx="0"/>
          </p:cNvCxnSpPr>
          <p:nvPr/>
        </p:nvCxnSpPr>
        <p:spPr>
          <a:xfrm flipH="1">
            <a:off x="6779075" y="2101500"/>
            <a:ext cx="257400" cy="22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1"/>
          <p:cNvCxnSpPr>
            <a:stCxn id="337" idx="4"/>
            <a:endCxn id="351" idx="0"/>
          </p:cNvCxnSpPr>
          <p:nvPr/>
        </p:nvCxnSpPr>
        <p:spPr>
          <a:xfrm flipH="1">
            <a:off x="6779200" y="2101500"/>
            <a:ext cx="1527600" cy="22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1"/>
          <p:cNvCxnSpPr>
            <a:stCxn id="350" idx="4"/>
            <a:endCxn id="351" idx="0"/>
          </p:cNvCxnSpPr>
          <p:nvPr/>
        </p:nvCxnSpPr>
        <p:spPr>
          <a:xfrm flipH="1">
            <a:off x="6778975" y="2189625"/>
            <a:ext cx="1334700" cy="21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