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faf7d504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faf7d50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146b2227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b146b22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146b222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b146b2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417d889f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417d88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4faf7d504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4faf7d50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136c194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136c19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136c194b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136c194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faf7d504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faf7d50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136c194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136c19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faf7d504_1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faf7d50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4faf7d504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4faf7d50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Indoor Navigation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SKKU Suwon campus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79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E: 김현호 마준서 안정민 조민구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 Progress: Front-end (Semi-Complete)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025" y="1258400"/>
            <a:ext cx="2089978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2" y="1258400"/>
            <a:ext cx="2092320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8" y="1258400"/>
            <a:ext cx="2096505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8402" y="1258400"/>
            <a:ext cx="208764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ToDo: Anchor Mapping and Location Correction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8332900" y="0"/>
            <a:ext cx="8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50" y="1355275"/>
            <a:ext cx="8369104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8424725" y="0"/>
            <a:ext cx="7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311700" y="1441250"/>
            <a:ext cx="8520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Implementation of Navigation Algorithm to Front-end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Anchor Mapping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Oswald"/>
              <a:buChar char="●"/>
            </a:pPr>
            <a:r>
              <a:rPr lang="ko" sz="25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Simple Navigation Test</a:t>
            </a:r>
            <a:endParaRPr sz="25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To-do List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Floor Planning Check (Complete)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0" y="1715600"/>
            <a:ext cx="4269884" cy="33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909600" y="1315400"/>
            <a:ext cx="1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농과대(62동)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275" y="1715600"/>
            <a:ext cx="4312126" cy="33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Floor Planning Check (Complete)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00" y="1715600"/>
            <a:ext cx="4238600" cy="330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375" y="1697012"/>
            <a:ext cx="4267201" cy="33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909600" y="1315400"/>
            <a:ext cx="13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이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과대(31동)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Floor Mapping (Almost Complete)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5" y="1438550"/>
            <a:ext cx="3952376" cy="34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4736525" y="2281288"/>
            <a:ext cx="214200" cy="21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736525" y="2809288"/>
            <a:ext cx="214200" cy="214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736525" y="3337288"/>
            <a:ext cx="214200" cy="2142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736525" y="3865288"/>
            <a:ext cx="214200" cy="21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155375" y="2188288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Room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155375" y="2716300"/>
            <a:ext cx="28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Spot for navigation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155375" y="3244288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Stairs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155375" y="3772288"/>
            <a:ext cx="35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AR Anchor Position(progress)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Updated </a:t>
            </a:r>
            <a:r>
              <a:rPr lang="ko"/>
              <a:t>Features in Main Application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92025" y="1633250"/>
            <a:ext cx="6456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AR Marker Recognition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Scan Door Plate and compare with map data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AR Anchor Host and Resolve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Host AR anchor and save id to clipboard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Set Origin and Destination 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○"/>
            </a:pPr>
            <a:r>
              <a:rPr b="1" lang="ko" sz="1600">
                <a:latin typeface="Source Code Pro"/>
                <a:ea typeface="Source Code Pro"/>
                <a:cs typeface="Source Code Pro"/>
                <a:sym typeface="Source Code Pro"/>
              </a:rPr>
              <a:t>Set place with UI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 Progress: Navigation System Concept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3525"/>
            <a:ext cx="4896425" cy="422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75" y="919275"/>
            <a:ext cx="414075" cy="6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100" y="2934788"/>
            <a:ext cx="414075" cy="6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6303150" y="1470475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Starting Position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225725" y="1554100"/>
            <a:ext cx="180000" cy="18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382225" y="2391750"/>
            <a:ext cx="180000" cy="18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706325" y="3967850"/>
            <a:ext cx="180000" cy="18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382225" y="4640925"/>
            <a:ext cx="180000" cy="18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695825" y="4067550"/>
            <a:ext cx="180000" cy="180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3171100" y="1614475"/>
            <a:ext cx="180000" cy="18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706325" y="3162200"/>
            <a:ext cx="180000" cy="18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706325" y="4640925"/>
            <a:ext cx="180000" cy="18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3162875" y="4603975"/>
            <a:ext cx="180000" cy="180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409063" y="1637425"/>
            <a:ext cx="758700" cy="13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rot="-2699039">
            <a:off x="2480847" y="1971223"/>
            <a:ext cx="758796" cy="13449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-2699039">
            <a:off x="1749697" y="2806211"/>
            <a:ext cx="758796" cy="13449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5400000">
            <a:off x="1578525" y="3596298"/>
            <a:ext cx="435600" cy="13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-5400000">
            <a:off x="1616325" y="4288777"/>
            <a:ext cx="360000" cy="13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flipH="1" rot="-2896">
            <a:off x="1950685" y="4641385"/>
            <a:ext cx="356100" cy="13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flipH="1" rot="-2896">
            <a:off x="2684510" y="4641385"/>
            <a:ext cx="356100" cy="134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flipH="1" rot="-2829085">
            <a:off x="3343364" y="4356615"/>
            <a:ext cx="355996" cy="13436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flipH="1" rot="-2829085">
            <a:off x="3895739" y="3790440"/>
            <a:ext cx="355996" cy="13436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463668" y="1577050"/>
            <a:ext cx="340500" cy="13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6582600" y="1998650"/>
            <a:ext cx="14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Hallway 1</a:t>
            </a:r>
            <a:endParaRPr b="1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582600" y="2505038"/>
            <a:ext cx="14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Corridor</a:t>
            </a:r>
            <a:r>
              <a:rPr b="1" lang="ko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ko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>
              <a:solidFill>
                <a:srgbClr val="4A86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589950" y="3022325"/>
            <a:ext cx="14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Hallway 2</a:t>
            </a:r>
            <a:endParaRPr b="1">
              <a:solidFill>
                <a:srgbClr val="FF99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582600" y="3521900"/>
            <a:ext cx="14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Corridor 2</a:t>
            </a:r>
            <a:endParaRPr b="1">
              <a:solidFill>
                <a:srgbClr val="4A86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988" y="3922107"/>
            <a:ext cx="272234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6310500" y="4219950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END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 Position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18"/>
          <p:cNvSpPr/>
          <p:nvPr/>
        </p:nvSpPr>
        <p:spPr>
          <a:xfrm rot="-5400000">
            <a:off x="7179163" y="1924450"/>
            <a:ext cx="255900" cy="13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rot="-5400000">
            <a:off x="7186500" y="2379450"/>
            <a:ext cx="255900" cy="13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 rot="-5400000">
            <a:off x="7179150" y="2893325"/>
            <a:ext cx="255900" cy="13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rot="-5400000">
            <a:off x="7186500" y="3438163"/>
            <a:ext cx="255900" cy="13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 Progress: Navigation System Concept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37" y="1341450"/>
            <a:ext cx="4721338" cy="36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583" y="1341450"/>
            <a:ext cx="3858017" cy="36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1254925" y="2494500"/>
            <a:ext cx="400200" cy="4002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 Progress: Navigation Algorithm (Complete)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025800" y="107635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Considered Algorithms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157750" y="1472538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BFS(breadth First Search)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625" y="1929613"/>
            <a:ext cx="15144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1212663" y="322475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Dijkstra Algorithm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375" y="3624942"/>
            <a:ext cx="2654986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125" y="1857550"/>
            <a:ext cx="1719900" cy="1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6588" y="3701160"/>
            <a:ext cx="2654974" cy="1070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4847875" y="145735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Bellman-Ford-Moore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4847875" y="330095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Floyd-Warshall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Current Progress: Navigation Algorithm (Complete)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00" y="1968675"/>
            <a:ext cx="3768976" cy="20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375" y="1353350"/>
            <a:ext cx="3184936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1015088" y="143675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Dijkstra Algorithm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