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417d889f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417d88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146b2227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146b22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146b222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146b22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146b2227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146b22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146b2227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146b22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146b2227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146b22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146b22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146b2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Progressing: Steps for AR Indoor Navigation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0350" y="1978475"/>
            <a:ext cx="12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Mapping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16250" y="1894650"/>
            <a:ext cx="23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Indoor Positioning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976275" y="1978475"/>
            <a:ext cx="14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Navigating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617687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11700" y="2635225"/>
            <a:ext cx="22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-Custom map for navigation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-Set data about core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55800" y="2635225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-Identify user’s position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-Check starting point &amp; Error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332575" y="2635225"/>
            <a:ext cx="252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-Navigation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-UI/UX for AR environment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-Extra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Mapping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20350" y="1978475"/>
            <a:ext cx="12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Mapping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11700" y="2635225"/>
            <a:ext cx="22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-Custom map for navigation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-Set data about core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375" y="1814424"/>
            <a:ext cx="4830949" cy="1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050" y="3467604"/>
            <a:ext cx="5874800" cy="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AR Marker Recognition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39475" y="1894650"/>
            <a:ext cx="23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Indoor Positioning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-20975" y="2635225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-Identify user’s position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-Check starting point &amp; Error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968150" y="4639663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Recognition Test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625" y="1277288"/>
            <a:ext cx="1612950" cy="3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4830950" y="1725613"/>
            <a:ext cx="1437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830950" y="4237688"/>
            <a:ext cx="1437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1283" r="0" t="74208"/>
          <a:stretch/>
        </p:blipFill>
        <p:spPr>
          <a:xfrm>
            <a:off x="6562375" y="3524513"/>
            <a:ext cx="2303349" cy="1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6500525" y="1555613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OpenCV Result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500525" y="3077938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Tesseract Result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269575" y="2606138"/>
            <a:ext cx="20097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AR Marker Recognition - Issue on Tesseract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67" y="1505813"/>
            <a:ext cx="1903596" cy="11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48" y="3525975"/>
            <a:ext cx="2037477" cy="11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2912938" y="2742988"/>
            <a:ext cx="2091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8E71C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543988" y="2759425"/>
            <a:ext cx="950700" cy="5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flipH="1">
            <a:off x="2539288" y="2782525"/>
            <a:ext cx="9564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947" y="1991600"/>
            <a:ext cx="2598300" cy="16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</a:t>
            </a:r>
            <a:r>
              <a:rPr lang="ko"/>
              <a:t>AR Marker Recognition - Solution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859913"/>
            <a:ext cx="3380979" cy="190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526" y="1491838"/>
            <a:ext cx="5146524" cy="26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r>
              <a:rPr lang="ko"/>
              <a:t>: Match AR Marker - Mapping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75" y="3368025"/>
            <a:ext cx="5117724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0" y="1383575"/>
            <a:ext cx="2099650" cy="35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1429950" y="2534175"/>
            <a:ext cx="394200" cy="22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1593214">
            <a:off x="1767048" y="3105845"/>
            <a:ext cx="2676976" cy="161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282150" y="2220375"/>
            <a:ext cx="3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Match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 Marker-Mapping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2453300"/>
            <a:ext cx="85206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Front-end development(Almost Done)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Location correction &amp; mapping (</a:t>
            </a: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Almost Done</a:t>
            </a: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Developer mode for host and share AR anchor </a:t>
            </a: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(progressing)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Change and test OpenCV function parameters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AR Marker-Mapping Matching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Navigation System development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To-do List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