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746038-0997-4EEC-8B1B-4C38CB1E1684}">
  <a:tblStyle styleId="{00746038-0997-4EEC-8B1B-4C38CB1E16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4d529d1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4d529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c4d529d1a_1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c4d529d1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e9d450fd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e9d450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98f5203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98f5203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Indoor Navigation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SKKU Suwon campus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79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E: 김현호 마준서 안정민 조민구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Remaining Navigation System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89550" y="1480950"/>
            <a:ext cx="5774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Edit and Add UI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-Navigation 종료 UI 추가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-일부 UI 디자인 수정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-2층 이상 이동 시 계단 UI 1번에 처리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9550" y="3124775"/>
            <a:ext cx="7720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Voice Guide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-출발, 도착시 안내 음성 출력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-경로에서 이탈 시 안내 음성 출력, 경로 이탈은 다음 네비게이션 안내 위치까지의 거리가 지속적으로 멀어지면 이탈로 판정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 Video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and generate evaluation data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20750" y="1480950"/>
            <a:ext cx="24843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1.</a:t>
            </a: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동일 건물 같은 층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2.동일 건물 다른 층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3.건물 1개 이동 같은 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4.건물 1개 이동 다른 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5.건물 2개 이동 같은 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6.건물 2개 이동 다른 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7.건물 3개 이동 같은 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8.건물 3개 이동 다른 층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605050" y="2710850"/>
            <a:ext cx="1416600" cy="649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878150" y="2379300"/>
            <a:ext cx="6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X 20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146750" y="4153350"/>
            <a:ext cx="4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Code Pro"/>
                <a:ea typeface="Source Code Pro"/>
                <a:cs typeface="Source Code Pro"/>
                <a:sym typeface="Source Code Pro"/>
              </a:rPr>
              <a:t>각 시도에 대해서 목적지에 얼마나 근접하게 안내하였는지, 혹은 도중에 안내를 실패하였는지를 기록하여 평가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4027263" y="150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{00746038-0997-4EEC-8B1B-4C38CB1E1684}</a:tableStyleId>
              </a:tblPr>
              <a:tblGrid>
                <a:gridCol w="612450"/>
                <a:gridCol w="732600"/>
                <a:gridCol w="783525"/>
                <a:gridCol w="1463575"/>
                <a:gridCol w="130967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번호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출발지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목적지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목적지 근사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(반경 0m)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이동거리(m)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6"/>
          <p:cNvSpPr txBox="1"/>
          <p:nvPr/>
        </p:nvSpPr>
        <p:spPr>
          <a:xfrm>
            <a:off x="6106400" y="3509100"/>
            <a:ext cx="70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Do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39525" y="1458825"/>
            <a:ext cx="4003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A1A1A"/>
                </a:solidFill>
              </a:rPr>
              <a:t>-Test and generate evaluation data</a:t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ko" sz="1500">
                <a:solidFill>
                  <a:srgbClr val="1A1A1A"/>
                </a:solidFill>
              </a:rPr>
              <a:t>-Navigation UI Design Finish</a:t>
            </a:r>
            <a:endParaRPr b="1" sz="15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