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4" r:id="rId6"/>
    <p:sldId id="259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62" r:id="rId16"/>
    <p:sldId id="26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erriweather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KDmnKXvsOnrJLMreKKNbQjCeb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1"/>
    <p:restoredTop sz="94640"/>
  </p:normalViewPr>
  <p:slideViewPr>
    <p:cSldViewPr snapToGrid="0">
      <p:cViewPr varScale="1">
        <p:scale>
          <a:sx n="107" d="100"/>
          <a:sy n="107" d="100"/>
        </p:scale>
        <p:origin x="1200" y="160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8F958-73C7-7341-82A3-0851E172DE58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1A3A013-B5E7-BC4D-9409-FA3C8BDA863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1986 </a:t>
          </a:r>
          <a:endParaRPr lang="ko-KR" altLang="en-US" sz="1200" dirty="0"/>
        </a:p>
      </dgm:t>
    </dgm:pt>
    <dgm:pt modelId="{D6AE55E0-A8FC-B442-9472-B17CFF32577D}" type="parTrans" cxnId="{B97A65DA-F5ED-8741-9328-933C6845F97A}">
      <dgm:prSet/>
      <dgm:spPr/>
      <dgm:t>
        <a:bodyPr/>
        <a:lstStyle/>
        <a:p>
          <a:pPr latinLnBrk="1"/>
          <a:endParaRPr lang="ko-KR" altLang="en-US" sz="1400"/>
        </a:p>
      </dgm:t>
    </dgm:pt>
    <dgm:pt modelId="{449DB330-91F9-FF4B-876F-728424A0DCD7}" type="sibTrans" cxnId="{B97A65DA-F5ED-8741-9328-933C6845F97A}">
      <dgm:prSet/>
      <dgm:spPr/>
      <dgm:t>
        <a:bodyPr/>
        <a:lstStyle/>
        <a:p>
          <a:pPr latinLnBrk="1"/>
          <a:endParaRPr lang="ko-KR" altLang="en-US" sz="1400"/>
        </a:p>
      </dgm:t>
    </dgm:pt>
    <dgm:pt modelId="{801CB19A-BA26-AE48-AAED-609C09C662C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LSTM</a:t>
          </a:r>
          <a:endParaRPr lang="ko-KR" altLang="en-US" sz="1400" dirty="0"/>
        </a:p>
      </dgm:t>
    </dgm:pt>
    <dgm:pt modelId="{288916C0-B21A-B141-8CF5-DB6C209BBA24}" type="parTrans" cxnId="{A4BA7A4B-1C9C-6342-9671-CA4BD62B0D8F}">
      <dgm:prSet/>
      <dgm:spPr/>
      <dgm:t>
        <a:bodyPr/>
        <a:lstStyle/>
        <a:p>
          <a:pPr latinLnBrk="1"/>
          <a:endParaRPr lang="ko-KR" altLang="en-US" sz="1400"/>
        </a:p>
      </dgm:t>
    </dgm:pt>
    <dgm:pt modelId="{1B6DB147-F95B-6642-9743-0465717DB69D}" type="sibTrans" cxnId="{A4BA7A4B-1C9C-6342-9671-CA4BD62B0D8F}">
      <dgm:prSet/>
      <dgm:spPr/>
      <dgm:t>
        <a:bodyPr/>
        <a:lstStyle/>
        <a:p>
          <a:pPr latinLnBrk="1"/>
          <a:endParaRPr lang="ko-KR" altLang="en-US" sz="1400"/>
        </a:p>
      </dgm:t>
    </dgm:pt>
    <dgm:pt modelId="{41A4C7CC-B79C-6041-837B-83E6FD56F5D8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2014</a:t>
          </a:r>
          <a:endParaRPr lang="ko-KR" altLang="en-US" sz="1200" dirty="0"/>
        </a:p>
      </dgm:t>
    </dgm:pt>
    <dgm:pt modelId="{16E604B2-F7DC-7E49-B75B-ACCF8750373A}" type="parTrans" cxnId="{312A3B98-C311-EF4E-B332-8A4132B43938}">
      <dgm:prSet/>
      <dgm:spPr/>
      <dgm:t>
        <a:bodyPr/>
        <a:lstStyle/>
        <a:p>
          <a:pPr latinLnBrk="1"/>
          <a:endParaRPr lang="ko-KR" altLang="en-US" sz="1400"/>
        </a:p>
      </dgm:t>
    </dgm:pt>
    <dgm:pt modelId="{0A0F2934-F13C-E440-9B0B-AB06AEA70E91}" type="sibTrans" cxnId="{312A3B98-C311-EF4E-B332-8A4132B43938}">
      <dgm:prSet/>
      <dgm:spPr/>
      <dgm:t>
        <a:bodyPr/>
        <a:lstStyle/>
        <a:p>
          <a:pPr latinLnBrk="1"/>
          <a:endParaRPr lang="ko-KR" altLang="en-US" sz="1400"/>
        </a:p>
      </dgm:t>
    </dgm:pt>
    <dgm:pt modelId="{E058ADC5-AACF-7E4B-8AE7-605921C05F24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7BDBFC11-9791-6345-A888-AE659DB20C26}" type="parTrans" cxnId="{74212DDE-32DD-B146-BEF6-7E36CD1950C0}">
      <dgm:prSet/>
      <dgm:spPr/>
      <dgm:t>
        <a:bodyPr/>
        <a:lstStyle/>
        <a:p>
          <a:pPr latinLnBrk="1"/>
          <a:endParaRPr lang="ko-KR" altLang="en-US" sz="1400"/>
        </a:p>
      </dgm:t>
    </dgm:pt>
    <dgm:pt modelId="{57FBEB20-276F-9646-A158-E4EC0A9763BD}" type="sibTrans" cxnId="{74212DDE-32DD-B146-BEF6-7E36CD1950C0}">
      <dgm:prSet/>
      <dgm:spPr/>
      <dgm:t>
        <a:bodyPr/>
        <a:lstStyle/>
        <a:p>
          <a:pPr latinLnBrk="1"/>
          <a:endParaRPr lang="ko-KR" altLang="en-US" sz="1400"/>
        </a:p>
      </dgm:t>
    </dgm:pt>
    <dgm:pt modelId="{578598B2-49F3-0C47-818D-97C17AD624E4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2017</a:t>
          </a:r>
          <a:endParaRPr lang="ko-KR" altLang="en-US" sz="1200" dirty="0"/>
        </a:p>
      </dgm:t>
    </dgm:pt>
    <dgm:pt modelId="{8D66641C-353D-FF42-BC2E-E76689CD5A18}" type="parTrans" cxnId="{ADE81A64-3AB9-1B45-8134-BB43988B51DA}">
      <dgm:prSet/>
      <dgm:spPr/>
      <dgm:t>
        <a:bodyPr/>
        <a:lstStyle/>
        <a:p>
          <a:pPr latinLnBrk="1"/>
          <a:endParaRPr lang="ko-KR" altLang="en-US" sz="1400"/>
        </a:p>
      </dgm:t>
    </dgm:pt>
    <dgm:pt modelId="{05A9342D-6F3C-0246-ABF6-07D4201471A2}" type="sibTrans" cxnId="{ADE81A64-3AB9-1B45-8134-BB43988B51DA}">
      <dgm:prSet/>
      <dgm:spPr/>
      <dgm:t>
        <a:bodyPr/>
        <a:lstStyle/>
        <a:p>
          <a:pPr latinLnBrk="1"/>
          <a:endParaRPr lang="ko-KR" altLang="en-US" sz="1400"/>
        </a:p>
      </dgm:t>
    </dgm:pt>
    <dgm:pt modelId="{B5101BF3-A9EF-084A-AF5C-E902E05CE29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RNN</a:t>
          </a:r>
          <a:endParaRPr lang="ko-KR" altLang="en-US" sz="1400" dirty="0"/>
        </a:p>
      </dgm:t>
    </dgm:pt>
    <dgm:pt modelId="{EBF1C726-49D7-2841-B76D-6BD5E02D09FB}" type="parTrans" cxnId="{53E8E142-BEEE-884C-96A8-6C68BD79E5FD}">
      <dgm:prSet/>
      <dgm:spPr/>
      <dgm:t>
        <a:bodyPr/>
        <a:lstStyle/>
        <a:p>
          <a:pPr latinLnBrk="1"/>
          <a:endParaRPr lang="ko-KR" altLang="en-US" sz="1400"/>
        </a:p>
      </dgm:t>
    </dgm:pt>
    <dgm:pt modelId="{1CB3A8D7-0ACA-B749-A3C4-546D4BA64AC9}" type="sibTrans" cxnId="{53E8E142-BEEE-884C-96A8-6C68BD79E5FD}">
      <dgm:prSet/>
      <dgm:spPr/>
      <dgm:t>
        <a:bodyPr/>
        <a:lstStyle/>
        <a:p>
          <a:pPr latinLnBrk="1"/>
          <a:endParaRPr lang="ko-KR" altLang="en-US" sz="1400"/>
        </a:p>
      </dgm:t>
    </dgm:pt>
    <dgm:pt modelId="{DEB37241-B497-6C4B-A922-5A384EE589B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2015</a:t>
          </a:r>
          <a:endParaRPr lang="ko-KR" altLang="en-US" sz="1200" dirty="0"/>
        </a:p>
      </dgm:t>
    </dgm:pt>
    <dgm:pt modelId="{A4840A04-2F75-3745-BCD6-795FB0786516}" type="parTrans" cxnId="{17BE4075-655A-0F41-BD2E-E60E03E92B75}">
      <dgm:prSet/>
      <dgm:spPr/>
      <dgm:t>
        <a:bodyPr/>
        <a:lstStyle/>
        <a:p>
          <a:pPr latinLnBrk="1"/>
          <a:endParaRPr lang="ko-KR" altLang="en-US" sz="1400"/>
        </a:p>
      </dgm:t>
    </dgm:pt>
    <dgm:pt modelId="{3137E03E-E848-A548-B9C4-FBAF07F2692C}" type="sibTrans" cxnId="{17BE4075-655A-0F41-BD2E-E60E03E92B75}">
      <dgm:prSet/>
      <dgm:spPr/>
      <dgm:t>
        <a:bodyPr/>
        <a:lstStyle/>
        <a:p>
          <a:pPr latinLnBrk="1"/>
          <a:endParaRPr lang="ko-KR" altLang="en-US" sz="1400"/>
        </a:p>
      </dgm:t>
    </dgm:pt>
    <dgm:pt modelId="{8AEAE0B0-2225-F341-976B-2E1A1471ACEC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552C2DA3-9C98-984E-A3E5-04DD2CCFAA6F}" type="parTrans" cxnId="{CB497619-4831-F94F-98F4-ABB47A764826}">
      <dgm:prSet/>
      <dgm:spPr/>
      <dgm:t>
        <a:bodyPr/>
        <a:lstStyle/>
        <a:p>
          <a:pPr latinLnBrk="1"/>
          <a:endParaRPr lang="ko-KR" altLang="en-US" sz="1400"/>
        </a:p>
      </dgm:t>
    </dgm:pt>
    <dgm:pt modelId="{797700FD-AEA6-B847-86C1-AA7D7BDC1F1E}" type="sibTrans" cxnId="{CB497619-4831-F94F-98F4-ABB47A764826}">
      <dgm:prSet/>
      <dgm:spPr/>
      <dgm:t>
        <a:bodyPr/>
        <a:lstStyle/>
        <a:p>
          <a:pPr latinLnBrk="1"/>
          <a:endParaRPr lang="ko-KR" altLang="en-US" sz="1400"/>
        </a:p>
      </dgm:t>
    </dgm:pt>
    <dgm:pt modelId="{15DBD1D1-5EC4-FD49-9C75-DDDA99979A8A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FD5D76BB-A18B-1343-8307-AB6FDA1ADCA5}" type="parTrans" cxnId="{5B21FA8E-5C66-714E-AE2D-46498AEF49EA}">
      <dgm:prSet/>
      <dgm:spPr/>
      <dgm:t>
        <a:bodyPr/>
        <a:lstStyle/>
        <a:p>
          <a:pPr latinLnBrk="1"/>
          <a:endParaRPr lang="ko-KR" altLang="en-US" sz="1400"/>
        </a:p>
      </dgm:t>
    </dgm:pt>
    <dgm:pt modelId="{06292BB3-E672-DB45-9056-7653A0B8286A}" type="sibTrans" cxnId="{5B21FA8E-5C66-714E-AE2D-46498AEF49EA}">
      <dgm:prSet/>
      <dgm:spPr/>
      <dgm:t>
        <a:bodyPr/>
        <a:lstStyle/>
        <a:p>
          <a:pPr latinLnBrk="1"/>
          <a:endParaRPr lang="ko-KR" altLang="en-US" sz="1400"/>
        </a:p>
      </dgm:t>
    </dgm:pt>
    <dgm:pt modelId="{CD3888AC-1AC5-9A43-B116-2DFB0F1D9FED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2018</a:t>
          </a:r>
          <a:endParaRPr lang="ko-KR" altLang="en-US" sz="1200" dirty="0"/>
        </a:p>
      </dgm:t>
    </dgm:pt>
    <dgm:pt modelId="{CDA5A78A-A547-374F-B972-52D0EFCDB961}" type="parTrans" cxnId="{7313941A-722C-EC4C-9C1F-643FEBE7AA51}">
      <dgm:prSet/>
      <dgm:spPr/>
      <dgm:t>
        <a:bodyPr/>
        <a:lstStyle/>
        <a:p>
          <a:pPr latinLnBrk="1"/>
          <a:endParaRPr lang="ko-KR" altLang="en-US" sz="1400"/>
        </a:p>
      </dgm:t>
    </dgm:pt>
    <dgm:pt modelId="{7E49AFA7-A351-E543-A729-D53FDC662539}" type="sibTrans" cxnId="{7313941A-722C-EC4C-9C1F-643FEBE7AA51}">
      <dgm:prSet/>
      <dgm:spPr/>
      <dgm:t>
        <a:bodyPr/>
        <a:lstStyle/>
        <a:p>
          <a:pPr latinLnBrk="1"/>
          <a:endParaRPr lang="ko-KR" altLang="en-US" sz="1400"/>
        </a:p>
      </dgm:t>
    </dgm:pt>
    <dgm:pt modelId="{9537382D-3ABB-9C46-8272-7466F785338D}">
      <dgm:prSet phldrT="[텍스트]" custT="1"/>
      <dgm:spPr/>
      <dgm:t>
        <a:bodyPr/>
        <a:lstStyle/>
        <a:p>
          <a:pPr latinLnBrk="1"/>
          <a:r>
            <a:rPr lang="en-US" altLang="ko-KR" sz="1400" dirty="0"/>
            <a:t>GPT</a:t>
          </a:r>
          <a:endParaRPr lang="ko-KR" altLang="en-US" sz="1400" dirty="0"/>
        </a:p>
      </dgm:t>
    </dgm:pt>
    <dgm:pt modelId="{F8B85C6F-F415-494E-B475-F59F4EA70764}" type="parTrans" cxnId="{CF30C734-054B-414A-B27E-CB06A12F6D77}">
      <dgm:prSet/>
      <dgm:spPr/>
      <dgm:t>
        <a:bodyPr/>
        <a:lstStyle/>
        <a:p>
          <a:pPr latinLnBrk="1"/>
          <a:endParaRPr lang="ko-KR" altLang="en-US" sz="1400"/>
        </a:p>
      </dgm:t>
    </dgm:pt>
    <dgm:pt modelId="{41C7E675-BE62-C045-B59E-0212C295DFA5}" type="sibTrans" cxnId="{CF30C734-054B-414A-B27E-CB06A12F6D77}">
      <dgm:prSet/>
      <dgm:spPr/>
      <dgm:t>
        <a:bodyPr/>
        <a:lstStyle/>
        <a:p>
          <a:pPr latinLnBrk="1"/>
          <a:endParaRPr lang="ko-KR" altLang="en-US" sz="1400"/>
        </a:p>
      </dgm:t>
    </dgm:pt>
    <dgm:pt modelId="{96FF4ADD-DEAA-3648-A9A0-133FC7E99B5D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2019</a:t>
          </a:r>
          <a:endParaRPr lang="ko-KR" altLang="en-US" sz="1200" dirty="0"/>
        </a:p>
      </dgm:t>
    </dgm:pt>
    <dgm:pt modelId="{4B09DFA8-EE8C-C643-97A6-35906C6165B5}" type="parTrans" cxnId="{F1B0CB48-1D79-2046-A5BB-53E37214CF23}">
      <dgm:prSet/>
      <dgm:spPr/>
      <dgm:t>
        <a:bodyPr/>
        <a:lstStyle/>
        <a:p>
          <a:pPr latinLnBrk="1"/>
          <a:endParaRPr lang="ko-KR" altLang="en-US" sz="1400"/>
        </a:p>
      </dgm:t>
    </dgm:pt>
    <dgm:pt modelId="{C29C48E1-0A63-6A4D-9898-38671BF0311A}" type="sibTrans" cxnId="{F1B0CB48-1D79-2046-A5BB-53E37214CF23}">
      <dgm:prSet/>
      <dgm:spPr/>
      <dgm:t>
        <a:bodyPr/>
        <a:lstStyle/>
        <a:p>
          <a:pPr latinLnBrk="1"/>
          <a:endParaRPr lang="ko-KR" altLang="en-US" sz="1400"/>
        </a:p>
      </dgm:t>
    </dgm:pt>
    <dgm:pt modelId="{EFE48A1E-9D6D-3543-93FA-61CEC5A4A24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BERT</a:t>
          </a:r>
          <a:endParaRPr lang="ko-KR" altLang="en-US" sz="1400" dirty="0"/>
        </a:p>
      </dgm:t>
    </dgm:pt>
    <dgm:pt modelId="{6F6CB30D-BF5B-F24D-B7CE-D99D81B96863}" type="parTrans" cxnId="{06AB46CC-987E-DC4D-A8B9-3ED7A5E8BB51}">
      <dgm:prSet/>
      <dgm:spPr/>
      <dgm:t>
        <a:bodyPr/>
        <a:lstStyle/>
        <a:p>
          <a:pPr latinLnBrk="1"/>
          <a:endParaRPr lang="ko-KR" altLang="en-US" sz="1400"/>
        </a:p>
      </dgm:t>
    </dgm:pt>
    <dgm:pt modelId="{F6339CDF-C2D9-6446-9C28-88E63923AC16}" type="sibTrans" cxnId="{06AB46CC-987E-DC4D-A8B9-3ED7A5E8BB51}">
      <dgm:prSet/>
      <dgm:spPr/>
      <dgm:t>
        <a:bodyPr/>
        <a:lstStyle/>
        <a:p>
          <a:pPr latinLnBrk="1"/>
          <a:endParaRPr lang="ko-KR" altLang="en-US" sz="1400"/>
        </a:p>
      </dgm:t>
    </dgm:pt>
    <dgm:pt modelId="{5B1365FE-E750-1B43-BA2F-52802CFA459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2020</a:t>
          </a:r>
          <a:endParaRPr lang="ko-KR" altLang="en-US" sz="1200" dirty="0"/>
        </a:p>
      </dgm:t>
    </dgm:pt>
    <dgm:pt modelId="{CB6341C7-2D34-004E-83F7-1A0610C3EB98}" type="parTrans" cxnId="{D017B159-9ABC-9A4D-B750-243C41F0289A}">
      <dgm:prSet/>
      <dgm:spPr/>
      <dgm:t>
        <a:bodyPr/>
        <a:lstStyle/>
        <a:p>
          <a:pPr latinLnBrk="1"/>
          <a:endParaRPr lang="ko-KR" altLang="en-US" sz="1400"/>
        </a:p>
      </dgm:t>
    </dgm:pt>
    <dgm:pt modelId="{1B6260B7-326F-8A42-8E54-747879601D9C}" type="sibTrans" cxnId="{D017B159-9ABC-9A4D-B750-243C41F0289A}">
      <dgm:prSet/>
      <dgm:spPr/>
      <dgm:t>
        <a:bodyPr/>
        <a:lstStyle/>
        <a:p>
          <a:pPr latinLnBrk="1"/>
          <a:endParaRPr lang="ko-KR" altLang="en-US" sz="1400"/>
        </a:p>
      </dgm:t>
    </dgm:pt>
    <dgm:pt modelId="{ED7CAEB5-EBCB-E44E-8CDB-372CD296E921}">
      <dgm:prSet phldrT="[텍스트]" custT="1"/>
      <dgm:spPr/>
      <dgm:t>
        <a:bodyPr/>
        <a:lstStyle/>
        <a:p>
          <a:pPr latinLnBrk="1"/>
          <a:r>
            <a:rPr lang="en-US" altLang="ko-KR" sz="1400" dirty="0"/>
            <a:t>GPT-3</a:t>
          </a:r>
          <a:endParaRPr lang="ko-KR" altLang="en-US" sz="1400" dirty="0"/>
        </a:p>
      </dgm:t>
    </dgm:pt>
    <dgm:pt modelId="{E98D78EF-72BC-F143-BD6F-48326A2F8375}" type="parTrans" cxnId="{911BE9C0-8AF6-984D-8F3D-F92A45B6068B}">
      <dgm:prSet/>
      <dgm:spPr/>
      <dgm:t>
        <a:bodyPr/>
        <a:lstStyle/>
        <a:p>
          <a:pPr latinLnBrk="1"/>
          <a:endParaRPr lang="ko-KR" altLang="en-US" sz="1400"/>
        </a:p>
      </dgm:t>
    </dgm:pt>
    <dgm:pt modelId="{B720B0EC-F108-9F4A-A3A5-218FDED7333E}" type="sibTrans" cxnId="{911BE9C0-8AF6-984D-8F3D-F92A45B6068B}">
      <dgm:prSet/>
      <dgm:spPr/>
      <dgm:t>
        <a:bodyPr/>
        <a:lstStyle/>
        <a:p>
          <a:pPr latinLnBrk="1"/>
          <a:endParaRPr lang="ko-KR" altLang="en-US" sz="1400"/>
        </a:p>
      </dgm:t>
    </dgm:pt>
    <dgm:pt modelId="{F71BAA1C-B307-C242-AC1A-52FE36FA93B3}">
      <dgm:prSet phldrT="[텍스트]" custT="1"/>
      <dgm:spPr/>
      <dgm:t>
        <a:bodyPr/>
        <a:lstStyle/>
        <a:p>
          <a:pPr latinLnBrk="1"/>
          <a:r>
            <a:rPr lang="en-US" altLang="ko-KR" sz="1200" dirty="0"/>
            <a:t>1997</a:t>
          </a:r>
          <a:endParaRPr lang="ko-KR" altLang="en-US" sz="1200" dirty="0"/>
        </a:p>
      </dgm:t>
    </dgm:pt>
    <dgm:pt modelId="{DF14953E-ADA4-394B-9672-759279451B09}" type="sibTrans" cxnId="{46D5971A-880D-1445-8779-41B7022471B0}">
      <dgm:prSet/>
      <dgm:spPr/>
      <dgm:t>
        <a:bodyPr/>
        <a:lstStyle/>
        <a:p>
          <a:pPr latinLnBrk="1"/>
          <a:endParaRPr lang="ko-KR" altLang="en-US" sz="1400"/>
        </a:p>
      </dgm:t>
    </dgm:pt>
    <dgm:pt modelId="{E48AED20-62F7-D441-9F4C-D05C281BDB12}" type="parTrans" cxnId="{46D5971A-880D-1445-8779-41B7022471B0}">
      <dgm:prSet/>
      <dgm:spPr/>
      <dgm:t>
        <a:bodyPr/>
        <a:lstStyle/>
        <a:p>
          <a:pPr latinLnBrk="1"/>
          <a:endParaRPr lang="ko-KR" altLang="en-US" sz="1400"/>
        </a:p>
      </dgm:t>
    </dgm:pt>
    <dgm:pt modelId="{8EFCCEC2-E6A9-814C-98E1-0BD0053AD190}" type="pres">
      <dgm:prSet presAssocID="{75C8F958-73C7-7341-82A3-0851E172DE58}" presName="theList" presStyleCnt="0">
        <dgm:presLayoutVars>
          <dgm:dir/>
          <dgm:animLvl val="lvl"/>
          <dgm:resizeHandles val="exact"/>
        </dgm:presLayoutVars>
      </dgm:prSet>
      <dgm:spPr/>
    </dgm:pt>
    <dgm:pt modelId="{6150A96B-C9AD-2E49-8002-69347A60ACFE}" type="pres">
      <dgm:prSet presAssocID="{D1A3A013-B5E7-BC4D-9409-FA3C8BDA8637}" presName="compNode" presStyleCnt="0"/>
      <dgm:spPr/>
    </dgm:pt>
    <dgm:pt modelId="{FB83EC6F-38B3-D746-BAE7-1DCBE29F012D}" type="pres">
      <dgm:prSet presAssocID="{D1A3A013-B5E7-BC4D-9409-FA3C8BDA8637}" presName="noGeometry" presStyleCnt="0"/>
      <dgm:spPr/>
    </dgm:pt>
    <dgm:pt modelId="{9A12A333-002D-5642-B07B-FD76BF02BB27}" type="pres">
      <dgm:prSet presAssocID="{D1A3A013-B5E7-BC4D-9409-FA3C8BDA8637}" presName="childTextVisible" presStyleLbl="bgAccFollowNode1" presStyleIdx="0" presStyleCnt="8">
        <dgm:presLayoutVars>
          <dgm:bulletEnabled val="1"/>
        </dgm:presLayoutVars>
      </dgm:prSet>
      <dgm:spPr/>
    </dgm:pt>
    <dgm:pt modelId="{0E4245DE-88AA-9245-A7E6-46840B3CFA34}" type="pres">
      <dgm:prSet presAssocID="{D1A3A013-B5E7-BC4D-9409-FA3C8BDA8637}" presName="childTextHidden" presStyleLbl="bgAccFollowNode1" presStyleIdx="0" presStyleCnt="8"/>
      <dgm:spPr/>
    </dgm:pt>
    <dgm:pt modelId="{0C531113-BF67-E141-A91F-909C43F7C6B1}" type="pres">
      <dgm:prSet presAssocID="{D1A3A013-B5E7-BC4D-9409-FA3C8BDA863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E8C6202-332F-8447-B6C2-9D9C81ADC848}" type="pres">
      <dgm:prSet presAssocID="{D1A3A013-B5E7-BC4D-9409-FA3C8BDA8637}" presName="aSpace" presStyleCnt="0"/>
      <dgm:spPr/>
    </dgm:pt>
    <dgm:pt modelId="{C126576F-76DF-5F4C-BA6C-8DDF3ECEB6ED}" type="pres">
      <dgm:prSet presAssocID="{F71BAA1C-B307-C242-AC1A-52FE36FA93B3}" presName="compNode" presStyleCnt="0"/>
      <dgm:spPr/>
    </dgm:pt>
    <dgm:pt modelId="{3B831CFC-1E12-744B-8B1F-CD7376A21F83}" type="pres">
      <dgm:prSet presAssocID="{F71BAA1C-B307-C242-AC1A-52FE36FA93B3}" presName="noGeometry" presStyleCnt="0"/>
      <dgm:spPr/>
    </dgm:pt>
    <dgm:pt modelId="{9BFD1112-BD72-B643-8343-A5D12F6DAA6E}" type="pres">
      <dgm:prSet presAssocID="{F71BAA1C-B307-C242-AC1A-52FE36FA93B3}" presName="childTextVisible" presStyleLbl="bgAccFollowNode1" presStyleIdx="1" presStyleCnt="8">
        <dgm:presLayoutVars>
          <dgm:bulletEnabled val="1"/>
        </dgm:presLayoutVars>
      </dgm:prSet>
      <dgm:spPr/>
    </dgm:pt>
    <dgm:pt modelId="{03FF8ED5-E134-A447-96F7-069705416FC6}" type="pres">
      <dgm:prSet presAssocID="{F71BAA1C-B307-C242-AC1A-52FE36FA93B3}" presName="childTextHidden" presStyleLbl="bgAccFollowNode1" presStyleIdx="1" presStyleCnt="8"/>
      <dgm:spPr/>
    </dgm:pt>
    <dgm:pt modelId="{B77C0D40-882E-5346-99E4-134D2AF4D98A}" type="pres">
      <dgm:prSet presAssocID="{F71BAA1C-B307-C242-AC1A-52FE36FA93B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909F5DC-82E1-C744-8319-A3CD4C182E65}" type="pres">
      <dgm:prSet presAssocID="{F71BAA1C-B307-C242-AC1A-52FE36FA93B3}" presName="aSpace" presStyleCnt="0"/>
      <dgm:spPr/>
    </dgm:pt>
    <dgm:pt modelId="{7C25409A-0B65-444C-AFEA-6E53F3D5FE46}" type="pres">
      <dgm:prSet presAssocID="{41A4C7CC-B79C-6041-837B-83E6FD56F5D8}" presName="compNode" presStyleCnt="0"/>
      <dgm:spPr/>
    </dgm:pt>
    <dgm:pt modelId="{957DA04D-6686-704B-8EB9-300141AB78EC}" type="pres">
      <dgm:prSet presAssocID="{41A4C7CC-B79C-6041-837B-83E6FD56F5D8}" presName="noGeometry" presStyleCnt="0"/>
      <dgm:spPr/>
    </dgm:pt>
    <dgm:pt modelId="{5DB22F4B-ADAE-B84F-A04A-801298E38A7D}" type="pres">
      <dgm:prSet presAssocID="{41A4C7CC-B79C-6041-837B-83E6FD56F5D8}" presName="childTextVisible" presStyleLbl="bgAccFollowNode1" presStyleIdx="2" presStyleCnt="8">
        <dgm:presLayoutVars>
          <dgm:bulletEnabled val="1"/>
        </dgm:presLayoutVars>
      </dgm:prSet>
      <dgm:spPr/>
    </dgm:pt>
    <dgm:pt modelId="{C16ADF94-25CF-4441-AB3C-DC3AE90F1891}" type="pres">
      <dgm:prSet presAssocID="{41A4C7CC-B79C-6041-837B-83E6FD56F5D8}" presName="childTextHidden" presStyleLbl="bgAccFollowNode1" presStyleIdx="2" presStyleCnt="8"/>
      <dgm:spPr/>
    </dgm:pt>
    <dgm:pt modelId="{E2E76C07-5EE8-974E-9DEA-103D0AC8AE86}" type="pres">
      <dgm:prSet presAssocID="{41A4C7CC-B79C-6041-837B-83E6FD56F5D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EC708AB-5354-4D45-A5BD-745A7692F85A}" type="pres">
      <dgm:prSet presAssocID="{41A4C7CC-B79C-6041-837B-83E6FD56F5D8}" presName="aSpace" presStyleCnt="0"/>
      <dgm:spPr/>
    </dgm:pt>
    <dgm:pt modelId="{04C7CE65-B563-9247-B1EC-C9D16F2D75AF}" type="pres">
      <dgm:prSet presAssocID="{DEB37241-B497-6C4B-A922-5A384EE589BB}" presName="compNode" presStyleCnt="0"/>
      <dgm:spPr/>
    </dgm:pt>
    <dgm:pt modelId="{43C38DB5-1F9E-C04A-9480-DE148B48EB4B}" type="pres">
      <dgm:prSet presAssocID="{DEB37241-B497-6C4B-A922-5A384EE589BB}" presName="noGeometry" presStyleCnt="0"/>
      <dgm:spPr/>
    </dgm:pt>
    <dgm:pt modelId="{9A38A185-5CF6-114C-B80D-4BFB1934CA9A}" type="pres">
      <dgm:prSet presAssocID="{DEB37241-B497-6C4B-A922-5A384EE589BB}" presName="childTextVisible" presStyleLbl="bgAccFollowNode1" presStyleIdx="3" presStyleCnt="8">
        <dgm:presLayoutVars>
          <dgm:bulletEnabled val="1"/>
        </dgm:presLayoutVars>
      </dgm:prSet>
      <dgm:spPr/>
    </dgm:pt>
    <dgm:pt modelId="{C2D8C384-B780-BD46-BC5D-504C4FFD5273}" type="pres">
      <dgm:prSet presAssocID="{DEB37241-B497-6C4B-A922-5A384EE589BB}" presName="childTextHidden" presStyleLbl="bgAccFollowNode1" presStyleIdx="3" presStyleCnt="8"/>
      <dgm:spPr/>
    </dgm:pt>
    <dgm:pt modelId="{F04A4C4D-16FA-1842-BDB7-6798DDB2D4C0}" type="pres">
      <dgm:prSet presAssocID="{DEB37241-B497-6C4B-A922-5A384EE589BB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DBDDFB89-9D95-E148-A12F-15E526746204}" type="pres">
      <dgm:prSet presAssocID="{DEB37241-B497-6C4B-A922-5A384EE589BB}" presName="aSpace" presStyleCnt="0"/>
      <dgm:spPr/>
    </dgm:pt>
    <dgm:pt modelId="{134E71E3-44DB-6042-9049-529439576B7C}" type="pres">
      <dgm:prSet presAssocID="{578598B2-49F3-0C47-818D-97C17AD624E4}" presName="compNode" presStyleCnt="0"/>
      <dgm:spPr/>
    </dgm:pt>
    <dgm:pt modelId="{A03A2876-611B-5A4D-8850-133EB4FE5A18}" type="pres">
      <dgm:prSet presAssocID="{578598B2-49F3-0C47-818D-97C17AD624E4}" presName="noGeometry" presStyleCnt="0"/>
      <dgm:spPr/>
    </dgm:pt>
    <dgm:pt modelId="{BBA4CCAF-129B-3D42-8637-506D76974A09}" type="pres">
      <dgm:prSet presAssocID="{578598B2-49F3-0C47-818D-97C17AD624E4}" presName="childTextVisible" presStyleLbl="bgAccFollowNode1" presStyleIdx="4" presStyleCnt="8">
        <dgm:presLayoutVars>
          <dgm:bulletEnabled val="1"/>
        </dgm:presLayoutVars>
      </dgm:prSet>
      <dgm:spPr/>
    </dgm:pt>
    <dgm:pt modelId="{4C3ED29D-AAD6-A342-8DEA-B0D2E8B0C836}" type="pres">
      <dgm:prSet presAssocID="{578598B2-49F3-0C47-818D-97C17AD624E4}" presName="childTextHidden" presStyleLbl="bgAccFollowNode1" presStyleIdx="4" presStyleCnt="8"/>
      <dgm:spPr/>
    </dgm:pt>
    <dgm:pt modelId="{909BA081-2BA5-984E-B0BA-A3DDAAF7AE61}" type="pres">
      <dgm:prSet presAssocID="{578598B2-49F3-0C47-818D-97C17AD624E4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F3848994-F8FC-0D4F-A44A-7B3E6952207B}" type="pres">
      <dgm:prSet presAssocID="{578598B2-49F3-0C47-818D-97C17AD624E4}" presName="aSpace" presStyleCnt="0"/>
      <dgm:spPr/>
    </dgm:pt>
    <dgm:pt modelId="{24E54C89-D0CE-DD4E-8E3F-1DEF6541BF9F}" type="pres">
      <dgm:prSet presAssocID="{CD3888AC-1AC5-9A43-B116-2DFB0F1D9FED}" presName="compNode" presStyleCnt="0"/>
      <dgm:spPr/>
    </dgm:pt>
    <dgm:pt modelId="{B5E46DA8-19DB-5B4C-9E0F-2718F4CBAC7E}" type="pres">
      <dgm:prSet presAssocID="{CD3888AC-1AC5-9A43-B116-2DFB0F1D9FED}" presName="noGeometry" presStyleCnt="0"/>
      <dgm:spPr/>
    </dgm:pt>
    <dgm:pt modelId="{DDF2F0BB-1A2B-ED41-85FF-FC04D9C897BD}" type="pres">
      <dgm:prSet presAssocID="{CD3888AC-1AC5-9A43-B116-2DFB0F1D9FED}" presName="childTextVisible" presStyleLbl="bgAccFollowNode1" presStyleIdx="5" presStyleCnt="8">
        <dgm:presLayoutVars>
          <dgm:bulletEnabled val="1"/>
        </dgm:presLayoutVars>
      </dgm:prSet>
      <dgm:spPr/>
    </dgm:pt>
    <dgm:pt modelId="{91E42031-1F33-5D4D-9872-B39CF9FEAB71}" type="pres">
      <dgm:prSet presAssocID="{CD3888AC-1AC5-9A43-B116-2DFB0F1D9FED}" presName="childTextHidden" presStyleLbl="bgAccFollowNode1" presStyleIdx="5" presStyleCnt="8"/>
      <dgm:spPr/>
    </dgm:pt>
    <dgm:pt modelId="{A8674789-984A-B745-BA3C-3D114449CC3D}" type="pres">
      <dgm:prSet presAssocID="{CD3888AC-1AC5-9A43-B116-2DFB0F1D9FED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9D742768-94F8-B043-AFFD-712095EE79C2}" type="pres">
      <dgm:prSet presAssocID="{CD3888AC-1AC5-9A43-B116-2DFB0F1D9FED}" presName="aSpace" presStyleCnt="0"/>
      <dgm:spPr/>
    </dgm:pt>
    <dgm:pt modelId="{3F02C696-79F0-CE43-930E-F96883958F99}" type="pres">
      <dgm:prSet presAssocID="{96FF4ADD-DEAA-3648-A9A0-133FC7E99B5D}" presName="compNode" presStyleCnt="0"/>
      <dgm:spPr/>
    </dgm:pt>
    <dgm:pt modelId="{B7F514F0-9E44-4040-8394-86816C6029D1}" type="pres">
      <dgm:prSet presAssocID="{96FF4ADD-DEAA-3648-A9A0-133FC7E99B5D}" presName="noGeometry" presStyleCnt="0"/>
      <dgm:spPr/>
    </dgm:pt>
    <dgm:pt modelId="{DF09DD41-FB35-0342-820F-5DBDF3AC691B}" type="pres">
      <dgm:prSet presAssocID="{96FF4ADD-DEAA-3648-A9A0-133FC7E99B5D}" presName="childTextVisible" presStyleLbl="bgAccFollowNode1" presStyleIdx="6" presStyleCnt="8">
        <dgm:presLayoutVars>
          <dgm:bulletEnabled val="1"/>
        </dgm:presLayoutVars>
      </dgm:prSet>
      <dgm:spPr/>
    </dgm:pt>
    <dgm:pt modelId="{D30C04D6-F4AC-9C4D-9EDF-395A3A46D76E}" type="pres">
      <dgm:prSet presAssocID="{96FF4ADD-DEAA-3648-A9A0-133FC7E99B5D}" presName="childTextHidden" presStyleLbl="bgAccFollowNode1" presStyleIdx="6" presStyleCnt="8"/>
      <dgm:spPr/>
    </dgm:pt>
    <dgm:pt modelId="{368D78EB-82D3-BC41-9B4B-3A9092212378}" type="pres">
      <dgm:prSet presAssocID="{96FF4ADD-DEAA-3648-A9A0-133FC7E99B5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8539FAFD-682F-5046-A42D-84E00295D761}" type="pres">
      <dgm:prSet presAssocID="{96FF4ADD-DEAA-3648-A9A0-133FC7E99B5D}" presName="aSpace" presStyleCnt="0"/>
      <dgm:spPr/>
    </dgm:pt>
    <dgm:pt modelId="{2F38E7B6-6740-FE47-9788-FA2A154AEE35}" type="pres">
      <dgm:prSet presAssocID="{5B1365FE-E750-1B43-BA2F-52802CFA4597}" presName="compNode" presStyleCnt="0"/>
      <dgm:spPr/>
    </dgm:pt>
    <dgm:pt modelId="{279122A0-6E7A-3248-A8D5-5BD6ADA03EB3}" type="pres">
      <dgm:prSet presAssocID="{5B1365FE-E750-1B43-BA2F-52802CFA4597}" presName="noGeometry" presStyleCnt="0"/>
      <dgm:spPr/>
    </dgm:pt>
    <dgm:pt modelId="{A8E0B0D3-98ED-7446-A6D0-9A7A2025C289}" type="pres">
      <dgm:prSet presAssocID="{5B1365FE-E750-1B43-BA2F-52802CFA4597}" presName="childTextVisible" presStyleLbl="bgAccFollowNode1" presStyleIdx="7" presStyleCnt="8">
        <dgm:presLayoutVars>
          <dgm:bulletEnabled val="1"/>
        </dgm:presLayoutVars>
      </dgm:prSet>
      <dgm:spPr/>
    </dgm:pt>
    <dgm:pt modelId="{1262DAEB-9A1D-DB44-9B74-9E16B475A92D}" type="pres">
      <dgm:prSet presAssocID="{5B1365FE-E750-1B43-BA2F-52802CFA4597}" presName="childTextHidden" presStyleLbl="bgAccFollowNode1" presStyleIdx="7" presStyleCnt="8"/>
      <dgm:spPr/>
    </dgm:pt>
    <dgm:pt modelId="{3DC55491-3F5F-514C-90FD-BF724CF024C8}" type="pres">
      <dgm:prSet presAssocID="{5B1365FE-E750-1B43-BA2F-52802CFA4597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CD61290C-6703-6E4A-AE53-F5758AAA5A9C}" type="presOf" srcId="{D1A3A013-B5E7-BC4D-9409-FA3C8BDA8637}" destId="{0C531113-BF67-E141-A91F-909C43F7C6B1}" srcOrd="0" destOrd="0" presId="urn:microsoft.com/office/officeart/2005/8/layout/hProcess6"/>
    <dgm:cxn modelId="{5A65B012-4EA3-0542-914E-F152D51CC66B}" type="presOf" srcId="{E058ADC5-AACF-7E4B-8AE7-605921C05F24}" destId="{C16ADF94-25CF-4441-AB3C-DC3AE90F1891}" srcOrd="1" destOrd="0" presId="urn:microsoft.com/office/officeart/2005/8/layout/hProcess6"/>
    <dgm:cxn modelId="{CB497619-4831-F94F-98F4-ABB47A764826}" srcId="{DEB37241-B497-6C4B-A922-5A384EE589BB}" destId="{8AEAE0B0-2225-F341-976B-2E1A1471ACEC}" srcOrd="0" destOrd="0" parTransId="{552C2DA3-9C98-984E-A3E5-04DD2CCFAA6F}" sibTransId="{797700FD-AEA6-B847-86C1-AA7D7BDC1F1E}"/>
    <dgm:cxn modelId="{7313941A-722C-EC4C-9C1F-643FEBE7AA51}" srcId="{75C8F958-73C7-7341-82A3-0851E172DE58}" destId="{CD3888AC-1AC5-9A43-B116-2DFB0F1D9FED}" srcOrd="5" destOrd="0" parTransId="{CDA5A78A-A547-374F-B972-52D0EFCDB961}" sibTransId="{7E49AFA7-A351-E543-A729-D53FDC662539}"/>
    <dgm:cxn modelId="{46D5971A-880D-1445-8779-41B7022471B0}" srcId="{75C8F958-73C7-7341-82A3-0851E172DE58}" destId="{F71BAA1C-B307-C242-AC1A-52FE36FA93B3}" srcOrd="1" destOrd="0" parTransId="{E48AED20-62F7-D441-9F4C-D05C281BDB12}" sibTransId="{DF14953E-ADA4-394B-9672-759279451B09}"/>
    <dgm:cxn modelId="{55090222-2973-1D4E-A8D3-8CEA2483D552}" type="presOf" srcId="{E058ADC5-AACF-7E4B-8AE7-605921C05F24}" destId="{5DB22F4B-ADAE-B84F-A04A-801298E38A7D}" srcOrd="0" destOrd="0" presId="urn:microsoft.com/office/officeart/2005/8/layout/hProcess6"/>
    <dgm:cxn modelId="{78D04223-B295-0B42-9262-7EDF7B7B815A}" type="presOf" srcId="{8AEAE0B0-2225-F341-976B-2E1A1471ACEC}" destId="{C2D8C384-B780-BD46-BC5D-504C4FFD5273}" srcOrd="1" destOrd="0" presId="urn:microsoft.com/office/officeart/2005/8/layout/hProcess6"/>
    <dgm:cxn modelId="{A52F2127-D5A1-594B-8CE9-50F1F2D800CC}" type="presOf" srcId="{96FF4ADD-DEAA-3648-A9A0-133FC7E99B5D}" destId="{368D78EB-82D3-BC41-9B4B-3A9092212378}" srcOrd="0" destOrd="0" presId="urn:microsoft.com/office/officeart/2005/8/layout/hProcess6"/>
    <dgm:cxn modelId="{3B5D5C30-6A47-964D-9242-B78D8B8456A4}" type="presOf" srcId="{75C8F958-73C7-7341-82A3-0851E172DE58}" destId="{8EFCCEC2-E6A9-814C-98E1-0BD0053AD190}" srcOrd="0" destOrd="0" presId="urn:microsoft.com/office/officeart/2005/8/layout/hProcess6"/>
    <dgm:cxn modelId="{09BC9C33-AF6C-DE4D-8C29-D2231834C85A}" type="presOf" srcId="{CD3888AC-1AC5-9A43-B116-2DFB0F1D9FED}" destId="{A8674789-984A-B745-BA3C-3D114449CC3D}" srcOrd="0" destOrd="0" presId="urn:microsoft.com/office/officeart/2005/8/layout/hProcess6"/>
    <dgm:cxn modelId="{CF30C734-054B-414A-B27E-CB06A12F6D77}" srcId="{CD3888AC-1AC5-9A43-B116-2DFB0F1D9FED}" destId="{9537382D-3ABB-9C46-8272-7466F785338D}" srcOrd="0" destOrd="0" parTransId="{F8B85C6F-F415-494E-B475-F59F4EA70764}" sibTransId="{41C7E675-BE62-C045-B59E-0212C295DFA5}"/>
    <dgm:cxn modelId="{53E8E142-BEEE-884C-96A8-6C68BD79E5FD}" srcId="{D1A3A013-B5E7-BC4D-9409-FA3C8BDA8637}" destId="{B5101BF3-A9EF-084A-AF5C-E902E05CE292}" srcOrd="0" destOrd="0" parTransId="{EBF1C726-49D7-2841-B76D-6BD5E02D09FB}" sibTransId="{1CB3A8D7-0ACA-B749-A3C4-546D4BA64AC9}"/>
    <dgm:cxn modelId="{CA366944-0A0D-1045-96CD-8039E4F494A5}" type="presOf" srcId="{B5101BF3-A9EF-084A-AF5C-E902E05CE292}" destId="{9A12A333-002D-5642-B07B-FD76BF02BB27}" srcOrd="0" destOrd="0" presId="urn:microsoft.com/office/officeart/2005/8/layout/hProcess6"/>
    <dgm:cxn modelId="{F1B0CB48-1D79-2046-A5BB-53E37214CF23}" srcId="{75C8F958-73C7-7341-82A3-0851E172DE58}" destId="{96FF4ADD-DEAA-3648-A9A0-133FC7E99B5D}" srcOrd="6" destOrd="0" parTransId="{4B09DFA8-EE8C-C643-97A6-35906C6165B5}" sibTransId="{C29C48E1-0A63-6A4D-9898-38671BF0311A}"/>
    <dgm:cxn modelId="{A4BA7A4B-1C9C-6342-9671-CA4BD62B0D8F}" srcId="{F71BAA1C-B307-C242-AC1A-52FE36FA93B3}" destId="{801CB19A-BA26-AE48-AAED-609C09C662C2}" srcOrd="0" destOrd="0" parTransId="{288916C0-B21A-B141-8CF5-DB6C209BBA24}" sibTransId="{1B6DB147-F95B-6642-9743-0465717DB69D}"/>
    <dgm:cxn modelId="{A49AC44D-B84C-E244-924D-FAFA7CAABAAE}" type="presOf" srcId="{B5101BF3-A9EF-084A-AF5C-E902E05CE292}" destId="{0E4245DE-88AA-9245-A7E6-46840B3CFA34}" srcOrd="1" destOrd="0" presId="urn:microsoft.com/office/officeart/2005/8/layout/hProcess6"/>
    <dgm:cxn modelId="{B52DDB50-3CB2-9B4C-BF67-D763BFE62EB3}" type="presOf" srcId="{15DBD1D1-5EC4-FD49-9C75-DDDA99979A8A}" destId="{BBA4CCAF-129B-3D42-8637-506D76974A09}" srcOrd="0" destOrd="0" presId="urn:microsoft.com/office/officeart/2005/8/layout/hProcess6"/>
    <dgm:cxn modelId="{D017B159-9ABC-9A4D-B750-243C41F0289A}" srcId="{75C8F958-73C7-7341-82A3-0851E172DE58}" destId="{5B1365FE-E750-1B43-BA2F-52802CFA4597}" srcOrd="7" destOrd="0" parTransId="{CB6341C7-2D34-004E-83F7-1A0610C3EB98}" sibTransId="{1B6260B7-326F-8A42-8E54-747879601D9C}"/>
    <dgm:cxn modelId="{EF331B5E-138A-2741-BA69-000956E2EE90}" type="presOf" srcId="{578598B2-49F3-0C47-818D-97C17AD624E4}" destId="{909BA081-2BA5-984E-B0BA-A3DDAAF7AE61}" srcOrd="0" destOrd="0" presId="urn:microsoft.com/office/officeart/2005/8/layout/hProcess6"/>
    <dgm:cxn modelId="{C1A9B95E-555A-B44F-9BC5-91DA4CE07BB6}" type="presOf" srcId="{ED7CAEB5-EBCB-E44E-8CDB-372CD296E921}" destId="{A8E0B0D3-98ED-7446-A6D0-9A7A2025C289}" srcOrd="0" destOrd="0" presId="urn:microsoft.com/office/officeart/2005/8/layout/hProcess6"/>
    <dgm:cxn modelId="{EC516B5F-7CDB-7449-ADCD-514E92CA1112}" type="presOf" srcId="{EFE48A1E-9D6D-3543-93FA-61CEC5A4A243}" destId="{D30C04D6-F4AC-9C4D-9EDF-395A3A46D76E}" srcOrd="1" destOrd="0" presId="urn:microsoft.com/office/officeart/2005/8/layout/hProcess6"/>
    <dgm:cxn modelId="{BD775362-2D1F-054E-AB45-B7FB6B9A5B22}" type="presOf" srcId="{801CB19A-BA26-AE48-AAED-609C09C662C2}" destId="{03FF8ED5-E134-A447-96F7-069705416FC6}" srcOrd="1" destOrd="0" presId="urn:microsoft.com/office/officeart/2005/8/layout/hProcess6"/>
    <dgm:cxn modelId="{ADE81A64-3AB9-1B45-8134-BB43988B51DA}" srcId="{75C8F958-73C7-7341-82A3-0851E172DE58}" destId="{578598B2-49F3-0C47-818D-97C17AD624E4}" srcOrd="4" destOrd="0" parTransId="{8D66641C-353D-FF42-BC2E-E76689CD5A18}" sibTransId="{05A9342D-6F3C-0246-ABF6-07D4201471A2}"/>
    <dgm:cxn modelId="{17BE4075-655A-0F41-BD2E-E60E03E92B75}" srcId="{75C8F958-73C7-7341-82A3-0851E172DE58}" destId="{DEB37241-B497-6C4B-A922-5A384EE589BB}" srcOrd="3" destOrd="0" parTransId="{A4840A04-2F75-3745-BCD6-795FB0786516}" sibTransId="{3137E03E-E848-A548-B9C4-FBAF07F2692C}"/>
    <dgm:cxn modelId="{03A3BA77-A554-F748-B58F-D67CF37F4DB8}" type="presOf" srcId="{DEB37241-B497-6C4B-A922-5A384EE589BB}" destId="{F04A4C4D-16FA-1842-BDB7-6798DDB2D4C0}" srcOrd="0" destOrd="0" presId="urn:microsoft.com/office/officeart/2005/8/layout/hProcess6"/>
    <dgm:cxn modelId="{FDECFE8B-3E67-E748-A34B-19FB78415A4F}" type="presOf" srcId="{5B1365FE-E750-1B43-BA2F-52802CFA4597}" destId="{3DC55491-3F5F-514C-90FD-BF724CF024C8}" srcOrd="0" destOrd="0" presId="urn:microsoft.com/office/officeart/2005/8/layout/hProcess6"/>
    <dgm:cxn modelId="{5B21FA8E-5C66-714E-AE2D-46498AEF49EA}" srcId="{578598B2-49F3-0C47-818D-97C17AD624E4}" destId="{15DBD1D1-5EC4-FD49-9C75-DDDA99979A8A}" srcOrd="0" destOrd="0" parTransId="{FD5D76BB-A18B-1343-8307-AB6FDA1ADCA5}" sibTransId="{06292BB3-E672-DB45-9056-7653A0B8286A}"/>
    <dgm:cxn modelId="{52929591-5B74-D648-B49B-44130C17689B}" type="presOf" srcId="{F71BAA1C-B307-C242-AC1A-52FE36FA93B3}" destId="{B77C0D40-882E-5346-99E4-134D2AF4D98A}" srcOrd="0" destOrd="0" presId="urn:microsoft.com/office/officeart/2005/8/layout/hProcess6"/>
    <dgm:cxn modelId="{BEE3C395-5968-3840-A790-C2D0F12C8ECD}" type="presOf" srcId="{9537382D-3ABB-9C46-8272-7466F785338D}" destId="{91E42031-1F33-5D4D-9872-B39CF9FEAB71}" srcOrd="1" destOrd="0" presId="urn:microsoft.com/office/officeart/2005/8/layout/hProcess6"/>
    <dgm:cxn modelId="{A3CDC997-269C-3344-B2DA-6D6BB4577FC8}" type="presOf" srcId="{41A4C7CC-B79C-6041-837B-83E6FD56F5D8}" destId="{E2E76C07-5EE8-974E-9DEA-103D0AC8AE86}" srcOrd="0" destOrd="0" presId="urn:microsoft.com/office/officeart/2005/8/layout/hProcess6"/>
    <dgm:cxn modelId="{312A3B98-C311-EF4E-B332-8A4132B43938}" srcId="{75C8F958-73C7-7341-82A3-0851E172DE58}" destId="{41A4C7CC-B79C-6041-837B-83E6FD56F5D8}" srcOrd="2" destOrd="0" parTransId="{16E604B2-F7DC-7E49-B75B-ACCF8750373A}" sibTransId="{0A0F2934-F13C-E440-9B0B-AB06AEA70E91}"/>
    <dgm:cxn modelId="{DE2F92A8-133E-ED45-A2E4-553CE22A2439}" type="presOf" srcId="{9537382D-3ABB-9C46-8272-7466F785338D}" destId="{DDF2F0BB-1A2B-ED41-85FF-FC04D9C897BD}" srcOrd="0" destOrd="0" presId="urn:microsoft.com/office/officeart/2005/8/layout/hProcess6"/>
    <dgm:cxn modelId="{63F9EEAE-863B-8D44-921C-F5BE5BEEDF41}" type="presOf" srcId="{ED7CAEB5-EBCB-E44E-8CDB-372CD296E921}" destId="{1262DAEB-9A1D-DB44-9B74-9E16B475A92D}" srcOrd="1" destOrd="0" presId="urn:microsoft.com/office/officeart/2005/8/layout/hProcess6"/>
    <dgm:cxn modelId="{28109EBD-2CBF-5F45-BF14-A13FE979D3B8}" type="presOf" srcId="{801CB19A-BA26-AE48-AAED-609C09C662C2}" destId="{9BFD1112-BD72-B643-8343-A5D12F6DAA6E}" srcOrd="0" destOrd="0" presId="urn:microsoft.com/office/officeart/2005/8/layout/hProcess6"/>
    <dgm:cxn modelId="{911BE9C0-8AF6-984D-8F3D-F92A45B6068B}" srcId="{5B1365FE-E750-1B43-BA2F-52802CFA4597}" destId="{ED7CAEB5-EBCB-E44E-8CDB-372CD296E921}" srcOrd="0" destOrd="0" parTransId="{E98D78EF-72BC-F143-BD6F-48326A2F8375}" sibTransId="{B720B0EC-F108-9F4A-A3A5-218FDED7333E}"/>
    <dgm:cxn modelId="{06AB46CC-987E-DC4D-A8B9-3ED7A5E8BB51}" srcId="{96FF4ADD-DEAA-3648-A9A0-133FC7E99B5D}" destId="{EFE48A1E-9D6D-3543-93FA-61CEC5A4A243}" srcOrd="0" destOrd="0" parTransId="{6F6CB30D-BF5B-F24D-B7CE-D99D81B96863}" sibTransId="{F6339CDF-C2D9-6446-9C28-88E63923AC16}"/>
    <dgm:cxn modelId="{B97A65DA-F5ED-8741-9328-933C6845F97A}" srcId="{75C8F958-73C7-7341-82A3-0851E172DE58}" destId="{D1A3A013-B5E7-BC4D-9409-FA3C8BDA8637}" srcOrd="0" destOrd="0" parTransId="{D6AE55E0-A8FC-B442-9472-B17CFF32577D}" sibTransId="{449DB330-91F9-FF4B-876F-728424A0DCD7}"/>
    <dgm:cxn modelId="{74212DDE-32DD-B146-BEF6-7E36CD1950C0}" srcId="{41A4C7CC-B79C-6041-837B-83E6FD56F5D8}" destId="{E058ADC5-AACF-7E4B-8AE7-605921C05F24}" srcOrd="0" destOrd="0" parTransId="{7BDBFC11-9791-6345-A888-AE659DB20C26}" sibTransId="{57FBEB20-276F-9646-A158-E4EC0A9763BD}"/>
    <dgm:cxn modelId="{96FC94E5-C32B-354B-AE30-B2724042AC72}" type="presOf" srcId="{15DBD1D1-5EC4-FD49-9C75-DDDA99979A8A}" destId="{4C3ED29D-AAD6-A342-8DEA-B0D2E8B0C836}" srcOrd="1" destOrd="0" presId="urn:microsoft.com/office/officeart/2005/8/layout/hProcess6"/>
    <dgm:cxn modelId="{B8EAAEF0-2AF1-4446-B427-5D7E548CF71F}" type="presOf" srcId="{EFE48A1E-9D6D-3543-93FA-61CEC5A4A243}" destId="{DF09DD41-FB35-0342-820F-5DBDF3AC691B}" srcOrd="0" destOrd="0" presId="urn:microsoft.com/office/officeart/2005/8/layout/hProcess6"/>
    <dgm:cxn modelId="{2D4EF8F7-F2D8-554C-885B-C12280CF9108}" type="presOf" srcId="{8AEAE0B0-2225-F341-976B-2E1A1471ACEC}" destId="{9A38A185-5CF6-114C-B80D-4BFB1934CA9A}" srcOrd="0" destOrd="0" presId="urn:microsoft.com/office/officeart/2005/8/layout/hProcess6"/>
    <dgm:cxn modelId="{45F8061C-2794-A240-84AF-57C7AC07D73B}" type="presParOf" srcId="{8EFCCEC2-E6A9-814C-98E1-0BD0053AD190}" destId="{6150A96B-C9AD-2E49-8002-69347A60ACFE}" srcOrd="0" destOrd="0" presId="urn:microsoft.com/office/officeart/2005/8/layout/hProcess6"/>
    <dgm:cxn modelId="{3E082AFA-A8B9-5F43-B4C2-57E85846A59D}" type="presParOf" srcId="{6150A96B-C9AD-2E49-8002-69347A60ACFE}" destId="{FB83EC6F-38B3-D746-BAE7-1DCBE29F012D}" srcOrd="0" destOrd="0" presId="urn:microsoft.com/office/officeart/2005/8/layout/hProcess6"/>
    <dgm:cxn modelId="{6E04694E-7C92-A54C-A938-BA5243F61273}" type="presParOf" srcId="{6150A96B-C9AD-2E49-8002-69347A60ACFE}" destId="{9A12A333-002D-5642-B07B-FD76BF02BB27}" srcOrd="1" destOrd="0" presId="urn:microsoft.com/office/officeart/2005/8/layout/hProcess6"/>
    <dgm:cxn modelId="{91821014-9FB1-224D-BCA3-874AE8BCD118}" type="presParOf" srcId="{6150A96B-C9AD-2E49-8002-69347A60ACFE}" destId="{0E4245DE-88AA-9245-A7E6-46840B3CFA34}" srcOrd="2" destOrd="0" presId="urn:microsoft.com/office/officeart/2005/8/layout/hProcess6"/>
    <dgm:cxn modelId="{CC483790-D131-924D-9BD0-F249AA128F7A}" type="presParOf" srcId="{6150A96B-C9AD-2E49-8002-69347A60ACFE}" destId="{0C531113-BF67-E141-A91F-909C43F7C6B1}" srcOrd="3" destOrd="0" presId="urn:microsoft.com/office/officeart/2005/8/layout/hProcess6"/>
    <dgm:cxn modelId="{B5AD4DE2-0830-C14E-BCE5-989180D4E2C2}" type="presParOf" srcId="{8EFCCEC2-E6A9-814C-98E1-0BD0053AD190}" destId="{4E8C6202-332F-8447-B6C2-9D9C81ADC848}" srcOrd="1" destOrd="0" presId="urn:microsoft.com/office/officeart/2005/8/layout/hProcess6"/>
    <dgm:cxn modelId="{40E06E16-230C-5E45-AB69-0E9D63C5DBAB}" type="presParOf" srcId="{8EFCCEC2-E6A9-814C-98E1-0BD0053AD190}" destId="{C126576F-76DF-5F4C-BA6C-8DDF3ECEB6ED}" srcOrd="2" destOrd="0" presId="urn:microsoft.com/office/officeart/2005/8/layout/hProcess6"/>
    <dgm:cxn modelId="{6627BA75-6609-734F-9937-A3569FA6F46D}" type="presParOf" srcId="{C126576F-76DF-5F4C-BA6C-8DDF3ECEB6ED}" destId="{3B831CFC-1E12-744B-8B1F-CD7376A21F83}" srcOrd="0" destOrd="0" presId="urn:microsoft.com/office/officeart/2005/8/layout/hProcess6"/>
    <dgm:cxn modelId="{17E05E3A-A65E-4D46-AAE7-C07EB14A2966}" type="presParOf" srcId="{C126576F-76DF-5F4C-BA6C-8DDF3ECEB6ED}" destId="{9BFD1112-BD72-B643-8343-A5D12F6DAA6E}" srcOrd="1" destOrd="0" presId="urn:microsoft.com/office/officeart/2005/8/layout/hProcess6"/>
    <dgm:cxn modelId="{F4DAAE78-192E-A84D-B049-2A3FBA8D2EDD}" type="presParOf" srcId="{C126576F-76DF-5F4C-BA6C-8DDF3ECEB6ED}" destId="{03FF8ED5-E134-A447-96F7-069705416FC6}" srcOrd="2" destOrd="0" presId="urn:microsoft.com/office/officeart/2005/8/layout/hProcess6"/>
    <dgm:cxn modelId="{E9BBC749-92C9-6C45-96DC-63D02544EA7A}" type="presParOf" srcId="{C126576F-76DF-5F4C-BA6C-8DDF3ECEB6ED}" destId="{B77C0D40-882E-5346-99E4-134D2AF4D98A}" srcOrd="3" destOrd="0" presId="urn:microsoft.com/office/officeart/2005/8/layout/hProcess6"/>
    <dgm:cxn modelId="{E3800FB3-B5B9-AF4B-8411-2AD98D74BD6B}" type="presParOf" srcId="{8EFCCEC2-E6A9-814C-98E1-0BD0053AD190}" destId="{C909F5DC-82E1-C744-8319-A3CD4C182E65}" srcOrd="3" destOrd="0" presId="urn:microsoft.com/office/officeart/2005/8/layout/hProcess6"/>
    <dgm:cxn modelId="{238D0612-67CA-A14B-AF07-1E56A8C3A510}" type="presParOf" srcId="{8EFCCEC2-E6A9-814C-98E1-0BD0053AD190}" destId="{7C25409A-0B65-444C-AFEA-6E53F3D5FE46}" srcOrd="4" destOrd="0" presId="urn:microsoft.com/office/officeart/2005/8/layout/hProcess6"/>
    <dgm:cxn modelId="{7F540DB3-F22B-DA42-BEAE-2674CDF1C4DF}" type="presParOf" srcId="{7C25409A-0B65-444C-AFEA-6E53F3D5FE46}" destId="{957DA04D-6686-704B-8EB9-300141AB78EC}" srcOrd="0" destOrd="0" presId="urn:microsoft.com/office/officeart/2005/8/layout/hProcess6"/>
    <dgm:cxn modelId="{225BF4D6-EE9A-9B4A-B335-8A4642438240}" type="presParOf" srcId="{7C25409A-0B65-444C-AFEA-6E53F3D5FE46}" destId="{5DB22F4B-ADAE-B84F-A04A-801298E38A7D}" srcOrd="1" destOrd="0" presId="urn:microsoft.com/office/officeart/2005/8/layout/hProcess6"/>
    <dgm:cxn modelId="{303AE497-9F72-794F-975E-707C0ACFFF5C}" type="presParOf" srcId="{7C25409A-0B65-444C-AFEA-6E53F3D5FE46}" destId="{C16ADF94-25CF-4441-AB3C-DC3AE90F1891}" srcOrd="2" destOrd="0" presId="urn:microsoft.com/office/officeart/2005/8/layout/hProcess6"/>
    <dgm:cxn modelId="{550AA4B3-4355-B340-B022-24466B28E19D}" type="presParOf" srcId="{7C25409A-0B65-444C-AFEA-6E53F3D5FE46}" destId="{E2E76C07-5EE8-974E-9DEA-103D0AC8AE86}" srcOrd="3" destOrd="0" presId="urn:microsoft.com/office/officeart/2005/8/layout/hProcess6"/>
    <dgm:cxn modelId="{5A839FE0-3F68-4941-910D-3B45072C6CED}" type="presParOf" srcId="{8EFCCEC2-E6A9-814C-98E1-0BD0053AD190}" destId="{0EC708AB-5354-4D45-A5BD-745A7692F85A}" srcOrd="5" destOrd="0" presId="urn:microsoft.com/office/officeart/2005/8/layout/hProcess6"/>
    <dgm:cxn modelId="{5575D4FC-B165-4B43-B5F8-29845589227C}" type="presParOf" srcId="{8EFCCEC2-E6A9-814C-98E1-0BD0053AD190}" destId="{04C7CE65-B563-9247-B1EC-C9D16F2D75AF}" srcOrd="6" destOrd="0" presId="urn:microsoft.com/office/officeart/2005/8/layout/hProcess6"/>
    <dgm:cxn modelId="{E3090BB9-DCA3-A74D-81C4-665D013CFCDF}" type="presParOf" srcId="{04C7CE65-B563-9247-B1EC-C9D16F2D75AF}" destId="{43C38DB5-1F9E-C04A-9480-DE148B48EB4B}" srcOrd="0" destOrd="0" presId="urn:microsoft.com/office/officeart/2005/8/layout/hProcess6"/>
    <dgm:cxn modelId="{7A18B2C7-D3C2-3A49-8A6C-6319C8E7C75E}" type="presParOf" srcId="{04C7CE65-B563-9247-B1EC-C9D16F2D75AF}" destId="{9A38A185-5CF6-114C-B80D-4BFB1934CA9A}" srcOrd="1" destOrd="0" presId="urn:microsoft.com/office/officeart/2005/8/layout/hProcess6"/>
    <dgm:cxn modelId="{F79E1651-FE38-DC4A-B160-10734AABF6F3}" type="presParOf" srcId="{04C7CE65-B563-9247-B1EC-C9D16F2D75AF}" destId="{C2D8C384-B780-BD46-BC5D-504C4FFD5273}" srcOrd="2" destOrd="0" presId="urn:microsoft.com/office/officeart/2005/8/layout/hProcess6"/>
    <dgm:cxn modelId="{1A9E4467-213C-2040-82AF-FAA54CB5F7AE}" type="presParOf" srcId="{04C7CE65-B563-9247-B1EC-C9D16F2D75AF}" destId="{F04A4C4D-16FA-1842-BDB7-6798DDB2D4C0}" srcOrd="3" destOrd="0" presId="urn:microsoft.com/office/officeart/2005/8/layout/hProcess6"/>
    <dgm:cxn modelId="{73C3775D-FBAE-BA49-861A-D1732E5DF0A7}" type="presParOf" srcId="{8EFCCEC2-E6A9-814C-98E1-0BD0053AD190}" destId="{DBDDFB89-9D95-E148-A12F-15E526746204}" srcOrd="7" destOrd="0" presId="urn:microsoft.com/office/officeart/2005/8/layout/hProcess6"/>
    <dgm:cxn modelId="{9BEE5817-7376-4346-9616-422FEC746013}" type="presParOf" srcId="{8EFCCEC2-E6A9-814C-98E1-0BD0053AD190}" destId="{134E71E3-44DB-6042-9049-529439576B7C}" srcOrd="8" destOrd="0" presId="urn:microsoft.com/office/officeart/2005/8/layout/hProcess6"/>
    <dgm:cxn modelId="{24391B28-B643-4F45-809E-359838A1CE6C}" type="presParOf" srcId="{134E71E3-44DB-6042-9049-529439576B7C}" destId="{A03A2876-611B-5A4D-8850-133EB4FE5A18}" srcOrd="0" destOrd="0" presId="urn:microsoft.com/office/officeart/2005/8/layout/hProcess6"/>
    <dgm:cxn modelId="{14EDB81C-4962-3942-A663-8FB0C8C8B8CA}" type="presParOf" srcId="{134E71E3-44DB-6042-9049-529439576B7C}" destId="{BBA4CCAF-129B-3D42-8637-506D76974A09}" srcOrd="1" destOrd="0" presId="urn:microsoft.com/office/officeart/2005/8/layout/hProcess6"/>
    <dgm:cxn modelId="{BDBC6654-5F09-E447-A895-CA448A1D6476}" type="presParOf" srcId="{134E71E3-44DB-6042-9049-529439576B7C}" destId="{4C3ED29D-AAD6-A342-8DEA-B0D2E8B0C836}" srcOrd="2" destOrd="0" presId="urn:microsoft.com/office/officeart/2005/8/layout/hProcess6"/>
    <dgm:cxn modelId="{A9BB70BF-A187-AE45-BF8B-A49F245876DE}" type="presParOf" srcId="{134E71E3-44DB-6042-9049-529439576B7C}" destId="{909BA081-2BA5-984E-B0BA-A3DDAAF7AE61}" srcOrd="3" destOrd="0" presId="urn:microsoft.com/office/officeart/2005/8/layout/hProcess6"/>
    <dgm:cxn modelId="{F6895CE3-1EB0-4842-AEBA-A5FE3DA32895}" type="presParOf" srcId="{8EFCCEC2-E6A9-814C-98E1-0BD0053AD190}" destId="{F3848994-F8FC-0D4F-A44A-7B3E6952207B}" srcOrd="9" destOrd="0" presId="urn:microsoft.com/office/officeart/2005/8/layout/hProcess6"/>
    <dgm:cxn modelId="{A0D11963-E345-B849-8754-113FD5E4DA74}" type="presParOf" srcId="{8EFCCEC2-E6A9-814C-98E1-0BD0053AD190}" destId="{24E54C89-D0CE-DD4E-8E3F-1DEF6541BF9F}" srcOrd="10" destOrd="0" presId="urn:microsoft.com/office/officeart/2005/8/layout/hProcess6"/>
    <dgm:cxn modelId="{D55EA420-08AB-8C4E-B6BB-16E11C89C953}" type="presParOf" srcId="{24E54C89-D0CE-DD4E-8E3F-1DEF6541BF9F}" destId="{B5E46DA8-19DB-5B4C-9E0F-2718F4CBAC7E}" srcOrd="0" destOrd="0" presId="urn:microsoft.com/office/officeart/2005/8/layout/hProcess6"/>
    <dgm:cxn modelId="{67B21772-7E86-AA4F-BBDE-BAFCFFA9CF5D}" type="presParOf" srcId="{24E54C89-D0CE-DD4E-8E3F-1DEF6541BF9F}" destId="{DDF2F0BB-1A2B-ED41-85FF-FC04D9C897BD}" srcOrd="1" destOrd="0" presId="urn:microsoft.com/office/officeart/2005/8/layout/hProcess6"/>
    <dgm:cxn modelId="{15AB4400-EA3F-7F4B-8360-78EF240C7B08}" type="presParOf" srcId="{24E54C89-D0CE-DD4E-8E3F-1DEF6541BF9F}" destId="{91E42031-1F33-5D4D-9872-B39CF9FEAB71}" srcOrd="2" destOrd="0" presId="urn:microsoft.com/office/officeart/2005/8/layout/hProcess6"/>
    <dgm:cxn modelId="{957069FC-0DF4-DB42-9A3C-59956BA045AA}" type="presParOf" srcId="{24E54C89-D0CE-DD4E-8E3F-1DEF6541BF9F}" destId="{A8674789-984A-B745-BA3C-3D114449CC3D}" srcOrd="3" destOrd="0" presId="urn:microsoft.com/office/officeart/2005/8/layout/hProcess6"/>
    <dgm:cxn modelId="{CD6373E8-2469-CC48-A8E2-A6C4BE78C46E}" type="presParOf" srcId="{8EFCCEC2-E6A9-814C-98E1-0BD0053AD190}" destId="{9D742768-94F8-B043-AFFD-712095EE79C2}" srcOrd="11" destOrd="0" presId="urn:microsoft.com/office/officeart/2005/8/layout/hProcess6"/>
    <dgm:cxn modelId="{8881F9C4-7A6F-7042-8531-C16F5F512311}" type="presParOf" srcId="{8EFCCEC2-E6A9-814C-98E1-0BD0053AD190}" destId="{3F02C696-79F0-CE43-930E-F96883958F99}" srcOrd="12" destOrd="0" presId="urn:microsoft.com/office/officeart/2005/8/layout/hProcess6"/>
    <dgm:cxn modelId="{1A0D0954-9194-D640-B560-8D672CCD0B16}" type="presParOf" srcId="{3F02C696-79F0-CE43-930E-F96883958F99}" destId="{B7F514F0-9E44-4040-8394-86816C6029D1}" srcOrd="0" destOrd="0" presId="urn:microsoft.com/office/officeart/2005/8/layout/hProcess6"/>
    <dgm:cxn modelId="{5FB30792-CD67-6240-9E8D-62B0EA00724C}" type="presParOf" srcId="{3F02C696-79F0-CE43-930E-F96883958F99}" destId="{DF09DD41-FB35-0342-820F-5DBDF3AC691B}" srcOrd="1" destOrd="0" presId="urn:microsoft.com/office/officeart/2005/8/layout/hProcess6"/>
    <dgm:cxn modelId="{11C31516-F923-B64E-A59B-236603FA7338}" type="presParOf" srcId="{3F02C696-79F0-CE43-930E-F96883958F99}" destId="{D30C04D6-F4AC-9C4D-9EDF-395A3A46D76E}" srcOrd="2" destOrd="0" presId="urn:microsoft.com/office/officeart/2005/8/layout/hProcess6"/>
    <dgm:cxn modelId="{242642AC-B237-DC4F-9964-B2D3FDB8283E}" type="presParOf" srcId="{3F02C696-79F0-CE43-930E-F96883958F99}" destId="{368D78EB-82D3-BC41-9B4B-3A9092212378}" srcOrd="3" destOrd="0" presId="urn:microsoft.com/office/officeart/2005/8/layout/hProcess6"/>
    <dgm:cxn modelId="{15EAFC71-140A-7F44-9C71-689238853B87}" type="presParOf" srcId="{8EFCCEC2-E6A9-814C-98E1-0BD0053AD190}" destId="{8539FAFD-682F-5046-A42D-84E00295D761}" srcOrd="13" destOrd="0" presId="urn:microsoft.com/office/officeart/2005/8/layout/hProcess6"/>
    <dgm:cxn modelId="{60995584-F5E4-E442-B1FF-7898156944B5}" type="presParOf" srcId="{8EFCCEC2-E6A9-814C-98E1-0BD0053AD190}" destId="{2F38E7B6-6740-FE47-9788-FA2A154AEE35}" srcOrd="14" destOrd="0" presId="urn:microsoft.com/office/officeart/2005/8/layout/hProcess6"/>
    <dgm:cxn modelId="{24F0BA90-8CA8-D44B-9686-1616D3BBFF06}" type="presParOf" srcId="{2F38E7B6-6740-FE47-9788-FA2A154AEE35}" destId="{279122A0-6E7A-3248-A8D5-5BD6ADA03EB3}" srcOrd="0" destOrd="0" presId="urn:microsoft.com/office/officeart/2005/8/layout/hProcess6"/>
    <dgm:cxn modelId="{D2A6E7EF-A482-234D-82F8-68CF85AB1683}" type="presParOf" srcId="{2F38E7B6-6740-FE47-9788-FA2A154AEE35}" destId="{A8E0B0D3-98ED-7446-A6D0-9A7A2025C289}" srcOrd="1" destOrd="0" presId="urn:microsoft.com/office/officeart/2005/8/layout/hProcess6"/>
    <dgm:cxn modelId="{7899FE38-145B-FE44-B682-371464B6F191}" type="presParOf" srcId="{2F38E7B6-6740-FE47-9788-FA2A154AEE35}" destId="{1262DAEB-9A1D-DB44-9B74-9E16B475A92D}" srcOrd="2" destOrd="0" presId="urn:microsoft.com/office/officeart/2005/8/layout/hProcess6"/>
    <dgm:cxn modelId="{086497EC-DB53-C146-8864-CA1CBD05A8E9}" type="presParOf" srcId="{2F38E7B6-6740-FE47-9788-FA2A154AEE35}" destId="{3DC55491-3F5F-514C-90FD-BF724CF024C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8F958-73C7-7341-82A3-0851E172DE58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1A3A013-B5E7-BC4D-9409-FA3C8BDA863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1986 </a:t>
          </a:r>
          <a:endParaRPr lang="ko-KR" altLang="en-US" sz="1200" dirty="0"/>
        </a:p>
      </dgm:t>
    </dgm:pt>
    <dgm:pt modelId="{D6AE55E0-A8FC-B442-9472-B17CFF32577D}" type="parTrans" cxnId="{B97A65DA-F5ED-8741-9328-933C6845F97A}">
      <dgm:prSet/>
      <dgm:spPr/>
      <dgm:t>
        <a:bodyPr/>
        <a:lstStyle/>
        <a:p>
          <a:pPr latinLnBrk="1"/>
          <a:endParaRPr lang="ko-KR" altLang="en-US" sz="1400"/>
        </a:p>
      </dgm:t>
    </dgm:pt>
    <dgm:pt modelId="{449DB330-91F9-FF4B-876F-728424A0DCD7}" type="sibTrans" cxnId="{B97A65DA-F5ED-8741-9328-933C6845F97A}">
      <dgm:prSet/>
      <dgm:spPr/>
      <dgm:t>
        <a:bodyPr/>
        <a:lstStyle/>
        <a:p>
          <a:pPr latinLnBrk="1"/>
          <a:endParaRPr lang="ko-KR" altLang="en-US" sz="1400"/>
        </a:p>
      </dgm:t>
    </dgm:pt>
    <dgm:pt modelId="{801CB19A-BA26-AE48-AAED-609C09C662C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LSTM</a:t>
          </a:r>
          <a:endParaRPr lang="ko-KR" altLang="en-US" sz="1400" dirty="0"/>
        </a:p>
      </dgm:t>
    </dgm:pt>
    <dgm:pt modelId="{288916C0-B21A-B141-8CF5-DB6C209BBA24}" type="parTrans" cxnId="{A4BA7A4B-1C9C-6342-9671-CA4BD62B0D8F}">
      <dgm:prSet/>
      <dgm:spPr/>
      <dgm:t>
        <a:bodyPr/>
        <a:lstStyle/>
        <a:p>
          <a:pPr latinLnBrk="1"/>
          <a:endParaRPr lang="ko-KR" altLang="en-US" sz="1400"/>
        </a:p>
      </dgm:t>
    </dgm:pt>
    <dgm:pt modelId="{1B6DB147-F95B-6642-9743-0465717DB69D}" type="sibTrans" cxnId="{A4BA7A4B-1C9C-6342-9671-CA4BD62B0D8F}">
      <dgm:prSet/>
      <dgm:spPr/>
      <dgm:t>
        <a:bodyPr/>
        <a:lstStyle/>
        <a:p>
          <a:pPr latinLnBrk="1"/>
          <a:endParaRPr lang="ko-KR" altLang="en-US" sz="1400"/>
        </a:p>
      </dgm:t>
    </dgm:pt>
    <dgm:pt modelId="{41A4C7CC-B79C-6041-837B-83E6FD56F5D8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2014</a:t>
          </a:r>
          <a:endParaRPr lang="ko-KR" altLang="en-US" sz="1200" dirty="0"/>
        </a:p>
      </dgm:t>
    </dgm:pt>
    <dgm:pt modelId="{16E604B2-F7DC-7E49-B75B-ACCF8750373A}" type="parTrans" cxnId="{312A3B98-C311-EF4E-B332-8A4132B43938}">
      <dgm:prSet/>
      <dgm:spPr/>
      <dgm:t>
        <a:bodyPr/>
        <a:lstStyle/>
        <a:p>
          <a:pPr latinLnBrk="1"/>
          <a:endParaRPr lang="ko-KR" altLang="en-US" sz="1400"/>
        </a:p>
      </dgm:t>
    </dgm:pt>
    <dgm:pt modelId="{0A0F2934-F13C-E440-9B0B-AB06AEA70E91}" type="sibTrans" cxnId="{312A3B98-C311-EF4E-B332-8A4132B43938}">
      <dgm:prSet/>
      <dgm:spPr/>
      <dgm:t>
        <a:bodyPr/>
        <a:lstStyle/>
        <a:p>
          <a:pPr latinLnBrk="1"/>
          <a:endParaRPr lang="ko-KR" altLang="en-US" sz="1400"/>
        </a:p>
      </dgm:t>
    </dgm:pt>
    <dgm:pt modelId="{E058ADC5-AACF-7E4B-8AE7-605921C05F24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7BDBFC11-9791-6345-A888-AE659DB20C26}" type="parTrans" cxnId="{74212DDE-32DD-B146-BEF6-7E36CD1950C0}">
      <dgm:prSet/>
      <dgm:spPr/>
      <dgm:t>
        <a:bodyPr/>
        <a:lstStyle/>
        <a:p>
          <a:pPr latinLnBrk="1"/>
          <a:endParaRPr lang="ko-KR" altLang="en-US" sz="1400"/>
        </a:p>
      </dgm:t>
    </dgm:pt>
    <dgm:pt modelId="{57FBEB20-276F-9646-A158-E4EC0A9763BD}" type="sibTrans" cxnId="{74212DDE-32DD-B146-BEF6-7E36CD1950C0}">
      <dgm:prSet/>
      <dgm:spPr/>
      <dgm:t>
        <a:bodyPr/>
        <a:lstStyle/>
        <a:p>
          <a:pPr latinLnBrk="1"/>
          <a:endParaRPr lang="ko-KR" altLang="en-US" sz="1400"/>
        </a:p>
      </dgm:t>
    </dgm:pt>
    <dgm:pt modelId="{578598B2-49F3-0C47-818D-97C17AD624E4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2017</a:t>
          </a:r>
          <a:endParaRPr lang="ko-KR" altLang="en-US" sz="1200" dirty="0"/>
        </a:p>
      </dgm:t>
    </dgm:pt>
    <dgm:pt modelId="{8D66641C-353D-FF42-BC2E-E76689CD5A18}" type="parTrans" cxnId="{ADE81A64-3AB9-1B45-8134-BB43988B51DA}">
      <dgm:prSet/>
      <dgm:spPr/>
      <dgm:t>
        <a:bodyPr/>
        <a:lstStyle/>
        <a:p>
          <a:pPr latinLnBrk="1"/>
          <a:endParaRPr lang="ko-KR" altLang="en-US" sz="1400"/>
        </a:p>
      </dgm:t>
    </dgm:pt>
    <dgm:pt modelId="{05A9342D-6F3C-0246-ABF6-07D4201471A2}" type="sibTrans" cxnId="{ADE81A64-3AB9-1B45-8134-BB43988B51DA}">
      <dgm:prSet/>
      <dgm:spPr/>
      <dgm:t>
        <a:bodyPr/>
        <a:lstStyle/>
        <a:p>
          <a:pPr latinLnBrk="1"/>
          <a:endParaRPr lang="ko-KR" altLang="en-US" sz="1400"/>
        </a:p>
      </dgm:t>
    </dgm:pt>
    <dgm:pt modelId="{B5101BF3-A9EF-084A-AF5C-E902E05CE29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RNN</a:t>
          </a:r>
          <a:endParaRPr lang="ko-KR" altLang="en-US" sz="1400" dirty="0"/>
        </a:p>
      </dgm:t>
    </dgm:pt>
    <dgm:pt modelId="{EBF1C726-49D7-2841-B76D-6BD5E02D09FB}" type="parTrans" cxnId="{53E8E142-BEEE-884C-96A8-6C68BD79E5FD}">
      <dgm:prSet/>
      <dgm:spPr/>
      <dgm:t>
        <a:bodyPr/>
        <a:lstStyle/>
        <a:p>
          <a:pPr latinLnBrk="1"/>
          <a:endParaRPr lang="ko-KR" altLang="en-US" sz="1400"/>
        </a:p>
      </dgm:t>
    </dgm:pt>
    <dgm:pt modelId="{1CB3A8D7-0ACA-B749-A3C4-546D4BA64AC9}" type="sibTrans" cxnId="{53E8E142-BEEE-884C-96A8-6C68BD79E5FD}">
      <dgm:prSet/>
      <dgm:spPr/>
      <dgm:t>
        <a:bodyPr/>
        <a:lstStyle/>
        <a:p>
          <a:pPr latinLnBrk="1"/>
          <a:endParaRPr lang="ko-KR" altLang="en-US" sz="1400"/>
        </a:p>
      </dgm:t>
    </dgm:pt>
    <dgm:pt modelId="{DEB37241-B497-6C4B-A922-5A384EE589B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2015</a:t>
          </a:r>
          <a:endParaRPr lang="ko-KR" altLang="en-US" sz="1200" dirty="0"/>
        </a:p>
      </dgm:t>
    </dgm:pt>
    <dgm:pt modelId="{A4840A04-2F75-3745-BCD6-795FB0786516}" type="parTrans" cxnId="{17BE4075-655A-0F41-BD2E-E60E03E92B75}">
      <dgm:prSet/>
      <dgm:spPr/>
      <dgm:t>
        <a:bodyPr/>
        <a:lstStyle/>
        <a:p>
          <a:pPr latinLnBrk="1"/>
          <a:endParaRPr lang="ko-KR" altLang="en-US" sz="1400"/>
        </a:p>
      </dgm:t>
    </dgm:pt>
    <dgm:pt modelId="{3137E03E-E848-A548-B9C4-FBAF07F2692C}" type="sibTrans" cxnId="{17BE4075-655A-0F41-BD2E-E60E03E92B75}">
      <dgm:prSet/>
      <dgm:spPr/>
      <dgm:t>
        <a:bodyPr/>
        <a:lstStyle/>
        <a:p>
          <a:pPr latinLnBrk="1"/>
          <a:endParaRPr lang="ko-KR" altLang="en-US" sz="1400"/>
        </a:p>
      </dgm:t>
    </dgm:pt>
    <dgm:pt modelId="{8AEAE0B0-2225-F341-976B-2E1A1471ACEC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552C2DA3-9C98-984E-A3E5-04DD2CCFAA6F}" type="parTrans" cxnId="{CB497619-4831-F94F-98F4-ABB47A764826}">
      <dgm:prSet/>
      <dgm:spPr/>
      <dgm:t>
        <a:bodyPr/>
        <a:lstStyle/>
        <a:p>
          <a:pPr latinLnBrk="1"/>
          <a:endParaRPr lang="ko-KR" altLang="en-US" sz="1400"/>
        </a:p>
      </dgm:t>
    </dgm:pt>
    <dgm:pt modelId="{797700FD-AEA6-B847-86C1-AA7D7BDC1F1E}" type="sibTrans" cxnId="{CB497619-4831-F94F-98F4-ABB47A764826}">
      <dgm:prSet/>
      <dgm:spPr/>
      <dgm:t>
        <a:bodyPr/>
        <a:lstStyle/>
        <a:p>
          <a:pPr latinLnBrk="1"/>
          <a:endParaRPr lang="ko-KR" altLang="en-US" sz="1400"/>
        </a:p>
      </dgm:t>
    </dgm:pt>
    <dgm:pt modelId="{15DBD1D1-5EC4-FD49-9C75-DDDA99979A8A}">
      <dgm:prSet phldrT="[텍스트]" custT="1"/>
      <dgm:spPr/>
      <dgm:t>
        <a:bodyPr/>
        <a:lstStyle/>
        <a:p>
          <a:pPr latinLnBrk="1"/>
          <a:endParaRPr lang="ko-KR" altLang="en-US" sz="1400" dirty="0"/>
        </a:p>
      </dgm:t>
    </dgm:pt>
    <dgm:pt modelId="{FD5D76BB-A18B-1343-8307-AB6FDA1ADCA5}" type="parTrans" cxnId="{5B21FA8E-5C66-714E-AE2D-46498AEF49EA}">
      <dgm:prSet/>
      <dgm:spPr/>
      <dgm:t>
        <a:bodyPr/>
        <a:lstStyle/>
        <a:p>
          <a:pPr latinLnBrk="1"/>
          <a:endParaRPr lang="ko-KR" altLang="en-US" sz="1400"/>
        </a:p>
      </dgm:t>
    </dgm:pt>
    <dgm:pt modelId="{06292BB3-E672-DB45-9056-7653A0B8286A}" type="sibTrans" cxnId="{5B21FA8E-5C66-714E-AE2D-46498AEF49EA}">
      <dgm:prSet/>
      <dgm:spPr/>
      <dgm:t>
        <a:bodyPr/>
        <a:lstStyle/>
        <a:p>
          <a:pPr latinLnBrk="1"/>
          <a:endParaRPr lang="ko-KR" altLang="en-US" sz="1400"/>
        </a:p>
      </dgm:t>
    </dgm:pt>
    <dgm:pt modelId="{CD3888AC-1AC5-9A43-B116-2DFB0F1D9FED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2018</a:t>
          </a:r>
          <a:endParaRPr lang="ko-KR" altLang="en-US" sz="1200" dirty="0"/>
        </a:p>
      </dgm:t>
    </dgm:pt>
    <dgm:pt modelId="{CDA5A78A-A547-374F-B972-52D0EFCDB961}" type="parTrans" cxnId="{7313941A-722C-EC4C-9C1F-643FEBE7AA51}">
      <dgm:prSet/>
      <dgm:spPr/>
      <dgm:t>
        <a:bodyPr/>
        <a:lstStyle/>
        <a:p>
          <a:pPr latinLnBrk="1"/>
          <a:endParaRPr lang="ko-KR" altLang="en-US" sz="1400"/>
        </a:p>
      </dgm:t>
    </dgm:pt>
    <dgm:pt modelId="{7E49AFA7-A351-E543-A729-D53FDC662539}" type="sibTrans" cxnId="{7313941A-722C-EC4C-9C1F-643FEBE7AA51}">
      <dgm:prSet/>
      <dgm:spPr/>
      <dgm:t>
        <a:bodyPr/>
        <a:lstStyle/>
        <a:p>
          <a:pPr latinLnBrk="1"/>
          <a:endParaRPr lang="ko-KR" altLang="en-US" sz="1400"/>
        </a:p>
      </dgm:t>
    </dgm:pt>
    <dgm:pt modelId="{9537382D-3ABB-9C46-8272-7466F785338D}">
      <dgm:prSet phldrT="[텍스트]" custT="1"/>
      <dgm:spPr/>
      <dgm:t>
        <a:bodyPr/>
        <a:lstStyle/>
        <a:p>
          <a:pPr latinLnBrk="1"/>
          <a:r>
            <a:rPr lang="en-US" altLang="ko-KR" sz="1400" dirty="0"/>
            <a:t>GPT</a:t>
          </a:r>
          <a:endParaRPr lang="ko-KR" altLang="en-US" sz="1400" dirty="0"/>
        </a:p>
      </dgm:t>
    </dgm:pt>
    <dgm:pt modelId="{F8B85C6F-F415-494E-B475-F59F4EA70764}" type="parTrans" cxnId="{CF30C734-054B-414A-B27E-CB06A12F6D77}">
      <dgm:prSet/>
      <dgm:spPr/>
      <dgm:t>
        <a:bodyPr/>
        <a:lstStyle/>
        <a:p>
          <a:pPr latinLnBrk="1"/>
          <a:endParaRPr lang="ko-KR" altLang="en-US" sz="1400"/>
        </a:p>
      </dgm:t>
    </dgm:pt>
    <dgm:pt modelId="{41C7E675-BE62-C045-B59E-0212C295DFA5}" type="sibTrans" cxnId="{CF30C734-054B-414A-B27E-CB06A12F6D77}">
      <dgm:prSet/>
      <dgm:spPr/>
      <dgm:t>
        <a:bodyPr/>
        <a:lstStyle/>
        <a:p>
          <a:pPr latinLnBrk="1"/>
          <a:endParaRPr lang="ko-KR" altLang="en-US" sz="1400"/>
        </a:p>
      </dgm:t>
    </dgm:pt>
    <dgm:pt modelId="{96FF4ADD-DEAA-3648-A9A0-133FC7E99B5D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2019</a:t>
          </a:r>
          <a:endParaRPr lang="ko-KR" altLang="en-US" sz="1200" dirty="0"/>
        </a:p>
      </dgm:t>
    </dgm:pt>
    <dgm:pt modelId="{4B09DFA8-EE8C-C643-97A6-35906C6165B5}" type="parTrans" cxnId="{F1B0CB48-1D79-2046-A5BB-53E37214CF23}">
      <dgm:prSet/>
      <dgm:spPr/>
      <dgm:t>
        <a:bodyPr/>
        <a:lstStyle/>
        <a:p>
          <a:pPr latinLnBrk="1"/>
          <a:endParaRPr lang="ko-KR" altLang="en-US" sz="1400"/>
        </a:p>
      </dgm:t>
    </dgm:pt>
    <dgm:pt modelId="{C29C48E1-0A63-6A4D-9898-38671BF0311A}" type="sibTrans" cxnId="{F1B0CB48-1D79-2046-A5BB-53E37214CF23}">
      <dgm:prSet/>
      <dgm:spPr/>
      <dgm:t>
        <a:bodyPr/>
        <a:lstStyle/>
        <a:p>
          <a:pPr latinLnBrk="1"/>
          <a:endParaRPr lang="ko-KR" altLang="en-US" sz="1400"/>
        </a:p>
      </dgm:t>
    </dgm:pt>
    <dgm:pt modelId="{EFE48A1E-9D6D-3543-93FA-61CEC5A4A24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BERT</a:t>
          </a:r>
          <a:endParaRPr lang="ko-KR" altLang="en-US" sz="1400" dirty="0"/>
        </a:p>
      </dgm:t>
    </dgm:pt>
    <dgm:pt modelId="{6F6CB30D-BF5B-F24D-B7CE-D99D81B96863}" type="parTrans" cxnId="{06AB46CC-987E-DC4D-A8B9-3ED7A5E8BB51}">
      <dgm:prSet/>
      <dgm:spPr/>
      <dgm:t>
        <a:bodyPr/>
        <a:lstStyle/>
        <a:p>
          <a:pPr latinLnBrk="1"/>
          <a:endParaRPr lang="ko-KR" altLang="en-US" sz="1400"/>
        </a:p>
      </dgm:t>
    </dgm:pt>
    <dgm:pt modelId="{F6339CDF-C2D9-6446-9C28-88E63923AC16}" type="sibTrans" cxnId="{06AB46CC-987E-DC4D-A8B9-3ED7A5E8BB51}">
      <dgm:prSet/>
      <dgm:spPr/>
      <dgm:t>
        <a:bodyPr/>
        <a:lstStyle/>
        <a:p>
          <a:pPr latinLnBrk="1"/>
          <a:endParaRPr lang="ko-KR" altLang="en-US" sz="1400"/>
        </a:p>
      </dgm:t>
    </dgm:pt>
    <dgm:pt modelId="{5B1365FE-E750-1B43-BA2F-52802CFA459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2020</a:t>
          </a:r>
          <a:endParaRPr lang="ko-KR" altLang="en-US" sz="1200" dirty="0"/>
        </a:p>
      </dgm:t>
    </dgm:pt>
    <dgm:pt modelId="{CB6341C7-2D34-004E-83F7-1A0610C3EB98}" type="parTrans" cxnId="{D017B159-9ABC-9A4D-B750-243C41F0289A}">
      <dgm:prSet/>
      <dgm:spPr/>
      <dgm:t>
        <a:bodyPr/>
        <a:lstStyle/>
        <a:p>
          <a:pPr latinLnBrk="1"/>
          <a:endParaRPr lang="ko-KR" altLang="en-US" sz="1400"/>
        </a:p>
      </dgm:t>
    </dgm:pt>
    <dgm:pt modelId="{1B6260B7-326F-8A42-8E54-747879601D9C}" type="sibTrans" cxnId="{D017B159-9ABC-9A4D-B750-243C41F0289A}">
      <dgm:prSet/>
      <dgm:spPr/>
      <dgm:t>
        <a:bodyPr/>
        <a:lstStyle/>
        <a:p>
          <a:pPr latinLnBrk="1"/>
          <a:endParaRPr lang="ko-KR" altLang="en-US" sz="1400"/>
        </a:p>
      </dgm:t>
    </dgm:pt>
    <dgm:pt modelId="{ED7CAEB5-EBCB-E44E-8CDB-372CD296E921}">
      <dgm:prSet phldrT="[텍스트]" custT="1"/>
      <dgm:spPr/>
      <dgm:t>
        <a:bodyPr/>
        <a:lstStyle/>
        <a:p>
          <a:pPr latinLnBrk="1"/>
          <a:r>
            <a:rPr lang="en-US" altLang="ko-KR" sz="1400" dirty="0"/>
            <a:t>GPT-3</a:t>
          </a:r>
          <a:endParaRPr lang="ko-KR" altLang="en-US" sz="1400" dirty="0"/>
        </a:p>
      </dgm:t>
    </dgm:pt>
    <dgm:pt modelId="{E98D78EF-72BC-F143-BD6F-48326A2F8375}" type="parTrans" cxnId="{911BE9C0-8AF6-984D-8F3D-F92A45B6068B}">
      <dgm:prSet/>
      <dgm:spPr/>
      <dgm:t>
        <a:bodyPr/>
        <a:lstStyle/>
        <a:p>
          <a:pPr latinLnBrk="1"/>
          <a:endParaRPr lang="ko-KR" altLang="en-US" sz="1400"/>
        </a:p>
      </dgm:t>
    </dgm:pt>
    <dgm:pt modelId="{B720B0EC-F108-9F4A-A3A5-218FDED7333E}" type="sibTrans" cxnId="{911BE9C0-8AF6-984D-8F3D-F92A45B6068B}">
      <dgm:prSet/>
      <dgm:spPr/>
      <dgm:t>
        <a:bodyPr/>
        <a:lstStyle/>
        <a:p>
          <a:pPr latinLnBrk="1"/>
          <a:endParaRPr lang="ko-KR" altLang="en-US" sz="1400"/>
        </a:p>
      </dgm:t>
    </dgm:pt>
    <dgm:pt modelId="{F71BAA1C-B307-C242-AC1A-52FE36FA93B3}">
      <dgm:prSet phldrT="[텍스트]" custT="1"/>
      <dgm:spPr/>
      <dgm:t>
        <a:bodyPr/>
        <a:lstStyle/>
        <a:p>
          <a:pPr latinLnBrk="1"/>
          <a:r>
            <a:rPr lang="en-US" altLang="ko-KR" sz="1200" dirty="0"/>
            <a:t>1997</a:t>
          </a:r>
          <a:endParaRPr lang="ko-KR" altLang="en-US" sz="1200" dirty="0"/>
        </a:p>
      </dgm:t>
    </dgm:pt>
    <dgm:pt modelId="{DF14953E-ADA4-394B-9672-759279451B09}" type="sibTrans" cxnId="{46D5971A-880D-1445-8779-41B7022471B0}">
      <dgm:prSet/>
      <dgm:spPr/>
      <dgm:t>
        <a:bodyPr/>
        <a:lstStyle/>
        <a:p>
          <a:pPr latinLnBrk="1"/>
          <a:endParaRPr lang="ko-KR" altLang="en-US" sz="1400"/>
        </a:p>
      </dgm:t>
    </dgm:pt>
    <dgm:pt modelId="{E48AED20-62F7-D441-9F4C-D05C281BDB12}" type="parTrans" cxnId="{46D5971A-880D-1445-8779-41B7022471B0}">
      <dgm:prSet/>
      <dgm:spPr/>
      <dgm:t>
        <a:bodyPr/>
        <a:lstStyle/>
        <a:p>
          <a:pPr latinLnBrk="1"/>
          <a:endParaRPr lang="ko-KR" altLang="en-US" sz="1400"/>
        </a:p>
      </dgm:t>
    </dgm:pt>
    <dgm:pt modelId="{8EFCCEC2-E6A9-814C-98E1-0BD0053AD190}" type="pres">
      <dgm:prSet presAssocID="{75C8F958-73C7-7341-82A3-0851E172DE58}" presName="theList" presStyleCnt="0">
        <dgm:presLayoutVars>
          <dgm:dir/>
          <dgm:animLvl val="lvl"/>
          <dgm:resizeHandles val="exact"/>
        </dgm:presLayoutVars>
      </dgm:prSet>
      <dgm:spPr/>
    </dgm:pt>
    <dgm:pt modelId="{6150A96B-C9AD-2E49-8002-69347A60ACFE}" type="pres">
      <dgm:prSet presAssocID="{D1A3A013-B5E7-BC4D-9409-FA3C8BDA8637}" presName="compNode" presStyleCnt="0"/>
      <dgm:spPr/>
    </dgm:pt>
    <dgm:pt modelId="{FB83EC6F-38B3-D746-BAE7-1DCBE29F012D}" type="pres">
      <dgm:prSet presAssocID="{D1A3A013-B5E7-BC4D-9409-FA3C8BDA8637}" presName="noGeometry" presStyleCnt="0"/>
      <dgm:spPr/>
    </dgm:pt>
    <dgm:pt modelId="{9A12A333-002D-5642-B07B-FD76BF02BB27}" type="pres">
      <dgm:prSet presAssocID="{D1A3A013-B5E7-BC4D-9409-FA3C8BDA8637}" presName="childTextVisible" presStyleLbl="bgAccFollowNode1" presStyleIdx="0" presStyleCnt="8">
        <dgm:presLayoutVars>
          <dgm:bulletEnabled val="1"/>
        </dgm:presLayoutVars>
      </dgm:prSet>
      <dgm:spPr/>
    </dgm:pt>
    <dgm:pt modelId="{0E4245DE-88AA-9245-A7E6-46840B3CFA34}" type="pres">
      <dgm:prSet presAssocID="{D1A3A013-B5E7-BC4D-9409-FA3C8BDA8637}" presName="childTextHidden" presStyleLbl="bgAccFollowNode1" presStyleIdx="0" presStyleCnt="8"/>
      <dgm:spPr/>
    </dgm:pt>
    <dgm:pt modelId="{0C531113-BF67-E141-A91F-909C43F7C6B1}" type="pres">
      <dgm:prSet presAssocID="{D1A3A013-B5E7-BC4D-9409-FA3C8BDA863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E8C6202-332F-8447-B6C2-9D9C81ADC848}" type="pres">
      <dgm:prSet presAssocID="{D1A3A013-B5E7-BC4D-9409-FA3C8BDA8637}" presName="aSpace" presStyleCnt="0"/>
      <dgm:spPr/>
    </dgm:pt>
    <dgm:pt modelId="{C126576F-76DF-5F4C-BA6C-8DDF3ECEB6ED}" type="pres">
      <dgm:prSet presAssocID="{F71BAA1C-B307-C242-AC1A-52FE36FA93B3}" presName="compNode" presStyleCnt="0"/>
      <dgm:spPr/>
    </dgm:pt>
    <dgm:pt modelId="{3B831CFC-1E12-744B-8B1F-CD7376A21F83}" type="pres">
      <dgm:prSet presAssocID="{F71BAA1C-B307-C242-AC1A-52FE36FA93B3}" presName="noGeometry" presStyleCnt="0"/>
      <dgm:spPr/>
    </dgm:pt>
    <dgm:pt modelId="{9BFD1112-BD72-B643-8343-A5D12F6DAA6E}" type="pres">
      <dgm:prSet presAssocID="{F71BAA1C-B307-C242-AC1A-52FE36FA93B3}" presName="childTextVisible" presStyleLbl="bgAccFollowNode1" presStyleIdx="1" presStyleCnt="8">
        <dgm:presLayoutVars>
          <dgm:bulletEnabled val="1"/>
        </dgm:presLayoutVars>
      </dgm:prSet>
      <dgm:spPr/>
    </dgm:pt>
    <dgm:pt modelId="{03FF8ED5-E134-A447-96F7-069705416FC6}" type="pres">
      <dgm:prSet presAssocID="{F71BAA1C-B307-C242-AC1A-52FE36FA93B3}" presName="childTextHidden" presStyleLbl="bgAccFollowNode1" presStyleIdx="1" presStyleCnt="8"/>
      <dgm:spPr/>
    </dgm:pt>
    <dgm:pt modelId="{B77C0D40-882E-5346-99E4-134D2AF4D98A}" type="pres">
      <dgm:prSet presAssocID="{F71BAA1C-B307-C242-AC1A-52FE36FA93B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909F5DC-82E1-C744-8319-A3CD4C182E65}" type="pres">
      <dgm:prSet presAssocID="{F71BAA1C-B307-C242-AC1A-52FE36FA93B3}" presName="aSpace" presStyleCnt="0"/>
      <dgm:spPr/>
    </dgm:pt>
    <dgm:pt modelId="{7C25409A-0B65-444C-AFEA-6E53F3D5FE46}" type="pres">
      <dgm:prSet presAssocID="{41A4C7CC-B79C-6041-837B-83E6FD56F5D8}" presName="compNode" presStyleCnt="0"/>
      <dgm:spPr/>
    </dgm:pt>
    <dgm:pt modelId="{957DA04D-6686-704B-8EB9-300141AB78EC}" type="pres">
      <dgm:prSet presAssocID="{41A4C7CC-B79C-6041-837B-83E6FD56F5D8}" presName="noGeometry" presStyleCnt="0"/>
      <dgm:spPr/>
    </dgm:pt>
    <dgm:pt modelId="{5DB22F4B-ADAE-B84F-A04A-801298E38A7D}" type="pres">
      <dgm:prSet presAssocID="{41A4C7CC-B79C-6041-837B-83E6FD56F5D8}" presName="childTextVisible" presStyleLbl="bgAccFollowNode1" presStyleIdx="2" presStyleCnt="8">
        <dgm:presLayoutVars>
          <dgm:bulletEnabled val="1"/>
        </dgm:presLayoutVars>
      </dgm:prSet>
      <dgm:spPr/>
    </dgm:pt>
    <dgm:pt modelId="{C16ADF94-25CF-4441-AB3C-DC3AE90F1891}" type="pres">
      <dgm:prSet presAssocID="{41A4C7CC-B79C-6041-837B-83E6FD56F5D8}" presName="childTextHidden" presStyleLbl="bgAccFollowNode1" presStyleIdx="2" presStyleCnt="8"/>
      <dgm:spPr/>
    </dgm:pt>
    <dgm:pt modelId="{E2E76C07-5EE8-974E-9DEA-103D0AC8AE86}" type="pres">
      <dgm:prSet presAssocID="{41A4C7CC-B79C-6041-837B-83E6FD56F5D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EC708AB-5354-4D45-A5BD-745A7692F85A}" type="pres">
      <dgm:prSet presAssocID="{41A4C7CC-B79C-6041-837B-83E6FD56F5D8}" presName="aSpace" presStyleCnt="0"/>
      <dgm:spPr/>
    </dgm:pt>
    <dgm:pt modelId="{04C7CE65-B563-9247-B1EC-C9D16F2D75AF}" type="pres">
      <dgm:prSet presAssocID="{DEB37241-B497-6C4B-A922-5A384EE589BB}" presName="compNode" presStyleCnt="0"/>
      <dgm:spPr/>
    </dgm:pt>
    <dgm:pt modelId="{43C38DB5-1F9E-C04A-9480-DE148B48EB4B}" type="pres">
      <dgm:prSet presAssocID="{DEB37241-B497-6C4B-A922-5A384EE589BB}" presName="noGeometry" presStyleCnt="0"/>
      <dgm:spPr/>
    </dgm:pt>
    <dgm:pt modelId="{9A38A185-5CF6-114C-B80D-4BFB1934CA9A}" type="pres">
      <dgm:prSet presAssocID="{DEB37241-B497-6C4B-A922-5A384EE589BB}" presName="childTextVisible" presStyleLbl="bgAccFollowNode1" presStyleIdx="3" presStyleCnt="8">
        <dgm:presLayoutVars>
          <dgm:bulletEnabled val="1"/>
        </dgm:presLayoutVars>
      </dgm:prSet>
      <dgm:spPr/>
    </dgm:pt>
    <dgm:pt modelId="{C2D8C384-B780-BD46-BC5D-504C4FFD5273}" type="pres">
      <dgm:prSet presAssocID="{DEB37241-B497-6C4B-A922-5A384EE589BB}" presName="childTextHidden" presStyleLbl="bgAccFollowNode1" presStyleIdx="3" presStyleCnt="8"/>
      <dgm:spPr/>
    </dgm:pt>
    <dgm:pt modelId="{F04A4C4D-16FA-1842-BDB7-6798DDB2D4C0}" type="pres">
      <dgm:prSet presAssocID="{DEB37241-B497-6C4B-A922-5A384EE589BB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DBDDFB89-9D95-E148-A12F-15E526746204}" type="pres">
      <dgm:prSet presAssocID="{DEB37241-B497-6C4B-A922-5A384EE589BB}" presName="aSpace" presStyleCnt="0"/>
      <dgm:spPr/>
    </dgm:pt>
    <dgm:pt modelId="{134E71E3-44DB-6042-9049-529439576B7C}" type="pres">
      <dgm:prSet presAssocID="{578598B2-49F3-0C47-818D-97C17AD624E4}" presName="compNode" presStyleCnt="0"/>
      <dgm:spPr/>
    </dgm:pt>
    <dgm:pt modelId="{A03A2876-611B-5A4D-8850-133EB4FE5A18}" type="pres">
      <dgm:prSet presAssocID="{578598B2-49F3-0C47-818D-97C17AD624E4}" presName="noGeometry" presStyleCnt="0"/>
      <dgm:spPr/>
    </dgm:pt>
    <dgm:pt modelId="{BBA4CCAF-129B-3D42-8637-506D76974A09}" type="pres">
      <dgm:prSet presAssocID="{578598B2-49F3-0C47-818D-97C17AD624E4}" presName="childTextVisible" presStyleLbl="bgAccFollowNode1" presStyleIdx="4" presStyleCnt="8">
        <dgm:presLayoutVars>
          <dgm:bulletEnabled val="1"/>
        </dgm:presLayoutVars>
      </dgm:prSet>
      <dgm:spPr/>
    </dgm:pt>
    <dgm:pt modelId="{4C3ED29D-AAD6-A342-8DEA-B0D2E8B0C836}" type="pres">
      <dgm:prSet presAssocID="{578598B2-49F3-0C47-818D-97C17AD624E4}" presName="childTextHidden" presStyleLbl="bgAccFollowNode1" presStyleIdx="4" presStyleCnt="8"/>
      <dgm:spPr/>
    </dgm:pt>
    <dgm:pt modelId="{909BA081-2BA5-984E-B0BA-A3DDAAF7AE61}" type="pres">
      <dgm:prSet presAssocID="{578598B2-49F3-0C47-818D-97C17AD624E4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F3848994-F8FC-0D4F-A44A-7B3E6952207B}" type="pres">
      <dgm:prSet presAssocID="{578598B2-49F3-0C47-818D-97C17AD624E4}" presName="aSpace" presStyleCnt="0"/>
      <dgm:spPr/>
    </dgm:pt>
    <dgm:pt modelId="{24E54C89-D0CE-DD4E-8E3F-1DEF6541BF9F}" type="pres">
      <dgm:prSet presAssocID="{CD3888AC-1AC5-9A43-B116-2DFB0F1D9FED}" presName="compNode" presStyleCnt="0"/>
      <dgm:spPr/>
    </dgm:pt>
    <dgm:pt modelId="{B5E46DA8-19DB-5B4C-9E0F-2718F4CBAC7E}" type="pres">
      <dgm:prSet presAssocID="{CD3888AC-1AC5-9A43-B116-2DFB0F1D9FED}" presName="noGeometry" presStyleCnt="0"/>
      <dgm:spPr/>
    </dgm:pt>
    <dgm:pt modelId="{DDF2F0BB-1A2B-ED41-85FF-FC04D9C897BD}" type="pres">
      <dgm:prSet presAssocID="{CD3888AC-1AC5-9A43-B116-2DFB0F1D9FED}" presName="childTextVisible" presStyleLbl="bgAccFollowNode1" presStyleIdx="5" presStyleCnt="8">
        <dgm:presLayoutVars>
          <dgm:bulletEnabled val="1"/>
        </dgm:presLayoutVars>
      </dgm:prSet>
      <dgm:spPr/>
    </dgm:pt>
    <dgm:pt modelId="{91E42031-1F33-5D4D-9872-B39CF9FEAB71}" type="pres">
      <dgm:prSet presAssocID="{CD3888AC-1AC5-9A43-B116-2DFB0F1D9FED}" presName="childTextHidden" presStyleLbl="bgAccFollowNode1" presStyleIdx="5" presStyleCnt="8"/>
      <dgm:spPr/>
    </dgm:pt>
    <dgm:pt modelId="{A8674789-984A-B745-BA3C-3D114449CC3D}" type="pres">
      <dgm:prSet presAssocID="{CD3888AC-1AC5-9A43-B116-2DFB0F1D9FED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9D742768-94F8-B043-AFFD-712095EE79C2}" type="pres">
      <dgm:prSet presAssocID="{CD3888AC-1AC5-9A43-B116-2DFB0F1D9FED}" presName="aSpace" presStyleCnt="0"/>
      <dgm:spPr/>
    </dgm:pt>
    <dgm:pt modelId="{3F02C696-79F0-CE43-930E-F96883958F99}" type="pres">
      <dgm:prSet presAssocID="{96FF4ADD-DEAA-3648-A9A0-133FC7E99B5D}" presName="compNode" presStyleCnt="0"/>
      <dgm:spPr/>
    </dgm:pt>
    <dgm:pt modelId="{B7F514F0-9E44-4040-8394-86816C6029D1}" type="pres">
      <dgm:prSet presAssocID="{96FF4ADD-DEAA-3648-A9A0-133FC7E99B5D}" presName="noGeometry" presStyleCnt="0"/>
      <dgm:spPr/>
    </dgm:pt>
    <dgm:pt modelId="{DF09DD41-FB35-0342-820F-5DBDF3AC691B}" type="pres">
      <dgm:prSet presAssocID="{96FF4ADD-DEAA-3648-A9A0-133FC7E99B5D}" presName="childTextVisible" presStyleLbl="bgAccFollowNode1" presStyleIdx="6" presStyleCnt="8">
        <dgm:presLayoutVars>
          <dgm:bulletEnabled val="1"/>
        </dgm:presLayoutVars>
      </dgm:prSet>
      <dgm:spPr/>
    </dgm:pt>
    <dgm:pt modelId="{D30C04D6-F4AC-9C4D-9EDF-395A3A46D76E}" type="pres">
      <dgm:prSet presAssocID="{96FF4ADD-DEAA-3648-A9A0-133FC7E99B5D}" presName="childTextHidden" presStyleLbl="bgAccFollowNode1" presStyleIdx="6" presStyleCnt="8"/>
      <dgm:spPr/>
    </dgm:pt>
    <dgm:pt modelId="{368D78EB-82D3-BC41-9B4B-3A9092212378}" type="pres">
      <dgm:prSet presAssocID="{96FF4ADD-DEAA-3648-A9A0-133FC7E99B5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8539FAFD-682F-5046-A42D-84E00295D761}" type="pres">
      <dgm:prSet presAssocID="{96FF4ADD-DEAA-3648-A9A0-133FC7E99B5D}" presName="aSpace" presStyleCnt="0"/>
      <dgm:spPr/>
    </dgm:pt>
    <dgm:pt modelId="{2F38E7B6-6740-FE47-9788-FA2A154AEE35}" type="pres">
      <dgm:prSet presAssocID="{5B1365FE-E750-1B43-BA2F-52802CFA4597}" presName="compNode" presStyleCnt="0"/>
      <dgm:spPr/>
    </dgm:pt>
    <dgm:pt modelId="{279122A0-6E7A-3248-A8D5-5BD6ADA03EB3}" type="pres">
      <dgm:prSet presAssocID="{5B1365FE-E750-1B43-BA2F-52802CFA4597}" presName="noGeometry" presStyleCnt="0"/>
      <dgm:spPr/>
    </dgm:pt>
    <dgm:pt modelId="{A8E0B0D3-98ED-7446-A6D0-9A7A2025C289}" type="pres">
      <dgm:prSet presAssocID="{5B1365FE-E750-1B43-BA2F-52802CFA4597}" presName="childTextVisible" presStyleLbl="bgAccFollowNode1" presStyleIdx="7" presStyleCnt="8">
        <dgm:presLayoutVars>
          <dgm:bulletEnabled val="1"/>
        </dgm:presLayoutVars>
      </dgm:prSet>
      <dgm:spPr/>
    </dgm:pt>
    <dgm:pt modelId="{1262DAEB-9A1D-DB44-9B74-9E16B475A92D}" type="pres">
      <dgm:prSet presAssocID="{5B1365FE-E750-1B43-BA2F-52802CFA4597}" presName="childTextHidden" presStyleLbl="bgAccFollowNode1" presStyleIdx="7" presStyleCnt="8"/>
      <dgm:spPr/>
    </dgm:pt>
    <dgm:pt modelId="{3DC55491-3F5F-514C-90FD-BF724CF024C8}" type="pres">
      <dgm:prSet presAssocID="{5B1365FE-E750-1B43-BA2F-52802CFA4597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CD61290C-6703-6E4A-AE53-F5758AAA5A9C}" type="presOf" srcId="{D1A3A013-B5E7-BC4D-9409-FA3C8BDA8637}" destId="{0C531113-BF67-E141-A91F-909C43F7C6B1}" srcOrd="0" destOrd="0" presId="urn:microsoft.com/office/officeart/2005/8/layout/hProcess6"/>
    <dgm:cxn modelId="{5A65B012-4EA3-0542-914E-F152D51CC66B}" type="presOf" srcId="{E058ADC5-AACF-7E4B-8AE7-605921C05F24}" destId="{C16ADF94-25CF-4441-AB3C-DC3AE90F1891}" srcOrd="1" destOrd="0" presId="urn:microsoft.com/office/officeart/2005/8/layout/hProcess6"/>
    <dgm:cxn modelId="{CB497619-4831-F94F-98F4-ABB47A764826}" srcId="{DEB37241-B497-6C4B-A922-5A384EE589BB}" destId="{8AEAE0B0-2225-F341-976B-2E1A1471ACEC}" srcOrd="0" destOrd="0" parTransId="{552C2DA3-9C98-984E-A3E5-04DD2CCFAA6F}" sibTransId="{797700FD-AEA6-B847-86C1-AA7D7BDC1F1E}"/>
    <dgm:cxn modelId="{7313941A-722C-EC4C-9C1F-643FEBE7AA51}" srcId="{75C8F958-73C7-7341-82A3-0851E172DE58}" destId="{CD3888AC-1AC5-9A43-B116-2DFB0F1D9FED}" srcOrd="5" destOrd="0" parTransId="{CDA5A78A-A547-374F-B972-52D0EFCDB961}" sibTransId="{7E49AFA7-A351-E543-A729-D53FDC662539}"/>
    <dgm:cxn modelId="{46D5971A-880D-1445-8779-41B7022471B0}" srcId="{75C8F958-73C7-7341-82A3-0851E172DE58}" destId="{F71BAA1C-B307-C242-AC1A-52FE36FA93B3}" srcOrd="1" destOrd="0" parTransId="{E48AED20-62F7-D441-9F4C-D05C281BDB12}" sibTransId="{DF14953E-ADA4-394B-9672-759279451B09}"/>
    <dgm:cxn modelId="{55090222-2973-1D4E-A8D3-8CEA2483D552}" type="presOf" srcId="{E058ADC5-AACF-7E4B-8AE7-605921C05F24}" destId="{5DB22F4B-ADAE-B84F-A04A-801298E38A7D}" srcOrd="0" destOrd="0" presId="urn:microsoft.com/office/officeart/2005/8/layout/hProcess6"/>
    <dgm:cxn modelId="{78D04223-B295-0B42-9262-7EDF7B7B815A}" type="presOf" srcId="{8AEAE0B0-2225-F341-976B-2E1A1471ACEC}" destId="{C2D8C384-B780-BD46-BC5D-504C4FFD5273}" srcOrd="1" destOrd="0" presId="urn:microsoft.com/office/officeart/2005/8/layout/hProcess6"/>
    <dgm:cxn modelId="{A52F2127-D5A1-594B-8CE9-50F1F2D800CC}" type="presOf" srcId="{96FF4ADD-DEAA-3648-A9A0-133FC7E99B5D}" destId="{368D78EB-82D3-BC41-9B4B-3A9092212378}" srcOrd="0" destOrd="0" presId="urn:microsoft.com/office/officeart/2005/8/layout/hProcess6"/>
    <dgm:cxn modelId="{3B5D5C30-6A47-964D-9242-B78D8B8456A4}" type="presOf" srcId="{75C8F958-73C7-7341-82A3-0851E172DE58}" destId="{8EFCCEC2-E6A9-814C-98E1-0BD0053AD190}" srcOrd="0" destOrd="0" presId="urn:microsoft.com/office/officeart/2005/8/layout/hProcess6"/>
    <dgm:cxn modelId="{09BC9C33-AF6C-DE4D-8C29-D2231834C85A}" type="presOf" srcId="{CD3888AC-1AC5-9A43-B116-2DFB0F1D9FED}" destId="{A8674789-984A-B745-BA3C-3D114449CC3D}" srcOrd="0" destOrd="0" presId="urn:microsoft.com/office/officeart/2005/8/layout/hProcess6"/>
    <dgm:cxn modelId="{CF30C734-054B-414A-B27E-CB06A12F6D77}" srcId="{CD3888AC-1AC5-9A43-B116-2DFB0F1D9FED}" destId="{9537382D-3ABB-9C46-8272-7466F785338D}" srcOrd="0" destOrd="0" parTransId="{F8B85C6F-F415-494E-B475-F59F4EA70764}" sibTransId="{41C7E675-BE62-C045-B59E-0212C295DFA5}"/>
    <dgm:cxn modelId="{53E8E142-BEEE-884C-96A8-6C68BD79E5FD}" srcId="{D1A3A013-B5E7-BC4D-9409-FA3C8BDA8637}" destId="{B5101BF3-A9EF-084A-AF5C-E902E05CE292}" srcOrd="0" destOrd="0" parTransId="{EBF1C726-49D7-2841-B76D-6BD5E02D09FB}" sibTransId="{1CB3A8D7-0ACA-B749-A3C4-546D4BA64AC9}"/>
    <dgm:cxn modelId="{CA366944-0A0D-1045-96CD-8039E4F494A5}" type="presOf" srcId="{B5101BF3-A9EF-084A-AF5C-E902E05CE292}" destId="{9A12A333-002D-5642-B07B-FD76BF02BB27}" srcOrd="0" destOrd="0" presId="urn:microsoft.com/office/officeart/2005/8/layout/hProcess6"/>
    <dgm:cxn modelId="{F1B0CB48-1D79-2046-A5BB-53E37214CF23}" srcId="{75C8F958-73C7-7341-82A3-0851E172DE58}" destId="{96FF4ADD-DEAA-3648-A9A0-133FC7E99B5D}" srcOrd="6" destOrd="0" parTransId="{4B09DFA8-EE8C-C643-97A6-35906C6165B5}" sibTransId="{C29C48E1-0A63-6A4D-9898-38671BF0311A}"/>
    <dgm:cxn modelId="{A4BA7A4B-1C9C-6342-9671-CA4BD62B0D8F}" srcId="{F71BAA1C-B307-C242-AC1A-52FE36FA93B3}" destId="{801CB19A-BA26-AE48-AAED-609C09C662C2}" srcOrd="0" destOrd="0" parTransId="{288916C0-B21A-B141-8CF5-DB6C209BBA24}" sibTransId="{1B6DB147-F95B-6642-9743-0465717DB69D}"/>
    <dgm:cxn modelId="{A49AC44D-B84C-E244-924D-FAFA7CAABAAE}" type="presOf" srcId="{B5101BF3-A9EF-084A-AF5C-E902E05CE292}" destId="{0E4245DE-88AA-9245-A7E6-46840B3CFA34}" srcOrd="1" destOrd="0" presId="urn:microsoft.com/office/officeart/2005/8/layout/hProcess6"/>
    <dgm:cxn modelId="{B52DDB50-3CB2-9B4C-BF67-D763BFE62EB3}" type="presOf" srcId="{15DBD1D1-5EC4-FD49-9C75-DDDA99979A8A}" destId="{BBA4CCAF-129B-3D42-8637-506D76974A09}" srcOrd="0" destOrd="0" presId="urn:microsoft.com/office/officeart/2005/8/layout/hProcess6"/>
    <dgm:cxn modelId="{D017B159-9ABC-9A4D-B750-243C41F0289A}" srcId="{75C8F958-73C7-7341-82A3-0851E172DE58}" destId="{5B1365FE-E750-1B43-BA2F-52802CFA4597}" srcOrd="7" destOrd="0" parTransId="{CB6341C7-2D34-004E-83F7-1A0610C3EB98}" sibTransId="{1B6260B7-326F-8A42-8E54-747879601D9C}"/>
    <dgm:cxn modelId="{EF331B5E-138A-2741-BA69-000956E2EE90}" type="presOf" srcId="{578598B2-49F3-0C47-818D-97C17AD624E4}" destId="{909BA081-2BA5-984E-B0BA-A3DDAAF7AE61}" srcOrd="0" destOrd="0" presId="urn:microsoft.com/office/officeart/2005/8/layout/hProcess6"/>
    <dgm:cxn modelId="{C1A9B95E-555A-B44F-9BC5-91DA4CE07BB6}" type="presOf" srcId="{ED7CAEB5-EBCB-E44E-8CDB-372CD296E921}" destId="{A8E0B0D3-98ED-7446-A6D0-9A7A2025C289}" srcOrd="0" destOrd="0" presId="urn:microsoft.com/office/officeart/2005/8/layout/hProcess6"/>
    <dgm:cxn modelId="{EC516B5F-7CDB-7449-ADCD-514E92CA1112}" type="presOf" srcId="{EFE48A1E-9D6D-3543-93FA-61CEC5A4A243}" destId="{D30C04D6-F4AC-9C4D-9EDF-395A3A46D76E}" srcOrd="1" destOrd="0" presId="urn:microsoft.com/office/officeart/2005/8/layout/hProcess6"/>
    <dgm:cxn modelId="{BD775362-2D1F-054E-AB45-B7FB6B9A5B22}" type="presOf" srcId="{801CB19A-BA26-AE48-AAED-609C09C662C2}" destId="{03FF8ED5-E134-A447-96F7-069705416FC6}" srcOrd="1" destOrd="0" presId="urn:microsoft.com/office/officeart/2005/8/layout/hProcess6"/>
    <dgm:cxn modelId="{ADE81A64-3AB9-1B45-8134-BB43988B51DA}" srcId="{75C8F958-73C7-7341-82A3-0851E172DE58}" destId="{578598B2-49F3-0C47-818D-97C17AD624E4}" srcOrd="4" destOrd="0" parTransId="{8D66641C-353D-FF42-BC2E-E76689CD5A18}" sibTransId="{05A9342D-6F3C-0246-ABF6-07D4201471A2}"/>
    <dgm:cxn modelId="{17BE4075-655A-0F41-BD2E-E60E03E92B75}" srcId="{75C8F958-73C7-7341-82A3-0851E172DE58}" destId="{DEB37241-B497-6C4B-A922-5A384EE589BB}" srcOrd="3" destOrd="0" parTransId="{A4840A04-2F75-3745-BCD6-795FB0786516}" sibTransId="{3137E03E-E848-A548-B9C4-FBAF07F2692C}"/>
    <dgm:cxn modelId="{03A3BA77-A554-F748-B58F-D67CF37F4DB8}" type="presOf" srcId="{DEB37241-B497-6C4B-A922-5A384EE589BB}" destId="{F04A4C4D-16FA-1842-BDB7-6798DDB2D4C0}" srcOrd="0" destOrd="0" presId="urn:microsoft.com/office/officeart/2005/8/layout/hProcess6"/>
    <dgm:cxn modelId="{FDECFE8B-3E67-E748-A34B-19FB78415A4F}" type="presOf" srcId="{5B1365FE-E750-1B43-BA2F-52802CFA4597}" destId="{3DC55491-3F5F-514C-90FD-BF724CF024C8}" srcOrd="0" destOrd="0" presId="urn:microsoft.com/office/officeart/2005/8/layout/hProcess6"/>
    <dgm:cxn modelId="{5B21FA8E-5C66-714E-AE2D-46498AEF49EA}" srcId="{578598B2-49F3-0C47-818D-97C17AD624E4}" destId="{15DBD1D1-5EC4-FD49-9C75-DDDA99979A8A}" srcOrd="0" destOrd="0" parTransId="{FD5D76BB-A18B-1343-8307-AB6FDA1ADCA5}" sibTransId="{06292BB3-E672-DB45-9056-7653A0B8286A}"/>
    <dgm:cxn modelId="{52929591-5B74-D648-B49B-44130C17689B}" type="presOf" srcId="{F71BAA1C-B307-C242-AC1A-52FE36FA93B3}" destId="{B77C0D40-882E-5346-99E4-134D2AF4D98A}" srcOrd="0" destOrd="0" presId="urn:microsoft.com/office/officeart/2005/8/layout/hProcess6"/>
    <dgm:cxn modelId="{BEE3C395-5968-3840-A790-C2D0F12C8ECD}" type="presOf" srcId="{9537382D-3ABB-9C46-8272-7466F785338D}" destId="{91E42031-1F33-5D4D-9872-B39CF9FEAB71}" srcOrd="1" destOrd="0" presId="urn:microsoft.com/office/officeart/2005/8/layout/hProcess6"/>
    <dgm:cxn modelId="{A3CDC997-269C-3344-B2DA-6D6BB4577FC8}" type="presOf" srcId="{41A4C7CC-B79C-6041-837B-83E6FD56F5D8}" destId="{E2E76C07-5EE8-974E-9DEA-103D0AC8AE86}" srcOrd="0" destOrd="0" presId="urn:microsoft.com/office/officeart/2005/8/layout/hProcess6"/>
    <dgm:cxn modelId="{312A3B98-C311-EF4E-B332-8A4132B43938}" srcId="{75C8F958-73C7-7341-82A3-0851E172DE58}" destId="{41A4C7CC-B79C-6041-837B-83E6FD56F5D8}" srcOrd="2" destOrd="0" parTransId="{16E604B2-F7DC-7E49-B75B-ACCF8750373A}" sibTransId="{0A0F2934-F13C-E440-9B0B-AB06AEA70E91}"/>
    <dgm:cxn modelId="{DE2F92A8-133E-ED45-A2E4-553CE22A2439}" type="presOf" srcId="{9537382D-3ABB-9C46-8272-7466F785338D}" destId="{DDF2F0BB-1A2B-ED41-85FF-FC04D9C897BD}" srcOrd="0" destOrd="0" presId="urn:microsoft.com/office/officeart/2005/8/layout/hProcess6"/>
    <dgm:cxn modelId="{63F9EEAE-863B-8D44-921C-F5BE5BEEDF41}" type="presOf" srcId="{ED7CAEB5-EBCB-E44E-8CDB-372CD296E921}" destId="{1262DAEB-9A1D-DB44-9B74-9E16B475A92D}" srcOrd="1" destOrd="0" presId="urn:microsoft.com/office/officeart/2005/8/layout/hProcess6"/>
    <dgm:cxn modelId="{28109EBD-2CBF-5F45-BF14-A13FE979D3B8}" type="presOf" srcId="{801CB19A-BA26-AE48-AAED-609C09C662C2}" destId="{9BFD1112-BD72-B643-8343-A5D12F6DAA6E}" srcOrd="0" destOrd="0" presId="urn:microsoft.com/office/officeart/2005/8/layout/hProcess6"/>
    <dgm:cxn modelId="{911BE9C0-8AF6-984D-8F3D-F92A45B6068B}" srcId="{5B1365FE-E750-1B43-BA2F-52802CFA4597}" destId="{ED7CAEB5-EBCB-E44E-8CDB-372CD296E921}" srcOrd="0" destOrd="0" parTransId="{E98D78EF-72BC-F143-BD6F-48326A2F8375}" sibTransId="{B720B0EC-F108-9F4A-A3A5-218FDED7333E}"/>
    <dgm:cxn modelId="{06AB46CC-987E-DC4D-A8B9-3ED7A5E8BB51}" srcId="{96FF4ADD-DEAA-3648-A9A0-133FC7E99B5D}" destId="{EFE48A1E-9D6D-3543-93FA-61CEC5A4A243}" srcOrd="0" destOrd="0" parTransId="{6F6CB30D-BF5B-F24D-B7CE-D99D81B96863}" sibTransId="{F6339CDF-C2D9-6446-9C28-88E63923AC16}"/>
    <dgm:cxn modelId="{B97A65DA-F5ED-8741-9328-933C6845F97A}" srcId="{75C8F958-73C7-7341-82A3-0851E172DE58}" destId="{D1A3A013-B5E7-BC4D-9409-FA3C8BDA8637}" srcOrd="0" destOrd="0" parTransId="{D6AE55E0-A8FC-B442-9472-B17CFF32577D}" sibTransId="{449DB330-91F9-FF4B-876F-728424A0DCD7}"/>
    <dgm:cxn modelId="{74212DDE-32DD-B146-BEF6-7E36CD1950C0}" srcId="{41A4C7CC-B79C-6041-837B-83E6FD56F5D8}" destId="{E058ADC5-AACF-7E4B-8AE7-605921C05F24}" srcOrd="0" destOrd="0" parTransId="{7BDBFC11-9791-6345-A888-AE659DB20C26}" sibTransId="{57FBEB20-276F-9646-A158-E4EC0A9763BD}"/>
    <dgm:cxn modelId="{96FC94E5-C32B-354B-AE30-B2724042AC72}" type="presOf" srcId="{15DBD1D1-5EC4-FD49-9C75-DDDA99979A8A}" destId="{4C3ED29D-AAD6-A342-8DEA-B0D2E8B0C836}" srcOrd="1" destOrd="0" presId="urn:microsoft.com/office/officeart/2005/8/layout/hProcess6"/>
    <dgm:cxn modelId="{B8EAAEF0-2AF1-4446-B427-5D7E548CF71F}" type="presOf" srcId="{EFE48A1E-9D6D-3543-93FA-61CEC5A4A243}" destId="{DF09DD41-FB35-0342-820F-5DBDF3AC691B}" srcOrd="0" destOrd="0" presId="urn:microsoft.com/office/officeart/2005/8/layout/hProcess6"/>
    <dgm:cxn modelId="{2D4EF8F7-F2D8-554C-885B-C12280CF9108}" type="presOf" srcId="{8AEAE0B0-2225-F341-976B-2E1A1471ACEC}" destId="{9A38A185-5CF6-114C-B80D-4BFB1934CA9A}" srcOrd="0" destOrd="0" presId="urn:microsoft.com/office/officeart/2005/8/layout/hProcess6"/>
    <dgm:cxn modelId="{45F8061C-2794-A240-84AF-57C7AC07D73B}" type="presParOf" srcId="{8EFCCEC2-E6A9-814C-98E1-0BD0053AD190}" destId="{6150A96B-C9AD-2E49-8002-69347A60ACFE}" srcOrd="0" destOrd="0" presId="urn:microsoft.com/office/officeart/2005/8/layout/hProcess6"/>
    <dgm:cxn modelId="{3E082AFA-A8B9-5F43-B4C2-57E85846A59D}" type="presParOf" srcId="{6150A96B-C9AD-2E49-8002-69347A60ACFE}" destId="{FB83EC6F-38B3-D746-BAE7-1DCBE29F012D}" srcOrd="0" destOrd="0" presId="urn:microsoft.com/office/officeart/2005/8/layout/hProcess6"/>
    <dgm:cxn modelId="{6E04694E-7C92-A54C-A938-BA5243F61273}" type="presParOf" srcId="{6150A96B-C9AD-2E49-8002-69347A60ACFE}" destId="{9A12A333-002D-5642-B07B-FD76BF02BB27}" srcOrd="1" destOrd="0" presId="urn:microsoft.com/office/officeart/2005/8/layout/hProcess6"/>
    <dgm:cxn modelId="{91821014-9FB1-224D-BCA3-874AE8BCD118}" type="presParOf" srcId="{6150A96B-C9AD-2E49-8002-69347A60ACFE}" destId="{0E4245DE-88AA-9245-A7E6-46840B3CFA34}" srcOrd="2" destOrd="0" presId="urn:microsoft.com/office/officeart/2005/8/layout/hProcess6"/>
    <dgm:cxn modelId="{CC483790-D131-924D-9BD0-F249AA128F7A}" type="presParOf" srcId="{6150A96B-C9AD-2E49-8002-69347A60ACFE}" destId="{0C531113-BF67-E141-A91F-909C43F7C6B1}" srcOrd="3" destOrd="0" presId="urn:microsoft.com/office/officeart/2005/8/layout/hProcess6"/>
    <dgm:cxn modelId="{B5AD4DE2-0830-C14E-BCE5-989180D4E2C2}" type="presParOf" srcId="{8EFCCEC2-E6A9-814C-98E1-0BD0053AD190}" destId="{4E8C6202-332F-8447-B6C2-9D9C81ADC848}" srcOrd="1" destOrd="0" presId="urn:microsoft.com/office/officeart/2005/8/layout/hProcess6"/>
    <dgm:cxn modelId="{40E06E16-230C-5E45-AB69-0E9D63C5DBAB}" type="presParOf" srcId="{8EFCCEC2-E6A9-814C-98E1-0BD0053AD190}" destId="{C126576F-76DF-5F4C-BA6C-8DDF3ECEB6ED}" srcOrd="2" destOrd="0" presId="urn:microsoft.com/office/officeart/2005/8/layout/hProcess6"/>
    <dgm:cxn modelId="{6627BA75-6609-734F-9937-A3569FA6F46D}" type="presParOf" srcId="{C126576F-76DF-5F4C-BA6C-8DDF3ECEB6ED}" destId="{3B831CFC-1E12-744B-8B1F-CD7376A21F83}" srcOrd="0" destOrd="0" presId="urn:microsoft.com/office/officeart/2005/8/layout/hProcess6"/>
    <dgm:cxn modelId="{17E05E3A-A65E-4D46-AAE7-C07EB14A2966}" type="presParOf" srcId="{C126576F-76DF-5F4C-BA6C-8DDF3ECEB6ED}" destId="{9BFD1112-BD72-B643-8343-A5D12F6DAA6E}" srcOrd="1" destOrd="0" presId="urn:microsoft.com/office/officeart/2005/8/layout/hProcess6"/>
    <dgm:cxn modelId="{F4DAAE78-192E-A84D-B049-2A3FBA8D2EDD}" type="presParOf" srcId="{C126576F-76DF-5F4C-BA6C-8DDF3ECEB6ED}" destId="{03FF8ED5-E134-A447-96F7-069705416FC6}" srcOrd="2" destOrd="0" presId="urn:microsoft.com/office/officeart/2005/8/layout/hProcess6"/>
    <dgm:cxn modelId="{E9BBC749-92C9-6C45-96DC-63D02544EA7A}" type="presParOf" srcId="{C126576F-76DF-5F4C-BA6C-8DDF3ECEB6ED}" destId="{B77C0D40-882E-5346-99E4-134D2AF4D98A}" srcOrd="3" destOrd="0" presId="urn:microsoft.com/office/officeart/2005/8/layout/hProcess6"/>
    <dgm:cxn modelId="{E3800FB3-B5B9-AF4B-8411-2AD98D74BD6B}" type="presParOf" srcId="{8EFCCEC2-E6A9-814C-98E1-0BD0053AD190}" destId="{C909F5DC-82E1-C744-8319-A3CD4C182E65}" srcOrd="3" destOrd="0" presId="urn:microsoft.com/office/officeart/2005/8/layout/hProcess6"/>
    <dgm:cxn modelId="{238D0612-67CA-A14B-AF07-1E56A8C3A510}" type="presParOf" srcId="{8EFCCEC2-E6A9-814C-98E1-0BD0053AD190}" destId="{7C25409A-0B65-444C-AFEA-6E53F3D5FE46}" srcOrd="4" destOrd="0" presId="urn:microsoft.com/office/officeart/2005/8/layout/hProcess6"/>
    <dgm:cxn modelId="{7F540DB3-F22B-DA42-BEAE-2674CDF1C4DF}" type="presParOf" srcId="{7C25409A-0B65-444C-AFEA-6E53F3D5FE46}" destId="{957DA04D-6686-704B-8EB9-300141AB78EC}" srcOrd="0" destOrd="0" presId="urn:microsoft.com/office/officeart/2005/8/layout/hProcess6"/>
    <dgm:cxn modelId="{225BF4D6-EE9A-9B4A-B335-8A4642438240}" type="presParOf" srcId="{7C25409A-0B65-444C-AFEA-6E53F3D5FE46}" destId="{5DB22F4B-ADAE-B84F-A04A-801298E38A7D}" srcOrd="1" destOrd="0" presId="urn:microsoft.com/office/officeart/2005/8/layout/hProcess6"/>
    <dgm:cxn modelId="{303AE497-9F72-794F-975E-707C0ACFFF5C}" type="presParOf" srcId="{7C25409A-0B65-444C-AFEA-6E53F3D5FE46}" destId="{C16ADF94-25CF-4441-AB3C-DC3AE90F1891}" srcOrd="2" destOrd="0" presId="urn:microsoft.com/office/officeart/2005/8/layout/hProcess6"/>
    <dgm:cxn modelId="{550AA4B3-4355-B340-B022-24466B28E19D}" type="presParOf" srcId="{7C25409A-0B65-444C-AFEA-6E53F3D5FE46}" destId="{E2E76C07-5EE8-974E-9DEA-103D0AC8AE86}" srcOrd="3" destOrd="0" presId="urn:microsoft.com/office/officeart/2005/8/layout/hProcess6"/>
    <dgm:cxn modelId="{5A839FE0-3F68-4941-910D-3B45072C6CED}" type="presParOf" srcId="{8EFCCEC2-E6A9-814C-98E1-0BD0053AD190}" destId="{0EC708AB-5354-4D45-A5BD-745A7692F85A}" srcOrd="5" destOrd="0" presId="urn:microsoft.com/office/officeart/2005/8/layout/hProcess6"/>
    <dgm:cxn modelId="{5575D4FC-B165-4B43-B5F8-29845589227C}" type="presParOf" srcId="{8EFCCEC2-E6A9-814C-98E1-0BD0053AD190}" destId="{04C7CE65-B563-9247-B1EC-C9D16F2D75AF}" srcOrd="6" destOrd="0" presId="urn:microsoft.com/office/officeart/2005/8/layout/hProcess6"/>
    <dgm:cxn modelId="{E3090BB9-DCA3-A74D-81C4-665D013CFCDF}" type="presParOf" srcId="{04C7CE65-B563-9247-B1EC-C9D16F2D75AF}" destId="{43C38DB5-1F9E-C04A-9480-DE148B48EB4B}" srcOrd="0" destOrd="0" presId="urn:microsoft.com/office/officeart/2005/8/layout/hProcess6"/>
    <dgm:cxn modelId="{7A18B2C7-D3C2-3A49-8A6C-6319C8E7C75E}" type="presParOf" srcId="{04C7CE65-B563-9247-B1EC-C9D16F2D75AF}" destId="{9A38A185-5CF6-114C-B80D-4BFB1934CA9A}" srcOrd="1" destOrd="0" presId="urn:microsoft.com/office/officeart/2005/8/layout/hProcess6"/>
    <dgm:cxn modelId="{F79E1651-FE38-DC4A-B160-10734AABF6F3}" type="presParOf" srcId="{04C7CE65-B563-9247-B1EC-C9D16F2D75AF}" destId="{C2D8C384-B780-BD46-BC5D-504C4FFD5273}" srcOrd="2" destOrd="0" presId="urn:microsoft.com/office/officeart/2005/8/layout/hProcess6"/>
    <dgm:cxn modelId="{1A9E4467-213C-2040-82AF-FAA54CB5F7AE}" type="presParOf" srcId="{04C7CE65-B563-9247-B1EC-C9D16F2D75AF}" destId="{F04A4C4D-16FA-1842-BDB7-6798DDB2D4C0}" srcOrd="3" destOrd="0" presId="urn:microsoft.com/office/officeart/2005/8/layout/hProcess6"/>
    <dgm:cxn modelId="{73C3775D-FBAE-BA49-861A-D1732E5DF0A7}" type="presParOf" srcId="{8EFCCEC2-E6A9-814C-98E1-0BD0053AD190}" destId="{DBDDFB89-9D95-E148-A12F-15E526746204}" srcOrd="7" destOrd="0" presId="urn:microsoft.com/office/officeart/2005/8/layout/hProcess6"/>
    <dgm:cxn modelId="{9BEE5817-7376-4346-9616-422FEC746013}" type="presParOf" srcId="{8EFCCEC2-E6A9-814C-98E1-0BD0053AD190}" destId="{134E71E3-44DB-6042-9049-529439576B7C}" srcOrd="8" destOrd="0" presId="urn:microsoft.com/office/officeart/2005/8/layout/hProcess6"/>
    <dgm:cxn modelId="{24391B28-B643-4F45-809E-359838A1CE6C}" type="presParOf" srcId="{134E71E3-44DB-6042-9049-529439576B7C}" destId="{A03A2876-611B-5A4D-8850-133EB4FE5A18}" srcOrd="0" destOrd="0" presId="urn:microsoft.com/office/officeart/2005/8/layout/hProcess6"/>
    <dgm:cxn modelId="{14EDB81C-4962-3942-A663-8FB0C8C8B8CA}" type="presParOf" srcId="{134E71E3-44DB-6042-9049-529439576B7C}" destId="{BBA4CCAF-129B-3D42-8637-506D76974A09}" srcOrd="1" destOrd="0" presId="urn:microsoft.com/office/officeart/2005/8/layout/hProcess6"/>
    <dgm:cxn modelId="{BDBC6654-5F09-E447-A895-CA448A1D6476}" type="presParOf" srcId="{134E71E3-44DB-6042-9049-529439576B7C}" destId="{4C3ED29D-AAD6-A342-8DEA-B0D2E8B0C836}" srcOrd="2" destOrd="0" presId="urn:microsoft.com/office/officeart/2005/8/layout/hProcess6"/>
    <dgm:cxn modelId="{A9BB70BF-A187-AE45-BF8B-A49F245876DE}" type="presParOf" srcId="{134E71E3-44DB-6042-9049-529439576B7C}" destId="{909BA081-2BA5-984E-B0BA-A3DDAAF7AE61}" srcOrd="3" destOrd="0" presId="urn:microsoft.com/office/officeart/2005/8/layout/hProcess6"/>
    <dgm:cxn modelId="{F6895CE3-1EB0-4842-AEBA-A5FE3DA32895}" type="presParOf" srcId="{8EFCCEC2-E6A9-814C-98E1-0BD0053AD190}" destId="{F3848994-F8FC-0D4F-A44A-7B3E6952207B}" srcOrd="9" destOrd="0" presId="urn:microsoft.com/office/officeart/2005/8/layout/hProcess6"/>
    <dgm:cxn modelId="{A0D11963-E345-B849-8754-113FD5E4DA74}" type="presParOf" srcId="{8EFCCEC2-E6A9-814C-98E1-0BD0053AD190}" destId="{24E54C89-D0CE-DD4E-8E3F-1DEF6541BF9F}" srcOrd="10" destOrd="0" presId="urn:microsoft.com/office/officeart/2005/8/layout/hProcess6"/>
    <dgm:cxn modelId="{D55EA420-08AB-8C4E-B6BB-16E11C89C953}" type="presParOf" srcId="{24E54C89-D0CE-DD4E-8E3F-1DEF6541BF9F}" destId="{B5E46DA8-19DB-5B4C-9E0F-2718F4CBAC7E}" srcOrd="0" destOrd="0" presId="urn:microsoft.com/office/officeart/2005/8/layout/hProcess6"/>
    <dgm:cxn modelId="{67B21772-7E86-AA4F-BBDE-BAFCFFA9CF5D}" type="presParOf" srcId="{24E54C89-D0CE-DD4E-8E3F-1DEF6541BF9F}" destId="{DDF2F0BB-1A2B-ED41-85FF-FC04D9C897BD}" srcOrd="1" destOrd="0" presId="urn:microsoft.com/office/officeart/2005/8/layout/hProcess6"/>
    <dgm:cxn modelId="{15AB4400-EA3F-7F4B-8360-78EF240C7B08}" type="presParOf" srcId="{24E54C89-D0CE-DD4E-8E3F-1DEF6541BF9F}" destId="{91E42031-1F33-5D4D-9872-B39CF9FEAB71}" srcOrd="2" destOrd="0" presId="urn:microsoft.com/office/officeart/2005/8/layout/hProcess6"/>
    <dgm:cxn modelId="{957069FC-0DF4-DB42-9A3C-59956BA045AA}" type="presParOf" srcId="{24E54C89-D0CE-DD4E-8E3F-1DEF6541BF9F}" destId="{A8674789-984A-B745-BA3C-3D114449CC3D}" srcOrd="3" destOrd="0" presId="urn:microsoft.com/office/officeart/2005/8/layout/hProcess6"/>
    <dgm:cxn modelId="{CD6373E8-2469-CC48-A8E2-A6C4BE78C46E}" type="presParOf" srcId="{8EFCCEC2-E6A9-814C-98E1-0BD0053AD190}" destId="{9D742768-94F8-B043-AFFD-712095EE79C2}" srcOrd="11" destOrd="0" presId="urn:microsoft.com/office/officeart/2005/8/layout/hProcess6"/>
    <dgm:cxn modelId="{8881F9C4-7A6F-7042-8531-C16F5F512311}" type="presParOf" srcId="{8EFCCEC2-E6A9-814C-98E1-0BD0053AD190}" destId="{3F02C696-79F0-CE43-930E-F96883958F99}" srcOrd="12" destOrd="0" presId="urn:microsoft.com/office/officeart/2005/8/layout/hProcess6"/>
    <dgm:cxn modelId="{1A0D0954-9194-D640-B560-8D672CCD0B16}" type="presParOf" srcId="{3F02C696-79F0-CE43-930E-F96883958F99}" destId="{B7F514F0-9E44-4040-8394-86816C6029D1}" srcOrd="0" destOrd="0" presId="urn:microsoft.com/office/officeart/2005/8/layout/hProcess6"/>
    <dgm:cxn modelId="{5FB30792-CD67-6240-9E8D-62B0EA00724C}" type="presParOf" srcId="{3F02C696-79F0-CE43-930E-F96883958F99}" destId="{DF09DD41-FB35-0342-820F-5DBDF3AC691B}" srcOrd="1" destOrd="0" presId="urn:microsoft.com/office/officeart/2005/8/layout/hProcess6"/>
    <dgm:cxn modelId="{11C31516-F923-B64E-A59B-236603FA7338}" type="presParOf" srcId="{3F02C696-79F0-CE43-930E-F96883958F99}" destId="{D30C04D6-F4AC-9C4D-9EDF-395A3A46D76E}" srcOrd="2" destOrd="0" presId="urn:microsoft.com/office/officeart/2005/8/layout/hProcess6"/>
    <dgm:cxn modelId="{242642AC-B237-DC4F-9964-B2D3FDB8283E}" type="presParOf" srcId="{3F02C696-79F0-CE43-930E-F96883958F99}" destId="{368D78EB-82D3-BC41-9B4B-3A9092212378}" srcOrd="3" destOrd="0" presId="urn:microsoft.com/office/officeart/2005/8/layout/hProcess6"/>
    <dgm:cxn modelId="{15EAFC71-140A-7F44-9C71-689238853B87}" type="presParOf" srcId="{8EFCCEC2-E6A9-814C-98E1-0BD0053AD190}" destId="{8539FAFD-682F-5046-A42D-84E00295D761}" srcOrd="13" destOrd="0" presId="urn:microsoft.com/office/officeart/2005/8/layout/hProcess6"/>
    <dgm:cxn modelId="{60995584-F5E4-E442-B1FF-7898156944B5}" type="presParOf" srcId="{8EFCCEC2-E6A9-814C-98E1-0BD0053AD190}" destId="{2F38E7B6-6740-FE47-9788-FA2A154AEE35}" srcOrd="14" destOrd="0" presId="urn:microsoft.com/office/officeart/2005/8/layout/hProcess6"/>
    <dgm:cxn modelId="{24F0BA90-8CA8-D44B-9686-1616D3BBFF06}" type="presParOf" srcId="{2F38E7B6-6740-FE47-9788-FA2A154AEE35}" destId="{279122A0-6E7A-3248-A8D5-5BD6ADA03EB3}" srcOrd="0" destOrd="0" presId="urn:microsoft.com/office/officeart/2005/8/layout/hProcess6"/>
    <dgm:cxn modelId="{D2A6E7EF-A482-234D-82F8-68CF85AB1683}" type="presParOf" srcId="{2F38E7B6-6740-FE47-9788-FA2A154AEE35}" destId="{A8E0B0D3-98ED-7446-A6D0-9A7A2025C289}" srcOrd="1" destOrd="0" presId="urn:microsoft.com/office/officeart/2005/8/layout/hProcess6"/>
    <dgm:cxn modelId="{7899FE38-145B-FE44-B682-371464B6F191}" type="presParOf" srcId="{2F38E7B6-6740-FE47-9788-FA2A154AEE35}" destId="{1262DAEB-9A1D-DB44-9B74-9E16B475A92D}" srcOrd="2" destOrd="0" presId="urn:microsoft.com/office/officeart/2005/8/layout/hProcess6"/>
    <dgm:cxn modelId="{086497EC-DB53-C146-8864-CA1CBD05A8E9}" type="presParOf" srcId="{2F38E7B6-6740-FE47-9788-FA2A154AEE35}" destId="{3DC55491-3F5F-514C-90FD-BF724CF024C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A333-002D-5642-B07B-FD76BF02BB27}">
      <dsp:nvSpPr>
        <dsp:cNvPr id="0" name=""/>
        <dsp:cNvSpPr/>
      </dsp:nvSpPr>
      <dsp:spPr>
        <a:xfrm>
          <a:off x="284007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RNN</a:t>
          </a:r>
          <a:endParaRPr lang="ko-KR" altLang="en-US" sz="1400" kern="1200" dirty="0"/>
        </a:p>
      </dsp:txBody>
      <dsp:txXfrm>
        <a:off x="567545" y="2362346"/>
        <a:ext cx="552898" cy="693973"/>
      </dsp:txXfrm>
    </dsp:sp>
    <dsp:sp modelId="{0C531113-BF67-E141-A91F-909C43F7C6B1}">
      <dsp:nvSpPr>
        <dsp:cNvPr id="0" name=""/>
        <dsp:cNvSpPr/>
      </dsp:nvSpPr>
      <dsp:spPr>
        <a:xfrm>
          <a:off x="469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1986 </a:t>
          </a:r>
          <a:endParaRPr lang="ko-KR" altLang="en-US" sz="1200" kern="1200" dirty="0"/>
        </a:p>
      </dsp:txBody>
      <dsp:txXfrm>
        <a:off x="83515" y="2508841"/>
        <a:ext cx="400983" cy="400983"/>
      </dsp:txXfrm>
    </dsp:sp>
    <dsp:sp modelId="{9BFD1112-BD72-B643-8343-A5D12F6DAA6E}">
      <dsp:nvSpPr>
        <dsp:cNvPr id="0" name=""/>
        <dsp:cNvSpPr/>
      </dsp:nvSpPr>
      <dsp:spPr>
        <a:xfrm>
          <a:off x="1772581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LSTM</a:t>
          </a:r>
          <a:endParaRPr lang="ko-KR" altLang="en-US" sz="1400" kern="1200" dirty="0"/>
        </a:p>
      </dsp:txBody>
      <dsp:txXfrm>
        <a:off x="2056119" y="2362346"/>
        <a:ext cx="552898" cy="693973"/>
      </dsp:txXfrm>
    </dsp:sp>
    <dsp:sp modelId="{B77C0D40-882E-5346-99E4-134D2AF4D98A}">
      <dsp:nvSpPr>
        <dsp:cNvPr id="0" name=""/>
        <dsp:cNvSpPr/>
      </dsp:nvSpPr>
      <dsp:spPr>
        <a:xfrm>
          <a:off x="1489043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1997</a:t>
          </a:r>
          <a:endParaRPr lang="ko-KR" altLang="en-US" sz="1200" kern="1200" dirty="0"/>
        </a:p>
      </dsp:txBody>
      <dsp:txXfrm>
        <a:off x="1572089" y="2508841"/>
        <a:ext cx="400983" cy="400983"/>
      </dsp:txXfrm>
    </dsp:sp>
    <dsp:sp modelId="{5DB22F4B-ADAE-B84F-A04A-801298E38A7D}">
      <dsp:nvSpPr>
        <dsp:cNvPr id="0" name=""/>
        <dsp:cNvSpPr/>
      </dsp:nvSpPr>
      <dsp:spPr>
        <a:xfrm>
          <a:off x="3261155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3544693" y="2362346"/>
        <a:ext cx="552898" cy="693973"/>
      </dsp:txXfrm>
    </dsp:sp>
    <dsp:sp modelId="{E2E76C07-5EE8-974E-9DEA-103D0AC8AE86}">
      <dsp:nvSpPr>
        <dsp:cNvPr id="0" name=""/>
        <dsp:cNvSpPr/>
      </dsp:nvSpPr>
      <dsp:spPr>
        <a:xfrm>
          <a:off x="2977617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2014</a:t>
          </a:r>
          <a:endParaRPr lang="ko-KR" altLang="en-US" sz="1200" kern="1200" dirty="0"/>
        </a:p>
      </dsp:txBody>
      <dsp:txXfrm>
        <a:off x="3060663" y="2508841"/>
        <a:ext cx="400983" cy="400983"/>
      </dsp:txXfrm>
    </dsp:sp>
    <dsp:sp modelId="{9A38A185-5CF6-114C-B80D-4BFB1934CA9A}">
      <dsp:nvSpPr>
        <dsp:cNvPr id="0" name=""/>
        <dsp:cNvSpPr/>
      </dsp:nvSpPr>
      <dsp:spPr>
        <a:xfrm>
          <a:off x="4749730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5033267" y="2362346"/>
        <a:ext cx="552898" cy="693973"/>
      </dsp:txXfrm>
    </dsp:sp>
    <dsp:sp modelId="{F04A4C4D-16FA-1842-BDB7-6798DDB2D4C0}">
      <dsp:nvSpPr>
        <dsp:cNvPr id="0" name=""/>
        <dsp:cNvSpPr/>
      </dsp:nvSpPr>
      <dsp:spPr>
        <a:xfrm>
          <a:off x="4466192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2015</a:t>
          </a:r>
          <a:endParaRPr lang="ko-KR" altLang="en-US" sz="1200" kern="1200" dirty="0"/>
        </a:p>
      </dsp:txBody>
      <dsp:txXfrm>
        <a:off x="4549238" y="2508841"/>
        <a:ext cx="400983" cy="400983"/>
      </dsp:txXfrm>
    </dsp:sp>
    <dsp:sp modelId="{BBA4CCAF-129B-3D42-8637-506D76974A09}">
      <dsp:nvSpPr>
        <dsp:cNvPr id="0" name=""/>
        <dsp:cNvSpPr/>
      </dsp:nvSpPr>
      <dsp:spPr>
        <a:xfrm>
          <a:off x="6238304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6521842" y="2362346"/>
        <a:ext cx="552898" cy="693973"/>
      </dsp:txXfrm>
    </dsp:sp>
    <dsp:sp modelId="{909BA081-2BA5-984E-B0BA-A3DDAAF7AE61}">
      <dsp:nvSpPr>
        <dsp:cNvPr id="0" name=""/>
        <dsp:cNvSpPr/>
      </dsp:nvSpPr>
      <dsp:spPr>
        <a:xfrm>
          <a:off x="5954766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2017</a:t>
          </a:r>
          <a:endParaRPr lang="ko-KR" altLang="en-US" sz="1200" kern="1200" dirty="0"/>
        </a:p>
      </dsp:txBody>
      <dsp:txXfrm>
        <a:off x="6037812" y="2508841"/>
        <a:ext cx="400983" cy="400983"/>
      </dsp:txXfrm>
    </dsp:sp>
    <dsp:sp modelId="{DDF2F0BB-1A2B-ED41-85FF-FC04D9C897BD}">
      <dsp:nvSpPr>
        <dsp:cNvPr id="0" name=""/>
        <dsp:cNvSpPr/>
      </dsp:nvSpPr>
      <dsp:spPr>
        <a:xfrm>
          <a:off x="7726878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GPT</a:t>
          </a:r>
          <a:endParaRPr lang="ko-KR" altLang="en-US" sz="1400" kern="1200" dirty="0"/>
        </a:p>
      </dsp:txBody>
      <dsp:txXfrm>
        <a:off x="8010416" y="2362346"/>
        <a:ext cx="552898" cy="693973"/>
      </dsp:txXfrm>
    </dsp:sp>
    <dsp:sp modelId="{A8674789-984A-B745-BA3C-3D114449CC3D}">
      <dsp:nvSpPr>
        <dsp:cNvPr id="0" name=""/>
        <dsp:cNvSpPr/>
      </dsp:nvSpPr>
      <dsp:spPr>
        <a:xfrm>
          <a:off x="7443340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2018</a:t>
          </a:r>
          <a:endParaRPr lang="ko-KR" altLang="en-US" sz="1200" kern="1200" dirty="0"/>
        </a:p>
      </dsp:txBody>
      <dsp:txXfrm>
        <a:off x="7526386" y="2508841"/>
        <a:ext cx="400983" cy="400983"/>
      </dsp:txXfrm>
    </dsp:sp>
    <dsp:sp modelId="{DF09DD41-FB35-0342-820F-5DBDF3AC691B}">
      <dsp:nvSpPr>
        <dsp:cNvPr id="0" name=""/>
        <dsp:cNvSpPr/>
      </dsp:nvSpPr>
      <dsp:spPr>
        <a:xfrm>
          <a:off x="9215452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BERT</a:t>
          </a:r>
          <a:endParaRPr lang="ko-KR" altLang="en-US" sz="1400" kern="1200" dirty="0"/>
        </a:p>
      </dsp:txBody>
      <dsp:txXfrm>
        <a:off x="9498990" y="2362346"/>
        <a:ext cx="552898" cy="693973"/>
      </dsp:txXfrm>
    </dsp:sp>
    <dsp:sp modelId="{368D78EB-82D3-BC41-9B4B-3A9092212378}">
      <dsp:nvSpPr>
        <dsp:cNvPr id="0" name=""/>
        <dsp:cNvSpPr/>
      </dsp:nvSpPr>
      <dsp:spPr>
        <a:xfrm>
          <a:off x="8931914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2019</a:t>
          </a:r>
          <a:endParaRPr lang="ko-KR" altLang="en-US" sz="1200" kern="1200" dirty="0"/>
        </a:p>
      </dsp:txBody>
      <dsp:txXfrm>
        <a:off x="9014960" y="2508841"/>
        <a:ext cx="400983" cy="400983"/>
      </dsp:txXfrm>
    </dsp:sp>
    <dsp:sp modelId="{A8E0B0D3-98ED-7446-A6D0-9A7A2025C289}">
      <dsp:nvSpPr>
        <dsp:cNvPr id="0" name=""/>
        <dsp:cNvSpPr/>
      </dsp:nvSpPr>
      <dsp:spPr>
        <a:xfrm>
          <a:off x="10704026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GPT-3</a:t>
          </a:r>
          <a:endParaRPr lang="ko-KR" altLang="en-US" sz="1400" kern="1200" dirty="0"/>
        </a:p>
      </dsp:txBody>
      <dsp:txXfrm>
        <a:off x="10987564" y="2362346"/>
        <a:ext cx="552898" cy="693973"/>
      </dsp:txXfrm>
    </dsp:sp>
    <dsp:sp modelId="{3DC55491-3F5F-514C-90FD-BF724CF024C8}">
      <dsp:nvSpPr>
        <dsp:cNvPr id="0" name=""/>
        <dsp:cNvSpPr/>
      </dsp:nvSpPr>
      <dsp:spPr>
        <a:xfrm>
          <a:off x="10420488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2020</a:t>
          </a:r>
          <a:endParaRPr lang="ko-KR" altLang="en-US" sz="1200" kern="1200" dirty="0"/>
        </a:p>
      </dsp:txBody>
      <dsp:txXfrm>
        <a:off x="10503534" y="2508841"/>
        <a:ext cx="400983" cy="400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A333-002D-5642-B07B-FD76BF02BB27}">
      <dsp:nvSpPr>
        <dsp:cNvPr id="0" name=""/>
        <dsp:cNvSpPr/>
      </dsp:nvSpPr>
      <dsp:spPr>
        <a:xfrm>
          <a:off x="284007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RNN</a:t>
          </a:r>
          <a:endParaRPr lang="ko-KR" altLang="en-US" sz="1400" kern="1200" dirty="0"/>
        </a:p>
      </dsp:txBody>
      <dsp:txXfrm>
        <a:off x="567545" y="2362346"/>
        <a:ext cx="552898" cy="693973"/>
      </dsp:txXfrm>
    </dsp:sp>
    <dsp:sp modelId="{0C531113-BF67-E141-A91F-909C43F7C6B1}">
      <dsp:nvSpPr>
        <dsp:cNvPr id="0" name=""/>
        <dsp:cNvSpPr/>
      </dsp:nvSpPr>
      <dsp:spPr>
        <a:xfrm>
          <a:off x="469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1986 </a:t>
          </a:r>
          <a:endParaRPr lang="ko-KR" altLang="en-US" sz="1200" kern="1200" dirty="0"/>
        </a:p>
      </dsp:txBody>
      <dsp:txXfrm>
        <a:off x="83515" y="2508841"/>
        <a:ext cx="400983" cy="400983"/>
      </dsp:txXfrm>
    </dsp:sp>
    <dsp:sp modelId="{9BFD1112-BD72-B643-8343-A5D12F6DAA6E}">
      <dsp:nvSpPr>
        <dsp:cNvPr id="0" name=""/>
        <dsp:cNvSpPr/>
      </dsp:nvSpPr>
      <dsp:spPr>
        <a:xfrm>
          <a:off x="1772581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LSTM</a:t>
          </a:r>
          <a:endParaRPr lang="ko-KR" altLang="en-US" sz="1400" kern="1200" dirty="0"/>
        </a:p>
      </dsp:txBody>
      <dsp:txXfrm>
        <a:off x="2056119" y="2362346"/>
        <a:ext cx="552898" cy="693973"/>
      </dsp:txXfrm>
    </dsp:sp>
    <dsp:sp modelId="{B77C0D40-882E-5346-99E4-134D2AF4D98A}">
      <dsp:nvSpPr>
        <dsp:cNvPr id="0" name=""/>
        <dsp:cNvSpPr/>
      </dsp:nvSpPr>
      <dsp:spPr>
        <a:xfrm>
          <a:off x="1489043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1997</a:t>
          </a:r>
          <a:endParaRPr lang="ko-KR" altLang="en-US" sz="1200" kern="1200" dirty="0"/>
        </a:p>
      </dsp:txBody>
      <dsp:txXfrm>
        <a:off x="1572089" y="2508841"/>
        <a:ext cx="400983" cy="400983"/>
      </dsp:txXfrm>
    </dsp:sp>
    <dsp:sp modelId="{5DB22F4B-ADAE-B84F-A04A-801298E38A7D}">
      <dsp:nvSpPr>
        <dsp:cNvPr id="0" name=""/>
        <dsp:cNvSpPr/>
      </dsp:nvSpPr>
      <dsp:spPr>
        <a:xfrm>
          <a:off x="3261155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3544693" y="2362346"/>
        <a:ext cx="552898" cy="693973"/>
      </dsp:txXfrm>
    </dsp:sp>
    <dsp:sp modelId="{E2E76C07-5EE8-974E-9DEA-103D0AC8AE86}">
      <dsp:nvSpPr>
        <dsp:cNvPr id="0" name=""/>
        <dsp:cNvSpPr/>
      </dsp:nvSpPr>
      <dsp:spPr>
        <a:xfrm>
          <a:off x="2977617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2014</a:t>
          </a:r>
          <a:endParaRPr lang="ko-KR" altLang="en-US" sz="1200" kern="1200" dirty="0"/>
        </a:p>
      </dsp:txBody>
      <dsp:txXfrm>
        <a:off x="3060663" y="2508841"/>
        <a:ext cx="400983" cy="400983"/>
      </dsp:txXfrm>
    </dsp:sp>
    <dsp:sp modelId="{9A38A185-5CF6-114C-B80D-4BFB1934CA9A}">
      <dsp:nvSpPr>
        <dsp:cNvPr id="0" name=""/>
        <dsp:cNvSpPr/>
      </dsp:nvSpPr>
      <dsp:spPr>
        <a:xfrm>
          <a:off x="4749730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5033267" y="2362346"/>
        <a:ext cx="552898" cy="693973"/>
      </dsp:txXfrm>
    </dsp:sp>
    <dsp:sp modelId="{F04A4C4D-16FA-1842-BDB7-6798DDB2D4C0}">
      <dsp:nvSpPr>
        <dsp:cNvPr id="0" name=""/>
        <dsp:cNvSpPr/>
      </dsp:nvSpPr>
      <dsp:spPr>
        <a:xfrm>
          <a:off x="4466192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2015</a:t>
          </a:r>
          <a:endParaRPr lang="ko-KR" altLang="en-US" sz="1200" kern="1200" dirty="0"/>
        </a:p>
      </dsp:txBody>
      <dsp:txXfrm>
        <a:off x="4549238" y="2508841"/>
        <a:ext cx="400983" cy="400983"/>
      </dsp:txXfrm>
    </dsp:sp>
    <dsp:sp modelId="{BBA4CCAF-129B-3D42-8637-506D76974A09}">
      <dsp:nvSpPr>
        <dsp:cNvPr id="0" name=""/>
        <dsp:cNvSpPr/>
      </dsp:nvSpPr>
      <dsp:spPr>
        <a:xfrm>
          <a:off x="6238304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6521842" y="2362346"/>
        <a:ext cx="552898" cy="693973"/>
      </dsp:txXfrm>
    </dsp:sp>
    <dsp:sp modelId="{909BA081-2BA5-984E-B0BA-A3DDAAF7AE61}">
      <dsp:nvSpPr>
        <dsp:cNvPr id="0" name=""/>
        <dsp:cNvSpPr/>
      </dsp:nvSpPr>
      <dsp:spPr>
        <a:xfrm>
          <a:off x="5954766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2017</a:t>
          </a:r>
          <a:endParaRPr lang="ko-KR" altLang="en-US" sz="1200" kern="1200" dirty="0"/>
        </a:p>
      </dsp:txBody>
      <dsp:txXfrm>
        <a:off x="6037812" y="2508841"/>
        <a:ext cx="400983" cy="400983"/>
      </dsp:txXfrm>
    </dsp:sp>
    <dsp:sp modelId="{DDF2F0BB-1A2B-ED41-85FF-FC04D9C897BD}">
      <dsp:nvSpPr>
        <dsp:cNvPr id="0" name=""/>
        <dsp:cNvSpPr/>
      </dsp:nvSpPr>
      <dsp:spPr>
        <a:xfrm>
          <a:off x="7726878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GPT</a:t>
          </a:r>
          <a:endParaRPr lang="ko-KR" altLang="en-US" sz="1400" kern="1200" dirty="0"/>
        </a:p>
      </dsp:txBody>
      <dsp:txXfrm>
        <a:off x="8010416" y="2362346"/>
        <a:ext cx="552898" cy="693973"/>
      </dsp:txXfrm>
    </dsp:sp>
    <dsp:sp modelId="{A8674789-984A-B745-BA3C-3D114449CC3D}">
      <dsp:nvSpPr>
        <dsp:cNvPr id="0" name=""/>
        <dsp:cNvSpPr/>
      </dsp:nvSpPr>
      <dsp:spPr>
        <a:xfrm>
          <a:off x="7443340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2018</a:t>
          </a:r>
          <a:endParaRPr lang="ko-KR" altLang="en-US" sz="1200" kern="1200" dirty="0"/>
        </a:p>
      </dsp:txBody>
      <dsp:txXfrm>
        <a:off x="7526386" y="2508841"/>
        <a:ext cx="400983" cy="400983"/>
      </dsp:txXfrm>
    </dsp:sp>
    <dsp:sp modelId="{DF09DD41-FB35-0342-820F-5DBDF3AC691B}">
      <dsp:nvSpPr>
        <dsp:cNvPr id="0" name=""/>
        <dsp:cNvSpPr/>
      </dsp:nvSpPr>
      <dsp:spPr>
        <a:xfrm>
          <a:off x="9215452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BERT</a:t>
          </a:r>
          <a:endParaRPr lang="ko-KR" altLang="en-US" sz="1400" kern="1200" dirty="0"/>
        </a:p>
      </dsp:txBody>
      <dsp:txXfrm>
        <a:off x="9498990" y="2362346"/>
        <a:ext cx="552898" cy="693973"/>
      </dsp:txXfrm>
    </dsp:sp>
    <dsp:sp modelId="{368D78EB-82D3-BC41-9B4B-3A9092212378}">
      <dsp:nvSpPr>
        <dsp:cNvPr id="0" name=""/>
        <dsp:cNvSpPr/>
      </dsp:nvSpPr>
      <dsp:spPr>
        <a:xfrm>
          <a:off x="8931914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2019</a:t>
          </a:r>
          <a:endParaRPr lang="ko-KR" altLang="en-US" sz="1200" kern="1200" dirty="0"/>
        </a:p>
      </dsp:txBody>
      <dsp:txXfrm>
        <a:off x="9014960" y="2508841"/>
        <a:ext cx="400983" cy="400983"/>
      </dsp:txXfrm>
    </dsp:sp>
    <dsp:sp modelId="{A8E0B0D3-98ED-7446-A6D0-9A7A2025C289}">
      <dsp:nvSpPr>
        <dsp:cNvPr id="0" name=""/>
        <dsp:cNvSpPr/>
      </dsp:nvSpPr>
      <dsp:spPr>
        <a:xfrm>
          <a:off x="10704026" y="2213637"/>
          <a:ext cx="1134151" cy="9913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GPT-3</a:t>
          </a:r>
          <a:endParaRPr lang="ko-KR" altLang="en-US" sz="1400" kern="1200" dirty="0"/>
        </a:p>
      </dsp:txBody>
      <dsp:txXfrm>
        <a:off x="10987564" y="2362346"/>
        <a:ext cx="552898" cy="693973"/>
      </dsp:txXfrm>
    </dsp:sp>
    <dsp:sp modelId="{3DC55491-3F5F-514C-90FD-BF724CF024C8}">
      <dsp:nvSpPr>
        <dsp:cNvPr id="0" name=""/>
        <dsp:cNvSpPr/>
      </dsp:nvSpPr>
      <dsp:spPr>
        <a:xfrm>
          <a:off x="10420488" y="2425795"/>
          <a:ext cx="567075" cy="567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2020</a:t>
          </a:r>
          <a:endParaRPr lang="ko-KR" altLang="en-US" sz="1200" kern="1200" dirty="0"/>
        </a:p>
      </dsp:txBody>
      <dsp:txXfrm>
        <a:off x="10503534" y="2508841"/>
        <a:ext cx="400983" cy="400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7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18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63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563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834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7d19f76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107d19f76d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07d19f76d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7d19f7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107d19f76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107d19f76d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cfbb6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1a1cfbb6f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1a1cfbb6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71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cfbb6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1a1cfbb6f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1a1cfbb6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90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09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79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7d19f76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07d19f76d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07d19f76d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1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79367" y="-1197470"/>
            <a:ext cx="4351338" cy="1039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35572" y="1416772"/>
            <a:ext cx="112484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5"/>
          <p:cNvCxnSpPr/>
          <p:nvPr/>
        </p:nvCxnSpPr>
        <p:spPr>
          <a:xfrm>
            <a:off x="431800" y="1089890"/>
            <a:ext cx="11252200" cy="0"/>
          </a:xfrm>
          <a:prstGeom prst="straightConnector1">
            <a:avLst/>
          </a:prstGeom>
          <a:noFill/>
          <a:ln w="38100" cap="flat" cmpd="sng">
            <a:solidFill>
              <a:srgbClr val="A0332D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956272" y="1825625"/>
            <a:ext cx="103975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13">
            <a:alphaModFix/>
          </a:blip>
          <a:srcRect l="31720" t="37530" r="29199" b="33612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y9911@g.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ithub.com/KLUE-benchmark/KL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kngs/petitions" TargetMode="External"/><Relationship Id="rId5" Type="http://schemas.openxmlformats.org/officeDocument/2006/relationships/hyperlink" Target="https://corpus.korean.go.kr/" TargetMode="External"/><Relationship Id="rId4" Type="http://schemas.openxmlformats.org/officeDocument/2006/relationships/hyperlink" Target="https://arxiv.org/pdf/1910.13461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onologg/kobert/blob/main/config.json" TargetMode="External"/><Relationship Id="rId5" Type="http://schemas.openxmlformats.org/officeDocument/2006/relationships/hyperlink" Target="https://huggingface.co/kykim/bert-kor-base/blob/main/config.json" TargetMode="External"/><Relationship Id="rId4" Type="http://schemas.openxmlformats.org/officeDocument/2006/relationships/hyperlink" Target="https://github.com/nlpyang/PreSum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arxiv.org/pdf/1706.03762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hyperlink" Target="https://arxiv.org/pdf/1706.0376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846310" y="2373823"/>
            <a:ext cx="10712611" cy="3806531"/>
            <a:chOff x="804283" y="3990837"/>
            <a:chExt cx="10712611" cy="2797848"/>
          </a:xfrm>
        </p:grpSpPr>
        <p:cxnSp>
          <p:nvCxnSpPr>
            <p:cNvPr id="90" name="Google Shape;90;p1"/>
            <p:cNvCxnSpPr/>
            <p:nvPr/>
          </p:nvCxnSpPr>
          <p:spPr>
            <a:xfrm>
              <a:off x="804283" y="4397276"/>
              <a:ext cx="10527398" cy="0"/>
            </a:xfrm>
            <a:prstGeom prst="straightConnector1">
              <a:avLst/>
            </a:prstGeom>
            <a:noFill/>
            <a:ln w="38100" cap="flat" cmpd="sng">
              <a:solidFill>
                <a:srgbClr val="9BC51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91" name="Google Shape;91;p1"/>
            <p:cNvSpPr txBox="1"/>
            <p:nvPr/>
          </p:nvSpPr>
          <p:spPr>
            <a:xfrm>
              <a:off x="804283" y="3990837"/>
              <a:ext cx="10712611" cy="384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Introduction to Natural Language Processing Technology</a:t>
              </a:r>
              <a:r>
                <a:rPr lang="ko-KR" alt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for Host Bot</a:t>
              </a:r>
              <a:endParaRPr sz="2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6963048" y="5634995"/>
              <a:ext cx="4368633" cy="1153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Chae Yoon Jang</a:t>
              </a:r>
              <a:endParaRPr dirty="0"/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jcy9911@g.skku.edu</a:t>
              </a:r>
              <a:endPara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Team A</a:t>
              </a:r>
              <a:endParaRPr dirty="0"/>
            </a:p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22, 2022</a:t>
              </a:r>
              <a:endParaRPr dirty="0"/>
            </a:p>
          </p:txBody>
        </p:sp>
      </p:grp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520440" y="3102095"/>
            <a:ext cx="51511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team, </a:t>
            </a:r>
            <a:r>
              <a:rPr lang="ko-KR" alt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이청수와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아이들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김석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박진우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이청수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장채윤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Classification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9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1259100" y="849704"/>
            <a:ext cx="9673800" cy="29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 dirty="0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rPr>
              <a:t>Offensive Comment Classification</a:t>
            </a:r>
            <a:endParaRPr sz="2250" b="1" dirty="0">
              <a:solidFill>
                <a:srgbClr val="063C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82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</a:pP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 모델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(Teacher Model)</a:t>
            </a: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계열 모델 중에서도 한국어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GLUE 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벤치마크 </a:t>
            </a:r>
            <a:r>
              <a:rPr lang="ko-KR" altLang="en-US" sz="16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데이터셋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KLUE</a:t>
            </a:r>
            <a:r>
              <a:rPr lang="ko-KR" altLang="en-US" sz="16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이용해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pre-training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된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Roberta 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</a:t>
            </a:r>
            <a:endParaRPr lang="en-US" altLang="ko-KR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KLUE(</a:t>
            </a:r>
            <a:r>
              <a:rPr lang="en-US" altLang="ko-KR" b="1" dirty="0"/>
              <a:t>Korean Language Understanding Evaluation)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https://github.com/KLUE-benchmark/KLUE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23825">
              <a:lnSpc>
                <a:spcPct val="150000"/>
              </a:lnSpc>
              <a:buClr>
                <a:schemeClr val="dk1"/>
              </a:buClr>
              <a:buSzPts val="1650"/>
            </a:pP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Distilling Model (Student Model)</a:t>
            </a:r>
          </a:p>
          <a:p>
            <a:pPr marL="457200" lvl="0" indent="-333375">
              <a:lnSpc>
                <a:spcPct val="150000"/>
              </a:lnSpc>
              <a:buSzPts val="1650"/>
              <a:buFont typeface="Calibri"/>
              <a:buChar char="➔"/>
            </a:pP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간단한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encoder-decoder model ex) seq2seq+attention etc..</a:t>
            </a:r>
          </a:p>
          <a:p>
            <a:pPr marL="457200" lvl="0" indent="-333375">
              <a:lnSpc>
                <a:spcPct val="150000"/>
              </a:lnSpc>
              <a:buSzPts val="1650"/>
              <a:buFont typeface="Calibri"/>
              <a:buChar char="➔"/>
            </a:pPr>
            <a:r>
              <a:rPr lang="ko-KR" altLang="en-US" sz="16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데이터셋은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일반적인 분류 모델 학습 </a:t>
            </a:r>
            <a:r>
              <a:rPr lang="ko-KR" altLang="en-US" sz="16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데이터셋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IMDB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등을 참고해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천개 정도 확보할 예정</a:t>
            </a:r>
            <a:endParaRPr lang="en-US" altLang="ko-KR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2" name="Picture 2" descr="딥러닝 용어 정리, Knowledge distillation 설명과 이해">
            <a:extLst>
              <a:ext uri="{FF2B5EF4-FFF2-40B4-BE49-F238E27FC236}">
                <a16:creationId xmlns:a16="http://schemas.microsoft.com/office/drawing/2014/main" id="{509A0D28-AB22-4346-8510-31F408CF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2" y="3750633"/>
            <a:ext cx="6383664" cy="302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A70D9-8E8B-EF42-A6B6-BCEF0D374029}"/>
              </a:ext>
            </a:extLst>
          </p:cNvPr>
          <p:cNvSpPr txBox="1"/>
          <p:nvPr/>
        </p:nvSpPr>
        <p:spPr>
          <a:xfrm>
            <a:off x="3851754" y="1499547"/>
            <a:ext cx="6100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450MB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2838D-0B37-CA4C-9F63-64837319D003}"/>
              </a:ext>
            </a:extLst>
          </p:cNvPr>
          <p:cNvSpPr txBox="1"/>
          <p:nvPr/>
        </p:nvSpPr>
        <p:spPr>
          <a:xfrm>
            <a:off x="4277639" y="2635134"/>
            <a:ext cx="6100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100MB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xt</a:t>
              </a: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Summ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arization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10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1259100" y="849704"/>
            <a:ext cx="9673800" cy="452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25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 </a:t>
            </a:r>
            <a:r>
              <a:rPr lang="ko-KR" altLang="en-US" sz="225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기초 개념</a:t>
            </a:r>
          </a:p>
          <a:p>
            <a:pPr lvl="1"/>
            <a:endParaRPr lang="en-US" altLang="ko-KR" dirty="0"/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altLang="ko-KR" sz="16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" altLang="ko-Kore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Original text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" altLang="ko-Kore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Source text</a:t>
            </a: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" altLang="ko-Kore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generated summary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는 모델이 생성해낸 요약문을 의미합니다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반면 우리가 정답으로 간주하는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보통은 사람이 직접 원문을 보고 생성한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요약문은 </a:t>
            </a:r>
            <a:r>
              <a:rPr lang="en" altLang="ko-Kore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reference summary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또는 </a:t>
            </a:r>
            <a:r>
              <a:rPr lang="en" altLang="ko-Kore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gold summary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라고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부름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보통은 두 용어를 크게 구분없이 쓰는듯 하나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전자는 </a:t>
            </a:r>
            <a:r>
              <a:rPr lang="en" altLang="ko-Kore-KR" sz="1800" i="1" dirty="0">
                <a:latin typeface="Calibri" panose="020F0502020204030204" pitchFamily="34" charset="0"/>
                <a:cs typeface="Calibri" panose="020F0502020204030204" pitchFamily="34" charset="0"/>
              </a:rPr>
              <a:t>generated summary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평가하기 위한 기준이 되는 요약문이라는 면을 강조할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후자는 우리가 찾는 진짜 요약문이라는 점을 강조할 때 주로 사용</a:t>
            </a: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" altLang="ko-Kore-KR" sz="1800" i="1" dirty="0"/>
          </a:p>
          <a:p>
            <a:pPr lvl="2"/>
            <a:r>
              <a:rPr lang="en" altLang="ko-KR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ko-KR" altLang="en-US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2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xt</a:t>
              </a: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Summ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arization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11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1259100" y="849704"/>
            <a:ext cx="9673800" cy="341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5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KoBART</a:t>
            </a:r>
            <a:endParaRPr lang="ko-KR" altLang="en-US" sz="225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BART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(Bidirectional and Auto-Regressive Transformers)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 입력 텍스트 일부에 노이즈를 추가하여 이를 다시 원문으로 복구하는 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형태로 학습</a:t>
            </a:r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한국어 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BART(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이하 </a:t>
            </a:r>
            <a:r>
              <a:rPr lang="en" altLang="ko-Kore-K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KoBART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 논문에서 사용된 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Infilling 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노이즈 함수를 사용하여 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 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이상의 한국어 텍스트에 대해서 학습한 한국어 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encoder-decoder 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언어 모델</a:t>
            </a:r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Dataset: 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한국어 위키 백과 이외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뉴스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책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모두의 말뭉치 </a:t>
            </a:r>
            <a:r>
              <a:rPr lang="en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v1.0(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대화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뉴스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...)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청와대 국민청원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등의 다양한 데이터가 모델 학습에 사용</a:t>
            </a:r>
            <a:endParaRPr lang="en" altLang="ko-Kore-K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" altLang="ko-KR" sz="1800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lang="ko-KR" altLang="en-US" sz="165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26" name="Picture 2" descr="bart">
            <a:extLst>
              <a:ext uri="{FF2B5EF4-FFF2-40B4-BE49-F238E27FC236}">
                <a16:creationId xmlns:a16="http://schemas.microsoft.com/office/drawing/2014/main" id="{4C414E2B-26C9-3C47-8BC7-D486BF1E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66" y="3991215"/>
            <a:ext cx="6963156" cy="2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3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xt</a:t>
              </a: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Summ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arization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12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1259100" y="849704"/>
            <a:ext cx="9673800" cy="392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250" b="1" dirty="0" err="1">
                <a:solidFill>
                  <a:srgbClr val="002060"/>
                </a:solidFill>
              </a:rPr>
              <a:t>BertSum</a:t>
            </a:r>
            <a:r>
              <a:rPr lang="ko-KR" altLang="en-US" sz="2250" b="1" dirty="0">
                <a:solidFill>
                  <a:srgbClr val="002060"/>
                </a:solidFill>
              </a:rPr>
              <a:t>이란</a:t>
            </a:r>
            <a:r>
              <a:rPr lang="en-US" altLang="ko-KR" sz="2250" b="1" dirty="0">
                <a:solidFill>
                  <a:srgbClr val="002060"/>
                </a:solidFill>
              </a:rPr>
              <a:t>?</a:t>
            </a: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" altLang="ko-Kore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BertSum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BERT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위에 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inter-sentence Transformer 2-layers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얹은 구조</a:t>
            </a: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이를 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하여 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extract summarization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을 수행하는 </a:t>
            </a:r>
            <a:r>
              <a:rPr lang="en" altLang="ko-Kore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BertSumExt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, abstract summarization task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수행하는 </a:t>
            </a:r>
            <a:r>
              <a:rPr lang="en" altLang="ko-Kore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BertSumAbs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및 </a:t>
            </a:r>
            <a:r>
              <a:rPr lang="en" altLang="ko-Kore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BertSumExtAbs</a:t>
            </a:r>
            <a:r>
              <a:rPr lang="en" altLang="ko-Kore-KR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요약모델을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포함</a:t>
            </a:r>
            <a:endParaRPr lang="en-US" altLang="ko-K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" altLang="ko-Kore-K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D252C-6058-FE4D-A78E-F9791401D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" r="-1"/>
          <a:stretch/>
        </p:blipFill>
        <p:spPr>
          <a:xfrm>
            <a:off x="2353606" y="3522725"/>
            <a:ext cx="7299475" cy="26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xt</a:t>
              </a: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Summ</a:t>
              </a: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arization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13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1259100" y="849704"/>
            <a:ext cx="9673800" cy="362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250" b="1" dirty="0" err="1">
                <a:solidFill>
                  <a:srgbClr val="002060"/>
                </a:solidFill>
              </a:rPr>
              <a:t>KoBertSum</a:t>
            </a:r>
            <a:r>
              <a:rPr lang="ko-KR" altLang="en-US" sz="2250" b="1" dirty="0">
                <a:solidFill>
                  <a:srgbClr val="002060"/>
                </a:solidFill>
              </a:rPr>
              <a:t>이란</a:t>
            </a:r>
            <a:r>
              <a:rPr lang="en-US" altLang="ko-KR" sz="2250" b="1" dirty="0">
                <a:solidFill>
                  <a:srgbClr val="002060"/>
                </a:solidFill>
              </a:rPr>
              <a:t>?</a:t>
            </a: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" altLang="ko-Kore-KR" sz="1600" dirty="0" err="1">
                <a:solidFill>
                  <a:schemeClr val="tx1"/>
                </a:solidFill>
              </a:rPr>
              <a:t>KoBERTSUM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" altLang="ko-Kore-KR" sz="1600" dirty="0" err="1">
                <a:solidFill>
                  <a:schemeClr val="tx1"/>
                </a:solidFill>
              </a:rPr>
              <a:t>ext</a:t>
            </a:r>
            <a:r>
              <a:rPr lang="en" altLang="ko-Kore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및 </a:t>
            </a:r>
            <a:r>
              <a:rPr lang="en" altLang="ko-Kore-KR" sz="1600" dirty="0">
                <a:solidFill>
                  <a:schemeClr val="tx1"/>
                </a:solidFill>
              </a:rPr>
              <a:t>abs </a:t>
            </a:r>
            <a:r>
              <a:rPr lang="en" altLang="ko-Kore-KR" sz="1600" dirty="0" err="1">
                <a:solidFill>
                  <a:schemeClr val="tx1"/>
                </a:solidFill>
              </a:rPr>
              <a:t>summarizatoin</a:t>
            </a:r>
            <a:r>
              <a:rPr lang="en" altLang="ko-Kore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분야에서 우수한 성능을 보여주고 있는 </a:t>
            </a:r>
            <a:r>
              <a:rPr lang="en" altLang="ko-Kore-KR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BertSum</a:t>
            </a:r>
            <a:r>
              <a:rPr lang="ko-KR" alt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모델</a:t>
            </a:r>
            <a:r>
              <a:rPr lang="ko-KR" altLang="en-US" sz="1600" dirty="0">
                <a:solidFill>
                  <a:schemeClr val="tx1"/>
                </a:solidFill>
              </a:rPr>
              <a:t>을 한국어 데이터에 적용할 수 있도록 수정한 한국어 요약 모델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" altLang="ko-Kore-KR" sz="1600" dirty="0">
                <a:solidFill>
                  <a:schemeClr val="tx1"/>
                </a:solidFill>
              </a:rPr>
              <a:t>Pre-trained BERT</a:t>
            </a:r>
            <a:r>
              <a:rPr lang="ko-KR" altLang="en-US" sz="1600" dirty="0">
                <a:solidFill>
                  <a:schemeClr val="tx1"/>
                </a:solidFill>
              </a:rPr>
              <a:t>로 </a:t>
            </a:r>
            <a:r>
              <a:rPr lang="en" altLang="ko-Kore-KR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kykim/bert-kor-base</a:t>
            </a:r>
            <a:r>
              <a:rPr lang="en" altLang="ko-Kore-KR" sz="1600" dirty="0">
                <a:solidFill>
                  <a:schemeClr val="tx1"/>
                </a:solidFill>
              </a:rPr>
              <a:t>, </a:t>
            </a:r>
            <a:r>
              <a:rPr lang="en" altLang="ko-Kore-KR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monologg/kobert</a:t>
            </a:r>
            <a:r>
              <a:rPr lang="ko-KR" altLang="en-US" sz="1600" dirty="0">
                <a:solidFill>
                  <a:schemeClr val="tx1"/>
                </a:solidFill>
              </a:rPr>
              <a:t> 지원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600" dirty="0">
                <a:solidFill>
                  <a:schemeClr val="tx1"/>
                </a:solidFill>
              </a:rPr>
              <a:t>다양한 데이터 형태에 대한 옵션값을 지원하여 이용자가 원하는 데이터를 쉽게 가공하여 학습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" altLang="ko-Kore-KR" sz="1600" dirty="0">
                <a:solidFill>
                  <a:schemeClr val="tx1"/>
                </a:solidFill>
              </a:rPr>
              <a:t>hydra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적용하여 다양한 </a:t>
            </a:r>
            <a:r>
              <a:rPr lang="en" altLang="ko-Kore-KR" sz="1600" dirty="0">
                <a:solidFill>
                  <a:schemeClr val="tx1"/>
                </a:solidFill>
              </a:rPr>
              <a:t>arguments</a:t>
            </a:r>
            <a:r>
              <a:rPr lang="ko-KR" altLang="en-US" sz="1600" dirty="0">
                <a:solidFill>
                  <a:schemeClr val="tx1"/>
                </a:solidFill>
              </a:rPr>
              <a:t>에 대한 체계적 실험이 용이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indent="-333375">
              <a:lnSpc>
                <a:spcPct val="150000"/>
              </a:lnSpc>
              <a:buClr>
                <a:schemeClr val="dk1"/>
              </a:buClr>
              <a:buSzPts val="1650"/>
              <a:buFont typeface="Calibri"/>
              <a:buChar char="➔"/>
            </a:pPr>
            <a:endParaRPr lang="en" altLang="ko-Kore-K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5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107d19f76d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1107d19f76d_0_44"/>
          <p:cNvGrpSpPr/>
          <p:nvPr/>
        </p:nvGrpSpPr>
        <p:grpSpPr>
          <a:xfrm>
            <a:off x="0" y="2383290"/>
            <a:ext cx="12192000" cy="1634000"/>
            <a:chOff x="0" y="2383290"/>
            <a:chExt cx="12192000" cy="1634000"/>
          </a:xfrm>
        </p:grpSpPr>
        <p:sp>
          <p:nvSpPr>
            <p:cNvPr id="164" name="Google Shape;164;g1107d19f76d_0_44"/>
            <p:cNvSpPr txBox="1"/>
            <p:nvPr/>
          </p:nvSpPr>
          <p:spPr>
            <a:xfrm>
              <a:off x="0" y="2447390"/>
              <a:ext cx="12192000" cy="15699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Conversational Question Generation</a:t>
              </a:r>
              <a:endParaRPr/>
            </a:p>
          </p:txBody>
        </p:sp>
        <p:sp>
          <p:nvSpPr>
            <p:cNvPr id="165" name="Google Shape;165;g1107d19f76d_0_44"/>
            <p:cNvSpPr txBox="1"/>
            <p:nvPr/>
          </p:nvSpPr>
          <p:spPr>
            <a:xfrm>
              <a:off x="0" y="2383290"/>
              <a:ext cx="12192000" cy="1523700"/>
            </a:xfrm>
            <a:prstGeom prst="rect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 b="1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1107d19f76d_0_23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72" name="Google Shape;172;g1107d19f76d_0_23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9BC515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73" name="Google Shape;173;g1107d19f76d_0_23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Title</a:t>
              </a: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g1107d19f76d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07d19f76d_0_23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15</a:t>
            </a:fld>
            <a:endParaRPr sz="1800"/>
          </a:p>
        </p:txBody>
      </p:sp>
      <p:sp>
        <p:nvSpPr>
          <p:cNvPr id="176" name="Google Shape;176;g1107d19f76d_0_23"/>
          <p:cNvSpPr txBox="1"/>
          <p:nvPr/>
        </p:nvSpPr>
        <p:spPr>
          <a:xfrm>
            <a:off x="739700" y="957125"/>
            <a:ext cx="4956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Sub-title</a:t>
            </a:r>
            <a:endParaRPr sz="22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1a1cfbb6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g11a1cfbb6f1_0_0"/>
          <p:cNvGrpSpPr/>
          <p:nvPr/>
        </p:nvGrpSpPr>
        <p:grpSpPr>
          <a:xfrm>
            <a:off x="0" y="2383290"/>
            <a:ext cx="12192000" cy="1634000"/>
            <a:chOff x="0" y="2383290"/>
            <a:chExt cx="12192000" cy="1634000"/>
          </a:xfrm>
        </p:grpSpPr>
        <p:sp>
          <p:nvSpPr>
            <p:cNvPr id="102" name="Google Shape;102;g11a1cfbb6f1_0_0"/>
            <p:cNvSpPr txBox="1"/>
            <p:nvPr/>
          </p:nvSpPr>
          <p:spPr>
            <a:xfrm>
              <a:off x="0" y="2447390"/>
              <a:ext cx="12192000" cy="15699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Conversational Question Generation</a:t>
              </a:r>
              <a:endParaRPr/>
            </a:p>
          </p:txBody>
        </p:sp>
        <p:sp>
          <p:nvSpPr>
            <p:cNvPr id="103" name="Google Shape;103;g11a1cfbb6f1_0_0"/>
            <p:cNvSpPr txBox="1"/>
            <p:nvPr/>
          </p:nvSpPr>
          <p:spPr>
            <a:xfrm>
              <a:off x="0" y="2383290"/>
              <a:ext cx="12192000" cy="1523700"/>
            </a:xfrm>
            <a:prstGeom prst="rect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 b="1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8F3C10-64F5-A046-8550-E9E6CBF88876}"/>
              </a:ext>
            </a:extLst>
          </p:cNvPr>
          <p:cNvSpPr txBox="1"/>
          <p:nvPr/>
        </p:nvSpPr>
        <p:spPr>
          <a:xfrm>
            <a:off x="2593521" y="2883530"/>
            <a:ext cx="700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History of Natural Language Processing</a:t>
            </a:r>
            <a:endParaRPr kumimoji="1" lang="ko-KR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70E6D5C1-1623-FC48-B472-EAE80B79D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44435"/>
              </p:ext>
            </p:extLst>
          </p:nvPr>
        </p:nvGraphicFramePr>
        <p:xfrm>
          <a:off x="222738" y="-910326"/>
          <a:ext cx="118386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9" name="Google Shape;109;p3"/>
          <p:cNvGrpSpPr/>
          <p:nvPr/>
        </p:nvGrpSpPr>
        <p:grpSpPr>
          <a:xfrm>
            <a:off x="739694" y="296830"/>
            <a:ext cx="10712611" cy="552969"/>
            <a:chOff x="804283" y="3990837"/>
            <a:chExt cx="10712611" cy="406439"/>
          </a:xfrm>
        </p:grpSpPr>
        <p:cxnSp>
          <p:nvCxnSpPr>
            <p:cNvPr id="110" name="Google Shape;110;p3"/>
            <p:cNvCxnSpPr/>
            <p:nvPr/>
          </p:nvCxnSpPr>
          <p:spPr>
            <a:xfrm>
              <a:off x="804283" y="4397276"/>
              <a:ext cx="10527398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11" name="Google Shape;111;p3"/>
            <p:cNvSpPr txBox="1"/>
            <p:nvPr/>
          </p:nvSpPr>
          <p:spPr>
            <a:xfrm>
              <a:off x="804283" y="3990837"/>
              <a:ext cx="10712611" cy="384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History of Natural Language Processing 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614" y="595991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9318186" y="63917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2</a:t>
            </a:fld>
            <a:endParaRPr sz="1800" dirty="0"/>
          </a:p>
        </p:txBody>
      </p:sp>
      <p:sp>
        <p:nvSpPr>
          <p:cNvPr id="114" name="Google Shape;114;p3"/>
          <p:cNvSpPr txBox="1"/>
          <p:nvPr/>
        </p:nvSpPr>
        <p:spPr>
          <a:xfrm>
            <a:off x="7630160" y="494603"/>
            <a:ext cx="3738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7F7F7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Attention is All You Need (NIPS 2017) </a:t>
            </a:r>
            <a:endParaRPr sz="1500" i="0" dirty="0">
              <a:solidFill>
                <a:srgbClr val="7F7F7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6A4EF-3E44-0943-B3D3-DFCCA8808721}"/>
              </a:ext>
            </a:extLst>
          </p:cNvPr>
          <p:cNvSpPr txBox="1"/>
          <p:nvPr/>
        </p:nvSpPr>
        <p:spPr>
          <a:xfrm>
            <a:off x="8281897" y="855748"/>
            <a:ext cx="3037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>
                <a:hlinkClick r:id="rId9"/>
              </a:rPr>
              <a:t>https://arxiv.org/pdf/1706.03762.pdf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9E3E1-AA5A-784D-8C01-E224C728F6C8}"/>
              </a:ext>
            </a:extLst>
          </p:cNvPr>
          <p:cNvSpPr txBox="1"/>
          <p:nvPr/>
        </p:nvSpPr>
        <p:spPr>
          <a:xfrm>
            <a:off x="6623539" y="161302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400" dirty="0"/>
              <a:t>Transformer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2C658-D39C-4B4B-94FD-4BF863192EA0}"/>
              </a:ext>
            </a:extLst>
          </p:cNvPr>
          <p:cNvSpPr txBox="1"/>
          <p:nvPr/>
        </p:nvSpPr>
        <p:spPr>
          <a:xfrm>
            <a:off x="5207978" y="1613025"/>
            <a:ext cx="6359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400" dirty="0"/>
              <a:t>Attention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A5C98-82B2-5447-98F3-A38379CE866F}"/>
              </a:ext>
            </a:extLst>
          </p:cNvPr>
          <p:cNvSpPr txBox="1"/>
          <p:nvPr/>
        </p:nvSpPr>
        <p:spPr>
          <a:xfrm>
            <a:off x="3721658" y="1610678"/>
            <a:ext cx="6359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400" dirty="0"/>
              <a:t>Seq2Seq</a:t>
            </a:r>
            <a:endParaRPr lang="ko-KR" altLang="en-US" sz="1400" dirty="0"/>
          </a:p>
        </p:txBody>
      </p:sp>
      <p:pic>
        <p:nvPicPr>
          <p:cNvPr id="1026" name="Picture 2" descr="Language Translation with RNNs. Build a recurrent neural network (RNN)… |  by Thomas Tracey | Towards Data Science">
            <a:extLst>
              <a:ext uri="{FF2B5EF4-FFF2-40B4-BE49-F238E27FC236}">
                <a16:creationId xmlns:a16="http://schemas.microsoft.com/office/drawing/2014/main" id="{94349669-9EFE-8C40-9FA1-CF3AF22D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" y="2507562"/>
            <a:ext cx="5898428" cy="26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56E544-B91A-EE48-97AA-55D21BB856D6}"/>
              </a:ext>
            </a:extLst>
          </p:cNvPr>
          <p:cNvSpPr txBox="1"/>
          <p:nvPr/>
        </p:nvSpPr>
        <p:spPr>
          <a:xfrm>
            <a:off x="504627" y="4571538"/>
            <a:ext cx="28021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청수는       코딩을      좋아해   </a:t>
            </a:r>
            <a:r>
              <a:rPr kumimoji="1" lang="en-US" altLang="ko-KR" sz="1200" dirty="0"/>
              <a:t>&lt;stop&gt;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3318A-7E15-C94D-AFFF-AA7ECA83BEA0}"/>
              </a:ext>
            </a:extLst>
          </p:cNvPr>
          <p:cNvSpPr txBox="1"/>
          <p:nvPr/>
        </p:nvSpPr>
        <p:spPr>
          <a:xfrm>
            <a:off x="3160292" y="2855813"/>
            <a:ext cx="8478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ChungSu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9123A-F31C-4D47-9921-D2F2062F6F6D}"/>
              </a:ext>
            </a:extLst>
          </p:cNvPr>
          <p:cNvSpPr txBox="1"/>
          <p:nvPr/>
        </p:nvSpPr>
        <p:spPr>
          <a:xfrm>
            <a:off x="4008183" y="2852666"/>
            <a:ext cx="5318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Like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FB47D-ED85-3746-8C39-A7BCD7934ECD}"/>
              </a:ext>
            </a:extLst>
          </p:cNvPr>
          <p:cNvSpPr txBox="1"/>
          <p:nvPr/>
        </p:nvSpPr>
        <p:spPr>
          <a:xfrm>
            <a:off x="4667810" y="2852666"/>
            <a:ext cx="4181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ED699-7A8A-064F-B7E0-A28871A16AD1}"/>
              </a:ext>
            </a:extLst>
          </p:cNvPr>
          <p:cNvSpPr txBox="1"/>
          <p:nvPr/>
        </p:nvSpPr>
        <p:spPr>
          <a:xfrm>
            <a:off x="460625" y="5353279"/>
            <a:ext cx="538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문장의 어순은 언어별로 다르고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전체 맥락을 고려해야함에도 불구하고</a:t>
            </a:r>
            <a:endParaRPr kumimoji="1" lang="en-US" altLang="ko-KR" sz="1200" dirty="0"/>
          </a:p>
          <a:p>
            <a:r>
              <a:rPr kumimoji="1" lang="ko-KR" altLang="en-US" sz="1200" dirty="0"/>
              <a:t>고정된 순환 신경망 모델은 문장이 길어질 수록 앞부분의 정보를 소실하게 됨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F1294-545C-EF41-98B8-C7EB6521EFBA}"/>
              </a:ext>
            </a:extLst>
          </p:cNvPr>
          <p:cNvSpPr txBox="1"/>
          <p:nvPr/>
        </p:nvSpPr>
        <p:spPr>
          <a:xfrm>
            <a:off x="4771959" y="2259976"/>
            <a:ext cx="530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rgbClr val="FF0000"/>
                </a:solidFill>
              </a:rPr>
              <a:t>Encoder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에서 받아들인 정보를 모두고려하여 다음에 나올 단어를 예측하자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!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E5484C-DD9B-9949-89CC-DDAD894B04EB}"/>
              </a:ext>
            </a:extLst>
          </p:cNvPr>
          <p:cNvSpPr/>
          <p:nvPr/>
        </p:nvSpPr>
        <p:spPr>
          <a:xfrm>
            <a:off x="460624" y="3129665"/>
            <a:ext cx="2699667" cy="961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 descr="Transformer (Attention Is All You Need) 구현하기 (3/3)">
            <a:extLst>
              <a:ext uri="{FF2B5EF4-FFF2-40B4-BE49-F238E27FC236}">
                <a16:creationId xmlns:a16="http://schemas.microsoft.com/office/drawing/2014/main" id="{E5966BEC-F6BF-F249-BD22-AF2F7DC9C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/>
          <a:stretch/>
        </p:blipFill>
        <p:spPr bwMode="auto">
          <a:xfrm>
            <a:off x="7212156" y="2639146"/>
            <a:ext cx="3809276" cy="410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6AED561-4953-6949-900D-CFB623526B65}"/>
              </a:ext>
            </a:extLst>
          </p:cNvPr>
          <p:cNvCxnSpPr/>
          <p:nvPr/>
        </p:nvCxnSpPr>
        <p:spPr>
          <a:xfrm>
            <a:off x="4656087" y="1163525"/>
            <a:ext cx="0" cy="123880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24FA97-1A14-284E-8F3E-5140BEB6BEC6}"/>
              </a:ext>
            </a:extLst>
          </p:cNvPr>
          <p:cNvSpPr txBox="1"/>
          <p:nvPr/>
        </p:nvSpPr>
        <p:spPr>
          <a:xfrm>
            <a:off x="10257692" y="3610509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GPT </a:t>
            </a:r>
            <a:r>
              <a:rPr kumimoji="1" lang="ko-KR" altLang="en-US" dirty="0"/>
              <a:t>계열 모델</a:t>
            </a:r>
            <a:endParaRPr kumimoji="1" lang="en-US" altLang="ko-KR" dirty="0"/>
          </a:p>
          <a:p>
            <a:r>
              <a:rPr kumimoji="1" lang="ko-KR" altLang="en-US" dirty="0"/>
              <a:t>언어 생성에 적합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4B98F9-BEBE-5448-BC55-EF619BD2BA3E}"/>
              </a:ext>
            </a:extLst>
          </p:cNvPr>
          <p:cNvSpPr txBox="1"/>
          <p:nvPr/>
        </p:nvSpPr>
        <p:spPr>
          <a:xfrm>
            <a:off x="7062140" y="324810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BERT </a:t>
            </a:r>
            <a:r>
              <a:rPr kumimoji="1" lang="ko-KR" altLang="en-US" dirty="0"/>
              <a:t>계열 모델</a:t>
            </a:r>
            <a:endParaRPr kumimoji="1" lang="en-US" altLang="ko-KR" dirty="0"/>
          </a:p>
          <a:p>
            <a:r>
              <a:rPr kumimoji="1" lang="ko-KR" altLang="en-US" dirty="0"/>
              <a:t>언어 이해에 적합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AD6E6D-C31C-5449-AA8B-5F84AF404A40}"/>
              </a:ext>
            </a:extLst>
          </p:cNvPr>
          <p:cNvSpPr txBox="1"/>
          <p:nvPr/>
        </p:nvSpPr>
        <p:spPr>
          <a:xfrm>
            <a:off x="5690540" y="393983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200" dirty="0"/>
              <a:t>순환 신경망 없이 </a:t>
            </a:r>
            <a:r>
              <a:rPr kumimoji="1" lang="en-US" altLang="ko-KR" sz="1200" dirty="0"/>
              <a:t>Attention</a:t>
            </a:r>
            <a:r>
              <a:rPr kumimoji="1" lang="ko-KR" altLang="en-US" sz="1200" dirty="0"/>
              <a:t>만</a:t>
            </a:r>
            <a:endParaRPr kumimoji="1" lang="en-US" altLang="ko-KR" sz="1200" dirty="0"/>
          </a:p>
          <a:p>
            <a:pPr marL="342900" indent="-342900">
              <a:buAutoNum type="arabicPeriod"/>
            </a:pPr>
            <a:r>
              <a:rPr kumimoji="1" lang="ko-KR" altLang="en-US" sz="1200" dirty="0"/>
              <a:t>모델 구조 자체가 문장의 위치 정보 학습하기 어려움</a:t>
            </a:r>
            <a:endParaRPr kumimoji="1" lang="en-US" altLang="ko-KR" sz="1200" dirty="0"/>
          </a:p>
          <a:p>
            <a:r>
              <a:rPr kumimoji="1" lang="en-US" altLang="ko-KR" sz="1200" dirty="0"/>
              <a:t>-&gt;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position</a:t>
            </a:r>
            <a:r>
              <a:rPr kumimoji="1" lang="ko-KR" altLang="en-US" sz="1200" dirty="0"/>
              <a:t>을 나타내는 </a:t>
            </a:r>
            <a:endParaRPr kumimoji="1" lang="en-US" altLang="ko-KR" sz="1200" dirty="0"/>
          </a:p>
          <a:p>
            <a:r>
              <a:rPr kumimoji="1" lang="ko-KR" altLang="en-US" sz="1200" dirty="0" err="1"/>
              <a:t>인코딩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또는임베딩을</a:t>
            </a:r>
            <a:r>
              <a:rPr kumimoji="1" lang="ko-KR" altLang="en-US" sz="1200" dirty="0"/>
              <a:t> 추가</a:t>
            </a:r>
            <a:endParaRPr kumimoji="1" lang="en-US" altLang="ko-KR" sz="1200" dirty="0"/>
          </a:p>
          <a:p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D9D7E0-D0D2-0243-A662-42AF68E47B78}"/>
              </a:ext>
            </a:extLst>
          </p:cNvPr>
          <p:cNvSpPr txBox="1"/>
          <p:nvPr/>
        </p:nvSpPr>
        <p:spPr>
          <a:xfrm>
            <a:off x="7111706" y="2646224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Transformer </a:t>
            </a:r>
            <a:r>
              <a:rPr kumimoji="1" lang="ko-KR" altLang="en-US" sz="1600" b="1" dirty="0"/>
              <a:t>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70E6D5C1-1623-FC48-B472-EAE80B79DFE6}"/>
              </a:ext>
            </a:extLst>
          </p:cNvPr>
          <p:cNvGraphicFramePr/>
          <p:nvPr/>
        </p:nvGraphicFramePr>
        <p:xfrm>
          <a:off x="222738" y="-910326"/>
          <a:ext cx="118386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9" name="Google Shape;109;p3"/>
          <p:cNvGrpSpPr/>
          <p:nvPr/>
        </p:nvGrpSpPr>
        <p:grpSpPr>
          <a:xfrm>
            <a:off x="739694" y="296830"/>
            <a:ext cx="10712611" cy="552969"/>
            <a:chOff x="804283" y="3990837"/>
            <a:chExt cx="10712611" cy="406439"/>
          </a:xfrm>
        </p:grpSpPr>
        <p:cxnSp>
          <p:nvCxnSpPr>
            <p:cNvPr id="110" name="Google Shape;110;p3"/>
            <p:cNvCxnSpPr/>
            <p:nvPr/>
          </p:nvCxnSpPr>
          <p:spPr>
            <a:xfrm>
              <a:off x="804283" y="4397276"/>
              <a:ext cx="10527398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11" name="Google Shape;111;p3"/>
            <p:cNvSpPr txBox="1"/>
            <p:nvPr/>
          </p:nvSpPr>
          <p:spPr>
            <a:xfrm>
              <a:off x="804283" y="3990837"/>
              <a:ext cx="10712611" cy="384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History of Natural Language Processing 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614" y="595991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9318186" y="63917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3</a:t>
            </a:fld>
            <a:endParaRPr sz="1800" dirty="0"/>
          </a:p>
        </p:txBody>
      </p:sp>
      <p:sp>
        <p:nvSpPr>
          <p:cNvPr id="114" name="Google Shape;114;p3"/>
          <p:cNvSpPr txBox="1"/>
          <p:nvPr/>
        </p:nvSpPr>
        <p:spPr>
          <a:xfrm>
            <a:off x="7630160" y="494603"/>
            <a:ext cx="3738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7F7F7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Attention is All You Need (NIPS 2017) </a:t>
            </a:r>
            <a:endParaRPr sz="1500" i="0" dirty="0">
              <a:solidFill>
                <a:srgbClr val="7F7F7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6A4EF-3E44-0943-B3D3-DFCCA8808721}"/>
              </a:ext>
            </a:extLst>
          </p:cNvPr>
          <p:cNvSpPr txBox="1"/>
          <p:nvPr/>
        </p:nvSpPr>
        <p:spPr>
          <a:xfrm>
            <a:off x="8281897" y="855748"/>
            <a:ext cx="3037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>
                <a:hlinkClick r:id="rId9"/>
              </a:rPr>
              <a:t>https://arxiv.org/pdf/1706.03762.pdf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9E3E1-AA5A-784D-8C01-E224C728F6C8}"/>
              </a:ext>
            </a:extLst>
          </p:cNvPr>
          <p:cNvSpPr txBox="1"/>
          <p:nvPr/>
        </p:nvSpPr>
        <p:spPr>
          <a:xfrm>
            <a:off x="6623539" y="161302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400" dirty="0"/>
              <a:t>Transformer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2C658-D39C-4B4B-94FD-4BF863192EA0}"/>
              </a:ext>
            </a:extLst>
          </p:cNvPr>
          <p:cNvSpPr txBox="1"/>
          <p:nvPr/>
        </p:nvSpPr>
        <p:spPr>
          <a:xfrm>
            <a:off x="5207978" y="1613025"/>
            <a:ext cx="6359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400" dirty="0"/>
              <a:t>Attention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A5C98-82B2-5447-98F3-A38379CE866F}"/>
              </a:ext>
            </a:extLst>
          </p:cNvPr>
          <p:cNvSpPr txBox="1"/>
          <p:nvPr/>
        </p:nvSpPr>
        <p:spPr>
          <a:xfrm>
            <a:off x="3721658" y="1610678"/>
            <a:ext cx="6359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400" dirty="0"/>
              <a:t>Seq2Seq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F1294-545C-EF41-98B8-C7EB6521EFBA}"/>
              </a:ext>
            </a:extLst>
          </p:cNvPr>
          <p:cNvSpPr txBox="1"/>
          <p:nvPr/>
        </p:nvSpPr>
        <p:spPr>
          <a:xfrm>
            <a:off x="4771959" y="2259976"/>
            <a:ext cx="530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rgbClr val="FF0000"/>
                </a:solidFill>
              </a:rPr>
              <a:t>Encoder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에서 받아들인 정보를 모두고려하여 다음에 나올 단어를 예측하자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!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6AED561-4953-6949-900D-CFB623526B65}"/>
              </a:ext>
            </a:extLst>
          </p:cNvPr>
          <p:cNvCxnSpPr/>
          <p:nvPr/>
        </p:nvCxnSpPr>
        <p:spPr>
          <a:xfrm>
            <a:off x="4656087" y="1163525"/>
            <a:ext cx="0" cy="123880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595440-9DFC-4041-A4AA-FDA7CADD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43" y="2679333"/>
            <a:ext cx="7112700" cy="38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6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1a1cfbb6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g11a1cfbb6f1_0_0"/>
          <p:cNvGrpSpPr/>
          <p:nvPr/>
        </p:nvGrpSpPr>
        <p:grpSpPr>
          <a:xfrm>
            <a:off x="0" y="2383290"/>
            <a:ext cx="12192000" cy="1634000"/>
            <a:chOff x="0" y="2383290"/>
            <a:chExt cx="12192000" cy="1634000"/>
          </a:xfrm>
        </p:grpSpPr>
        <p:sp>
          <p:nvSpPr>
            <p:cNvPr id="102" name="Google Shape;102;g11a1cfbb6f1_0_0"/>
            <p:cNvSpPr txBox="1"/>
            <p:nvPr/>
          </p:nvSpPr>
          <p:spPr>
            <a:xfrm>
              <a:off x="0" y="2447390"/>
              <a:ext cx="12192000" cy="15699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Conversational Question Generation</a:t>
              </a:r>
              <a:endParaRPr/>
            </a:p>
          </p:txBody>
        </p:sp>
        <p:sp>
          <p:nvSpPr>
            <p:cNvPr id="103" name="Google Shape;103;g11a1cfbb6f1_0_0"/>
            <p:cNvSpPr txBox="1"/>
            <p:nvPr/>
          </p:nvSpPr>
          <p:spPr>
            <a:xfrm>
              <a:off x="0" y="2383290"/>
              <a:ext cx="12192000" cy="1523700"/>
            </a:xfrm>
            <a:prstGeom prst="rect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 b="1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8F3C10-64F5-A046-8550-E9E6CBF88876}"/>
              </a:ext>
            </a:extLst>
          </p:cNvPr>
          <p:cNvSpPr txBox="1"/>
          <p:nvPr/>
        </p:nvSpPr>
        <p:spPr>
          <a:xfrm>
            <a:off x="3071281" y="2905780"/>
            <a:ext cx="604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Offensive Comment Classification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807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Classification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5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1259100" y="849704"/>
            <a:ext cx="9673800" cy="38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 dirty="0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rPr>
              <a:t>General Classification</a:t>
            </a:r>
            <a:endParaRPr sz="2250" b="1" dirty="0">
              <a:solidFill>
                <a:srgbClr val="063C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서로 다른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에서 나온 문장들을 분류하는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 경우가 많다</a:t>
            </a:r>
            <a:endParaRPr lang="en-US" altLang="ko-KR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이건 생명과학에 관한 내용 저건 사회과학에 관한 내용 등등</a:t>
            </a:r>
            <a:endParaRPr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 dirty="0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rPr>
              <a:t>Offensive Comment Classification</a:t>
            </a:r>
            <a:endParaRPr sz="2250" b="1" dirty="0">
              <a:solidFill>
                <a:srgbClr val="063C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같은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ko-KR" altLang="en-US" sz="16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보고 서로 다른 생각을 가진 사람들이 남긴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들</a:t>
            </a:r>
            <a:endParaRPr lang="en-US" altLang="ko-KR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ko-KR" altLang="en-US" sz="16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주로 감정이나 가치판단으로 비롯된 생각들</a:t>
            </a:r>
            <a:endParaRPr lang="en-US" altLang="ko-KR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따라서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일반적인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classification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task보다는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sentiment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analysis와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유사한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특징을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가지고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있다고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생각</a:t>
            </a:r>
            <a:endParaRPr lang="en-US" sz="165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lvl="0" indent="-3333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Char char="➔"/>
            </a:pP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문장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생성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보다는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문장의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이해가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우선시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되는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작업</a:t>
            </a:r>
            <a:r>
              <a:rPr 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ko-KR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Bert</a:t>
            </a:r>
            <a:r>
              <a:rPr lang="ko-KR" altLang="en-US" sz="16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계열 모델 사용할 것</a:t>
            </a: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Classification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6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739694" y="849704"/>
            <a:ext cx="9673800" cy="10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 dirty="0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rPr>
              <a:t>Offensive Comment Classification</a:t>
            </a:r>
          </a:p>
          <a:p>
            <a:pPr marL="457200" lvl="0" indent="-333375">
              <a:lnSpc>
                <a:spcPct val="150000"/>
              </a:lnSpc>
              <a:buSzPts val="1650"/>
              <a:buFont typeface="Calibri"/>
              <a:buChar char="➔"/>
            </a:pPr>
            <a:r>
              <a:rPr lang="ko-KR" altLang="en-US" sz="1650" dirty="0">
                <a:latin typeface="Calibri"/>
                <a:ea typeface="Calibri"/>
                <a:cs typeface="Calibri"/>
                <a:sym typeface="Calibri"/>
              </a:rPr>
              <a:t>언어 이해</a:t>
            </a:r>
            <a:r>
              <a:rPr lang="en-US" altLang="ko-KR" sz="165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50" dirty="0">
                <a:latin typeface="Calibri"/>
                <a:ea typeface="Calibri"/>
                <a:cs typeface="Calibri"/>
                <a:sym typeface="Calibri"/>
              </a:rPr>
              <a:t>왜</a:t>
            </a:r>
            <a:r>
              <a:rPr lang="en-US" altLang="ko-KR" sz="1650" dirty="0">
                <a:latin typeface="Calibri"/>
                <a:ea typeface="Calibri"/>
                <a:cs typeface="Calibri"/>
                <a:sym typeface="Calibri"/>
              </a:rPr>
              <a:t>? Bert</a:t>
            </a:r>
            <a:r>
              <a:rPr lang="ko-KR" altLang="en-US" sz="1650" dirty="0">
                <a:latin typeface="Calibri"/>
                <a:ea typeface="Calibri"/>
                <a:cs typeface="Calibri"/>
                <a:sym typeface="Calibri"/>
              </a:rPr>
              <a:t>계열 모델을 사용해야 하는가</a:t>
            </a:r>
            <a:r>
              <a:rPr lang="en-US" altLang="ko-KR" sz="1650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lang="ko-KR" altLang="en-US" sz="16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13E519-927D-014E-A900-9193C966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64" y="2174066"/>
            <a:ext cx="8907530" cy="26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5679F-5B45-7F4F-8309-5FFBAD1B3EC5}"/>
              </a:ext>
            </a:extLst>
          </p:cNvPr>
          <p:cNvSpPr txBox="1"/>
          <p:nvPr/>
        </p:nvSpPr>
        <p:spPr>
          <a:xfrm>
            <a:off x="1518490" y="1774149"/>
            <a:ext cx="6823844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825" lvl="0">
              <a:lnSpc>
                <a:spcPct val="150000"/>
              </a:lnSpc>
              <a:buSzPts val="1650"/>
            </a:pPr>
            <a:r>
              <a:rPr lang="en-US" altLang="ko-KR" sz="1600" b="1" dirty="0">
                <a:latin typeface="Calibri"/>
                <a:ea typeface="Calibri"/>
                <a:cs typeface="Calibri"/>
                <a:sym typeface="Calibri"/>
              </a:rPr>
              <a:t>GPT</a:t>
            </a:r>
            <a:r>
              <a:rPr lang="ko-KR" altLang="en-US" sz="1600" b="1" dirty="0">
                <a:latin typeface="Calibri"/>
                <a:ea typeface="Calibri"/>
                <a:cs typeface="Calibri"/>
                <a:sym typeface="Calibri"/>
              </a:rPr>
              <a:t>계열 모델의 </a:t>
            </a:r>
            <a:r>
              <a:rPr lang="en-US" altLang="ko-KR" sz="1600" b="1" dirty="0">
                <a:latin typeface="Calibri"/>
                <a:ea typeface="Calibri"/>
                <a:cs typeface="Calibri"/>
                <a:sym typeface="Calibri"/>
              </a:rPr>
              <a:t>Attention -&gt; </a:t>
            </a:r>
            <a:r>
              <a:rPr lang="ko-KR" altLang="en-US" sz="1600" b="1" dirty="0">
                <a:latin typeface="Calibri"/>
                <a:ea typeface="Calibri"/>
                <a:cs typeface="Calibri"/>
                <a:sym typeface="Calibri"/>
              </a:rPr>
              <a:t>예측하고자 하는 토큰의 뒷부분을 가린다</a:t>
            </a:r>
            <a:r>
              <a:rPr lang="en-US" altLang="ko-KR" sz="16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B4DE-BB19-8844-8EEE-1E0DEA09F182}"/>
              </a:ext>
            </a:extLst>
          </p:cNvPr>
          <p:cNvSpPr txBox="1"/>
          <p:nvPr/>
        </p:nvSpPr>
        <p:spPr>
          <a:xfrm>
            <a:off x="3286906" y="4881789"/>
            <a:ext cx="5381106" cy="1351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3825" lvl="0">
              <a:lnSpc>
                <a:spcPct val="150000"/>
              </a:lnSpc>
              <a:buSzPts val="1650"/>
            </a:pPr>
            <a:r>
              <a:rPr lang="en-US" altLang="ko-KR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</a:t>
            </a:r>
            <a:r>
              <a:rPr lang="en-US" altLang="ko-KR" sz="1400" b="1" dirty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ko-KR" altLang="en-US" sz="1400" b="1" dirty="0">
                <a:latin typeface="Calibri"/>
                <a:ea typeface="Calibri"/>
                <a:cs typeface="Calibri"/>
                <a:sym typeface="Calibri"/>
              </a:rPr>
              <a:t>성균관대학교 자연과학캠퍼스는 길을 잃기 쉬운 구조이다</a:t>
            </a:r>
            <a:r>
              <a:rPr lang="en-US" altLang="ko-KR" sz="1400" b="1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3825" lvl="0">
              <a:lnSpc>
                <a:spcPct val="150000"/>
              </a:lnSpc>
              <a:buSzPts val="1650"/>
            </a:pPr>
            <a:r>
              <a:rPr lang="en-US" altLang="ko-KR" b="1" dirty="0"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</a:t>
            </a:r>
            <a:r>
              <a:rPr lang="en-US" altLang="ko-KR" b="1" dirty="0">
                <a:latin typeface="Calibri"/>
                <a:ea typeface="Calibri"/>
                <a:cs typeface="Calibri"/>
                <a:sym typeface="Wingdings" pitchFamily="2" charset="2"/>
              </a:rPr>
              <a:t></a:t>
            </a:r>
            <a:endParaRPr lang="en-US" altLang="ko-KR" b="1" dirty="0">
              <a:latin typeface="Calibri"/>
              <a:ea typeface="Calibri"/>
              <a:cs typeface="Calibri"/>
              <a:sym typeface="Calibri"/>
            </a:endParaRPr>
          </a:p>
          <a:p>
            <a:pPr marL="123825" lvl="0">
              <a:lnSpc>
                <a:spcPct val="150000"/>
              </a:lnSpc>
              <a:buSzPts val="1650"/>
            </a:pPr>
            <a:r>
              <a:rPr lang="en-US" altLang="ko-KR" sz="1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r>
              <a:rPr lang="en-US" altLang="ko-KR" sz="1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400" b="1" dirty="0">
                <a:latin typeface="Calibri"/>
                <a:ea typeface="Calibri"/>
                <a:cs typeface="Calibri"/>
                <a:sym typeface="Calibri"/>
              </a:rPr>
              <a:t>성균관대학교 </a:t>
            </a:r>
            <a:r>
              <a:rPr lang="ko-KR" altLang="en-US" b="1" dirty="0">
                <a:latin typeface="Calibri"/>
                <a:ea typeface="Calibri"/>
                <a:cs typeface="Calibri"/>
                <a:sym typeface="Calibri"/>
              </a:rPr>
              <a:t>자연과학캠퍼스는 길을 </a:t>
            </a:r>
            <a:r>
              <a:rPr lang="en-US" altLang="ko-KR" b="1" dirty="0">
                <a:latin typeface="Calibri"/>
                <a:ea typeface="Calibri"/>
                <a:cs typeface="Calibri"/>
                <a:sym typeface="Calibri"/>
              </a:rPr>
              <a:t>____ </a:t>
            </a:r>
            <a:r>
              <a:rPr lang="ko-KR" altLang="en-US" b="1" dirty="0">
                <a:latin typeface="Calibri"/>
                <a:ea typeface="Calibri"/>
                <a:cs typeface="Calibri"/>
                <a:sym typeface="Calibri"/>
              </a:rPr>
              <a:t>쉬운 구조이다</a:t>
            </a:r>
            <a:r>
              <a:rPr lang="en-US" altLang="ko-KR" b="1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3825" lvl="0">
              <a:lnSpc>
                <a:spcPct val="150000"/>
              </a:lnSpc>
              <a:buSzPts val="1650"/>
            </a:pPr>
            <a:r>
              <a:rPr lang="en-US" altLang="ko-KR" b="1" dirty="0"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</a:t>
            </a:r>
            <a:r>
              <a:rPr lang="en-US" altLang="ko-KR" b="1" dirty="0">
                <a:latin typeface="Calibri"/>
                <a:ea typeface="Calibri"/>
                <a:cs typeface="Calibri"/>
                <a:sym typeface="Wingdings" pitchFamily="2" charset="2"/>
              </a:rPr>
              <a:t>         ------------------</a:t>
            </a:r>
            <a:endParaRPr lang="ko-KR" altLang="en-US" sz="1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Classification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7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739694" y="849704"/>
            <a:ext cx="9673800" cy="7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 dirty="0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rPr>
              <a:t>Offensive Comment Classification</a:t>
            </a: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F031AC26-0C39-4E4C-A01D-717897D34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90A2369E-534B-264E-A4D8-945EF4B8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830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0" name="Picture 6" descr="image">
            <a:extLst>
              <a:ext uri="{FF2B5EF4-FFF2-40B4-BE49-F238E27FC236}">
                <a16:creationId xmlns:a16="http://schemas.microsoft.com/office/drawing/2014/main" id="{10B27FEA-0C0A-0040-9276-819BE7F1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4" y="1546011"/>
            <a:ext cx="6121647" cy="250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">
            <a:extLst>
              <a:ext uri="{FF2B5EF4-FFF2-40B4-BE49-F238E27FC236}">
                <a16:creationId xmlns:a16="http://schemas.microsoft.com/office/drawing/2014/main" id="{489D2700-B9D9-4441-B7B1-81F0923D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56" y="1303587"/>
            <a:ext cx="4863860" cy="48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81DB8-392A-9943-A4B0-9078E5B324E1}"/>
              </a:ext>
            </a:extLst>
          </p:cNvPr>
          <p:cNvSpPr txBox="1"/>
          <p:nvPr/>
        </p:nvSpPr>
        <p:spPr>
          <a:xfrm>
            <a:off x="624720" y="4192414"/>
            <a:ext cx="6100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B0F0"/>
                </a:solidFill>
                <a:effectLst/>
                <a:latin typeface="Lato" panose="020F0502020204030204" pitchFamily="34" charset="0"/>
              </a:rPr>
              <a:t>Pre-training</a:t>
            </a:r>
          </a:p>
          <a:p>
            <a:pPr marL="342900" indent="-342900" algn="l"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Lato" panose="020F0502020204030204" pitchFamily="34" charset="0"/>
              </a:rPr>
              <a:t>MLM (Masked Language Model)</a:t>
            </a: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Lato" panose="020F0502020204030204" pitchFamily="34" charset="0"/>
              </a:rPr>
              <a:t>입력된 문장의 토큰을 임의로 버리고 버린 토큰을 맞추는 방식의 학습</a:t>
            </a:r>
            <a:endParaRPr lang="en-US" altLang="ko-KR" b="0" i="0" dirty="0">
              <a:solidFill>
                <a:srgbClr val="333333"/>
              </a:solidFill>
              <a:effectLst/>
              <a:latin typeface="Lato" panose="020F0502020204030204" pitchFamily="34" charset="0"/>
            </a:endParaRPr>
          </a:p>
          <a:p>
            <a:r>
              <a:rPr lang="en-US" altLang="ko-KR" dirty="0"/>
              <a:t>2. NSP (Next Sentence Prediction)</a:t>
            </a:r>
          </a:p>
          <a:p>
            <a:r>
              <a:rPr lang="ko-KR" altLang="en-US" dirty="0"/>
              <a:t>연속된 두 문장을 </a:t>
            </a:r>
            <a:r>
              <a:rPr lang="ko-KR" altLang="en-US" dirty="0" err="1"/>
              <a:t>입력할때</a:t>
            </a:r>
            <a:r>
              <a:rPr lang="en-US" altLang="ko-KR" dirty="0"/>
              <a:t>, &lt;</a:t>
            </a:r>
            <a:r>
              <a:rPr lang="en-US" altLang="ko-KR" dirty="0" err="1"/>
              <a:t>sep</a:t>
            </a:r>
            <a:r>
              <a:rPr lang="en-US" altLang="ko-KR" dirty="0"/>
              <a:t>&gt;</a:t>
            </a:r>
            <a:r>
              <a:rPr lang="ko-KR" altLang="en-US" dirty="0"/>
              <a:t>로 구분한 뒤 문장의 순서를 맞추는 방식의 학습</a:t>
            </a:r>
            <a:endParaRPr lang="en-US" altLang="ko-KR" dirty="0"/>
          </a:p>
          <a:p>
            <a:r>
              <a:rPr lang="en-US" altLang="ko-KR" b="1" dirty="0">
                <a:solidFill>
                  <a:srgbClr val="00B0F0"/>
                </a:solidFill>
              </a:rPr>
              <a:t>Fine-tuning</a:t>
            </a:r>
          </a:p>
          <a:p>
            <a:r>
              <a:rPr lang="en-US" altLang="ko-KR" dirty="0"/>
              <a:t>Any Task What You Want!</a:t>
            </a:r>
          </a:p>
        </p:txBody>
      </p:sp>
    </p:spTree>
    <p:extLst>
      <p:ext uri="{BB962C8B-B14F-4D97-AF65-F5344CB8AC3E}">
        <p14:creationId xmlns:p14="http://schemas.microsoft.com/office/powerpoint/2010/main" val="69675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1107d19f76d_0_85"/>
          <p:cNvGrpSpPr/>
          <p:nvPr/>
        </p:nvGrpSpPr>
        <p:grpSpPr>
          <a:xfrm>
            <a:off x="739694" y="296744"/>
            <a:ext cx="10712700" cy="552960"/>
            <a:chOff x="804283" y="3990837"/>
            <a:chExt cx="10712700" cy="406439"/>
          </a:xfrm>
        </p:grpSpPr>
        <p:cxnSp>
          <p:nvCxnSpPr>
            <p:cNvPr id="122" name="Google Shape;122;g1107d19f76d_0_85"/>
            <p:cNvCxnSpPr/>
            <p:nvPr/>
          </p:nvCxnSpPr>
          <p:spPr>
            <a:xfrm>
              <a:off x="804283" y="4397276"/>
              <a:ext cx="10527300" cy="0"/>
            </a:xfrm>
            <a:prstGeom prst="straightConnector1">
              <a:avLst/>
            </a:prstGeom>
            <a:noFill/>
            <a:ln w="38100" cap="flat" cmpd="sng">
              <a:solidFill>
                <a:srgbClr val="063C64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23" name="Google Shape;123;g1107d19f76d_0_85"/>
            <p:cNvSpPr txBox="1"/>
            <p:nvPr/>
          </p:nvSpPr>
          <p:spPr>
            <a:xfrm>
              <a:off x="804283" y="3990837"/>
              <a:ext cx="10712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Classification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g1107d19f76d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4" y="5924552"/>
            <a:ext cx="863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107d19f76d_0_85"/>
          <p:cNvSpPr txBox="1">
            <a:spLocks noGrp="1"/>
          </p:cNvSpPr>
          <p:nvPr>
            <p:ph type="sldNum" idx="12"/>
          </p:nvPr>
        </p:nvSpPr>
        <p:spPr>
          <a:xfrm>
            <a:off x="9318186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8</a:t>
            </a:fld>
            <a:endParaRPr sz="1800"/>
          </a:p>
        </p:txBody>
      </p:sp>
      <p:sp>
        <p:nvSpPr>
          <p:cNvPr id="128" name="Google Shape;128;g1107d19f76d_0_85"/>
          <p:cNvSpPr txBox="1"/>
          <p:nvPr/>
        </p:nvSpPr>
        <p:spPr>
          <a:xfrm>
            <a:off x="739694" y="849704"/>
            <a:ext cx="9673800" cy="7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="1" dirty="0">
                <a:solidFill>
                  <a:srgbClr val="063C64"/>
                </a:solidFill>
                <a:latin typeface="Calibri"/>
                <a:ea typeface="Calibri"/>
                <a:cs typeface="Calibri"/>
                <a:sym typeface="Calibri"/>
              </a:rPr>
              <a:t>Offensive Comment Classification</a:t>
            </a: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F031AC26-0C39-4E4C-A01D-717897D34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90A2369E-534B-264E-A4D8-945EF4B86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830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81DB8-392A-9943-A4B0-9078E5B324E1}"/>
              </a:ext>
            </a:extLst>
          </p:cNvPr>
          <p:cNvSpPr txBox="1"/>
          <p:nvPr/>
        </p:nvSpPr>
        <p:spPr>
          <a:xfrm>
            <a:off x="1320800" y="4723020"/>
            <a:ext cx="9439058" cy="134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00B0F0"/>
                </a:solidFill>
                <a:effectLst/>
                <a:latin typeface="Lato" panose="020F0502020204030204" pitchFamily="34" charset="0"/>
              </a:rPr>
              <a:t>Token Embeddings : </a:t>
            </a:r>
            <a:r>
              <a:rPr lang="ko-KR" altLang="en-US" dirty="0">
                <a:solidFill>
                  <a:schemeClr val="tx1"/>
                </a:solidFill>
                <a:latin typeface="Lato" panose="020F0502020204030204" pitchFamily="34" charset="0"/>
              </a:rPr>
              <a:t>기본적인 </a:t>
            </a:r>
            <a:r>
              <a:rPr lang="ko-KR" altLang="en-US" dirty="0" err="1">
                <a:solidFill>
                  <a:schemeClr val="tx1"/>
                </a:solidFill>
                <a:latin typeface="Lato" panose="020F0502020204030204" pitchFamily="34" charset="0"/>
              </a:rPr>
              <a:t>임베딩</a:t>
            </a:r>
            <a:endParaRPr lang="en-US" altLang="ko-KR" i="0" dirty="0">
              <a:solidFill>
                <a:srgbClr val="00B0F0"/>
              </a:solidFill>
              <a:effectLst/>
              <a:latin typeface="Lato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  <a:latin typeface="Lato" panose="020F0502020204030204" pitchFamily="34" charset="0"/>
              </a:rPr>
              <a:t>Segment Embeddings :</a:t>
            </a:r>
            <a:r>
              <a:rPr lang="ko-KR" altLang="en-US" b="1" dirty="0">
                <a:solidFill>
                  <a:srgbClr val="00B0F0"/>
                </a:solidFill>
                <a:latin typeface="Lato" panose="020F050202020403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Lato" panose="020F0502020204030204" pitchFamily="34" charset="0"/>
              </a:rPr>
              <a:t>문장의 위치가 앞인지 뒤인지 나타내주는 </a:t>
            </a:r>
            <a:r>
              <a:rPr lang="ko-KR" altLang="en-US" dirty="0" err="1">
                <a:solidFill>
                  <a:schemeClr val="tx1"/>
                </a:solidFill>
                <a:latin typeface="Lato" panose="020F0502020204030204" pitchFamily="34" charset="0"/>
              </a:rPr>
              <a:t>임베딩</a:t>
            </a:r>
            <a:endParaRPr lang="en-US" altLang="ko-KR" dirty="0">
              <a:solidFill>
                <a:srgbClr val="00B0F0"/>
              </a:solidFill>
              <a:latin typeface="Lato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  <a:latin typeface="Lato" panose="020F0502020204030204" pitchFamily="34" charset="0"/>
              </a:rPr>
              <a:t>Position Embeddings : </a:t>
            </a:r>
            <a:r>
              <a:rPr lang="ko-KR" altLang="en-US" dirty="0">
                <a:solidFill>
                  <a:schemeClr val="tx1"/>
                </a:solidFill>
                <a:latin typeface="Lato" panose="020F0502020204030204" pitchFamily="34" charset="0"/>
              </a:rPr>
              <a:t>문장 내에서 단어들의 위치정보를 알려주는 </a:t>
            </a:r>
            <a:r>
              <a:rPr lang="ko-KR" altLang="en-US" dirty="0" err="1">
                <a:solidFill>
                  <a:schemeClr val="tx1"/>
                </a:solidFill>
                <a:latin typeface="Lato" panose="020F0502020204030204" pitchFamily="34" charset="0"/>
              </a:rPr>
              <a:t>임베딩</a:t>
            </a:r>
            <a:r>
              <a:rPr lang="ko-KR" altLang="en-US" dirty="0">
                <a:solidFill>
                  <a:schemeClr val="tx1"/>
                </a:solidFill>
                <a:latin typeface="Lato" panose="020F050202020403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ato" panose="020F0502020204030204" pitchFamily="34" charset="0"/>
              </a:rPr>
              <a:t>-&gt; Transformer</a:t>
            </a:r>
            <a:r>
              <a:rPr lang="ko-KR" altLang="en-US" dirty="0">
                <a:solidFill>
                  <a:schemeClr val="tx1"/>
                </a:solidFill>
                <a:latin typeface="Lato" panose="020F0502020204030204" pitchFamily="34" charset="0"/>
              </a:rPr>
              <a:t>와 다르게 모델 학습 시 위치 정보 </a:t>
            </a:r>
            <a:r>
              <a:rPr lang="ko-KR" altLang="en-US" dirty="0" err="1">
                <a:solidFill>
                  <a:schemeClr val="tx1"/>
                </a:solidFill>
                <a:latin typeface="Lato" panose="020F0502020204030204" pitchFamily="34" charset="0"/>
              </a:rPr>
              <a:t>임베딩도</a:t>
            </a:r>
            <a:r>
              <a:rPr lang="ko-KR" altLang="en-US" dirty="0">
                <a:solidFill>
                  <a:schemeClr val="tx1"/>
                </a:solidFill>
                <a:latin typeface="Lato" panose="020F0502020204030204" pitchFamily="34" charset="0"/>
              </a:rPr>
              <a:t> 같이 학습하게 된다</a:t>
            </a:r>
            <a:r>
              <a:rPr lang="en-US" altLang="ko-KR" dirty="0">
                <a:solidFill>
                  <a:schemeClr val="tx1"/>
                </a:solidFill>
                <a:latin typeface="Lato" panose="020F0502020204030204" pitchFamily="34" charset="0"/>
              </a:rPr>
              <a:t>. </a:t>
            </a:r>
            <a:endParaRPr lang="en-US" altLang="ko-KR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DA2E6731-F9E2-044C-8EDA-F40E22B6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637695"/>
            <a:ext cx="95504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796</Words>
  <Application>Microsoft Macintosh PowerPoint</Application>
  <PresentationFormat>와이드스크린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Lato</vt:lpstr>
      <vt:lpstr>Merriweather Sans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cjengy@gmail.com</dc:creator>
  <cp:lastModifiedBy>박진우</cp:lastModifiedBy>
  <cp:revision>5</cp:revision>
  <dcterms:created xsi:type="dcterms:W3CDTF">2020-11-03T08:14:59Z</dcterms:created>
  <dcterms:modified xsi:type="dcterms:W3CDTF">2022-03-21T13:06:35Z</dcterms:modified>
</cp:coreProperties>
</file>