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762f92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8762f92b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9a436b6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9a436b6f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aa849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1aa84972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a436b6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29a436b6f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9a436b6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9a436b6f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9a436b6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9a436b6f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9a436b6f0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9a436b6f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359456c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359456c92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59456c9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59456c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a436b6f0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a436b6f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a436b6f0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a436b6f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59456c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359456c9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a436b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9a436b6f0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9a436b6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9a436b6f0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9a436b6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9a436b6f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0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2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236" y="1202025"/>
            <a:ext cx="9045524" cy="43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2477238" y="5791475"/>
            <a:ext cx="72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base64 데이터를 이미지 파일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로 디코딩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811394" y="350600"/>
            <a:ext cx="779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게</a:t>
            </a:r>
            <a:r>
              <a:rPr b="1" lang="en-US" sz="3600">
                <a:solidFill>
                  <a:srgbClr val="554F4D"/>
                </a:solidFill>
              </a:rPr>
              <a:t>임 서버 &amp; AI 서버 연동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22300" y="1617125"/>
            <a:ext cx="878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이미지"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50" y="2485600"/>
            <a:ext cx="6583900" cy="24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4353300" y="1617125"/>
            <a:ext cx="348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결과값</a:t>
            </a:r>
            <a:endParaRPr b="1" sz="2500"/>
          </a:p>
        </p:txBody>
      </p:sp>
      <p:sp>
        <p:nvSpPr>
          <p:cNvPr id="224" name="Google Shape;224;p23"/>
          <p:cNvSpPr/>
          <p:nvPr/>
        </p:nvSpPr>
        <p:spPr>
          <a:xfrm>
            <a:off x="3504375" y="3061600"/>
            <a:ext cx="2439900" cy="36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4"/>
          <p:cNvSpPr txBox="1"/>
          <p:nvPr/>
        </p:nvSpPr>
        <p:spPr>
          <a:xfrm>
            <a:off x="811388" y="350600"/>
            <a:ext cx="105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rgbClr val="554F4D"/>
                </a:solidFill>
              </a:rPr>
              <a:t>Challenge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이미지"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00" y="2054475"/>
            <a:ext cx="3994225" cy="413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이미지"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338" y="2205275"/>
            <a:ext cx="4531224" cy="368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4"/>
          <p:cNvSpPr txBox="1"/>
          <p:nvPr/>
        </p:nvSpPr>
        <p:spPr>
          <a:xfrm>
            <a:off x="7039250" y="6030675"/>
            <a:ext cx="3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Canvas Size: 700 x 600 , Brush Size: 2.5px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2689375" y="2805475"/>
            <a:ext cx="2148000" cy="274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2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5"/>
          <p:cNvSpPr txBox="1"/>
          <p:nvPr/>
        </p:nvSpPr>
        <p:spPr>
          <a:xfrm>
            <a:off x="811388" y="350600"/>
            <a:ext cx="105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554F4D"/>
                </a:solidFill>
              </a:rPr>
              <a:t>Challenge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이미지"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650" y="1794400"/>
            <a:ext cx="4262874" cy="4006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이미지"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400" y="2609200"/>
            <a:ext cx="5344475" cy="23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7486238" y="5944200"/>
            <a:ext cx="37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Canvas Size : 600 x 500 , Brush Size : 20px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2112550" y="3227975"/>
            <a:ext cx="1296000" cy="2772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811388" y="350600"/>
            <a:ext cx="105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554F4D"/>
                </a:solidFill>
              </a:rPr>
              <a:t>Challenge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6891100" y="4713825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Canvas Size : 700 x 600 , Brush Size : 30px</a:t>
            </a:r>
            <a:endParaRPr/>
          </a:p>
        </p:txBody>
      </p:sp>
      <p:pic>
        <p:nvPicPr>
          <p:cNvPr descr="이미지"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3018375"/>
            <a:ext cx="54197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이미지"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775" y="2239950"/>
            <a:ext cx="2707664" cy="2285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이미지" id="257" name="Google Shape;2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3100" y="2239950"/>
            <a:ext cx="2616593" cy="2285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26"/>
          <p:cNvSpPr/>
          <p:nvPr/>
        </p:nvSpPr>
        <p:spPr>
          <a:xfrm>
            <a:off x="1588175" y="3186475"/>
            <a:ext cx="1178100" cy="2361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1588175" y="3627275"/>
            <a:ext cx="1178100" cy="2361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1588175" y="2733825"/>
            <a:ext cx="3276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217775" y="2239950"/>
            <a:ext cx="3276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828675" y="3545225"/>
            <a:ext cx="327600" cy="400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9233100" y="2239950"/>
            <a:ext cx="327600" cy="400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7"/>
          <p:cNvSpPr txBox="1"/>
          <p:nvPr/>
        </p:nvSpPr>
        <p:spPr>
          <a:xfrm>
            <a:off x="811388" y="350600"/>
            <a:ext cx="105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게임 서버 &amp; AI 서버 연동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38400" y="1318000"/>
            <a:ext cx="39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Proposed solution for </a:t>
            </a:r>
            <a:r>
              <a:rPr b="1" lang="en-US" sz="1800"/>
              <a:t>Challenge</a:t>
            </a:r>
            <a:endParaRPr b="1" sz="1800"/>
          </a:p>
        </p:txBody>
      </p:sp>
      <p:sp>
        <p:nvSpPr>
          <p:cNvPr id="272" name="Google Shape;272;p27"/>
          <p:cNvSpPr/>
          <p:nvPr/>
        </p:nvSpPr>
        <p:spPr>
          <a:xfrm>
            <a:off x="923200" y="1912325"/>
            <a:ext cx="5237700" cy="43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이미지"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125" y="2502100"/>
            <a:ext cx="3579724" cy="30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2186375" y="3032500"/>
            <a:ext cx="2156400" cy="239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3279275" y="5425300"/>
            <a:ext cx="12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</a:rPr>
              <a:t>bounding box</a:t>
            </a:r>
            <a:endParaRPr b="1" sz="1200">
              <a:solidFill>
                <a:srgbClr val="FF0000"/>
              </a:solidFill>
            </a:endParaRPr>
          </a:p>
        </p:txBody>
      </p:sp>
      <p:pic>
        <p:nvPicPr>
          <p:cNvPr descr="이미지"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125" y="2425900"/>
            <a:ext cx="3579724" cy="30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>
            <a:off x="8093125" y="2797900"/>
            <a:ext cx="2420700" cy="262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5002300" y="6226925"/>
            <a:ext cx="11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canvas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279" name="Google Shape;279;p27"/>
          <p:cNvCxnSpPr/>
          <p:nvPr/>
        </p:nvCxnSpPr>
        <p:spPr>
          <a:xfrm flipH="1" rot="10800000">
            <a:off x="4571375" y="4210900"/>
            <a:ext cx="32217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7"/>
          <p:cNvSpPr txBox="1"/>
          <p:nvPr/>
        </p:nvSpPr>
        <p:spPr>
          <a:xfrm>
            <a:off x="7964429" y="6077875"/>
            <a:ext cx="26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input for the model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281" name="Google Shape;281;p27"/>
          <p:cNvCxnSpPr/>
          <p:nvPr/>
        </p:nvCxnSpPr>
        <p:spPr>
          <a:xfrm>
            <a:off x="9303475" y="5577700"/>
            <a:ext cx="3900" cy="42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28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TO-DO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7053900" y="1477325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7053900" y="1536625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A.I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7053900" y="2228375"/>
            <a:ext cx="411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바운딩 박스 구현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등수 매기기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리팩토링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1083075" y="1536625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1083075" y="1595925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1130175" y="2150025"/>
            <a:ext cx="4119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게임 종료&amp;재시작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랜덤 제시어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UI UX 개선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배포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시나리</a:t>
            </a: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오 대비(유저 이탈)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/>
        </p:nvSpPr>
        <p:spPr>
          <a:xfrm>
            <a:off x="1973988" y="2874902"/>
            <a:ext cx="82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Thank you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Weekly Plan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4380500" y="5000725"/>
            <a:ext cx="4597200" cy="4914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진행상황 - AI part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2629"/>
          <a:stretch/>
        </p:blipFill>
        <p:spPr>
          <a:xfrm>
            <a:off x="907950" y="1594450"/>
            <a:ext cx="1552575" cy="4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3586" r="0" t="3892"/>
          <a:stretch/>
        </p:blipFill>
        <p:spPr>
          <a:xfrm>
            <a:off x="2974425" y="1644650"/>
            <a:ext cx="1680625" cy="4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3697"/>
          <a:stretch/>
        </p:blipFill>
        <p:spPr>
          <a:xfrm>
            <a:off x="4973325" y="1679075"/>
            <a:ext cx="1562100" cy="441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0" l="0" r="0" t="4039"/>
          <a:stretch/>
        </p:blipFill>
        <p:spPr>
          <a:xfrm>
            <a:off x="7098575" y="1679075"/>
            <a:ext cx="1543050" cy="4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060325" y="6056925"/>
            <a:ext cx="120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&lt; category 1 &gt;</a:t>
            </a:r>
            <a:endParaRPr b="1" sz="1100"/>
          </a:p>
        </p:txBody>
      </p:sp>
      <p:sp>
        <p:nvSpPr>
          <p:cNvPr id="108" name="Google Shape;108;p15"/>
          <p:cNvSpPr txBox="1"/>
          <p:nvPr/>
        </p:nvSpPr>
        <p:spPr>
          <a:xfrm>
            <a:off x="2991887" y="6056925"/>
            <a:ext cx="120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&lt; category 2 &gt;</a:t>
            </a:r>
            <a:endParaRPr b="1"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5097112" y="6056925"/>
            <a:ext cx="120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&lt; category 3 &gt;</a:t>
            </a:r>
            <a:endParaRPr b="1"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7202337" y="6056925"/>
            <a:ext cx="120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&lt; category 4 &gt;</a:t>
            </a:r>
            <a:endParaRPr b="1"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8732650" y="1705075"/>
            <a:ext cx="326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- 100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- 4 models each trained with 25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each category selected to reduce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FP &amp; FP as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진행상황 - AI part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70300" y="1270600"/>
            <a:ext cx="1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&lt; model 1 &gt;</a:t>
            </a:r>
            <a:endParaRPr b="1" sz="1200"/>
          </a:p>
        </p:txBody>
      </p:sp>
      <p:sp>
        <p:nvSpPr>
          <p:cNvPr id="120" name="Google Shape;120;p16"/>
          <p:cNvSpPr txBox="1"/>
          <p:nvPr/>
        </p:nvSpPr>
        <p:spPr>
          <a:xfrm>
            <a:off x="6556350" y="1288900"/>
            <a:ext cx="1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&lt; model 2 &gt;</a:t>
            </a:r>
            <a:endParaRPr b="1" sz="1200"/>
          </a:p>
        </p:txBody>
      </p:sp>
      <p:sp>
        <p:nvSpPr>
          <p:cNvPr id="121" name="Google Shape;121;p16"/>
          <p:cNvSpPr txBox="1"/>
          <p:nvPr/>
        </p:nvSpPr>
        <p:spPr>
          <a:xfrm>
            <a:off x="370300" y="4072700"/>
            <a:ext cx="1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&lt; model 3 &gt;</a:t>
            </a:r>
            <a:endParaRPr b="1" sz="1200"/>
          </a:p>
        </p:txBody>
      </p:sp>
      <p:sp>
        <p:nvSpPr>
          <p:cNvPr id="122" name="Google Shape;122;p16"/>
          <p:cNvSpPr txBox="1"/>
          <p:nvPr/>
        </p:nvSpPr>
        <p:spPr>
          <a:xfrm>
            <a:off x="6556350" y="4091000"/>
            <a:ext cx="1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&lt; model 4 &gt;</a:t>
            </a:r>
            <a:endParaRPr b="1" sz="12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00" y="1413148"/>
            <a:ext cx="3076075" cy="251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600" y="1415188"/>
            <a:ext cx="3076075" cy="251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000" y="4202125"/>
            <a:ext cx="3076074" cy="251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600" y="4148375"/>
            <a:ext cx="3079813" cy="25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0528425" y="5881250"/>
            <a:ext cx="120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(accuracy)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90.67%</a:t>
            </a:r>
            <a:endParaRPr sz="1300"/>
          </a:p>
        </p:txBody>
      </p:sp>
      <p:sp>
        <p:nvSpPr>
          <p:cNvPr id="128" name="Google Shape;128;p16"/>
          <p:cNvSpPr txBox="1"/>
          <p:nvPr/>
        </p:nvSpPr>
        <p:spPr>
          <a:xfrm>
            <a:off x="4343075" y="3145500"/>
            <a:ext cx="120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(accuracy)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93.34%</a:t>
            </a:r>
            <a:endParaRPr sz="1300"/>
          </a:p>
        </p:txBody>
      </p:sp>
      <p:sp>
        <p:nvSpPr>
          <p:cNvPr id="129" name="Google Shape;129;p16"/>
          <p:cNvSpPr txBox="1"/>
          <p:nvPr/>
        </p:nvSpPr>
        <p:spPr>
          <a:xfrm>
            <a:off x="10528425" y="3145500"/>
            <a:ext cx="120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(accuracy)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90.59%</a:t>
            </a:r>
            <a:endParaRPr sz="1300"/>
          </a:p>
        </p:txBody>
      </p:sp>
      <p:sp>
        <p:nvSpPr>
          <p:cNvPr id="130" name="Google Shape;130;p16"/>
          <p:cNvSpPr txBox="1"/>
          <p:nvPr/>
        </p:nvSpPr>
        <p:spPr>
          <a:xfrm>
            <a:off x="4343075" y="5878900"/>
            <a:ext cx="120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(accuracy)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90.80%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진행상황 - AI part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70300" y="1346800"/>
            <a:ext cx="12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&lt; model 1 &gt;</a:t>
            </a:r>
            <a:endParaRPr sz="1300"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449" y="1767425"/>
            <a:ext cx="2931400" cy="195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99" y="1752200"/>
            <a:ext cx="2931400" cy="19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556350" y="1365100"/>
            <a:ext cx="12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&lt; model 2 &gt;</a:t>
            </a:r>
            <a:endParaRPr sz="13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3699" y="1767425"/>
            <a:ext cx="2931400" cy="195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9450" y="1752200"/>
            <a:ext cx="2931400" cy="20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370300" y="4072700"/>
            <a:ext cx="12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&lt; model 3 &gt;</a:t>
            </a:r>
            <a:endParaRPr sz="1300"/>
          </a:p>
        </p:txBody>
      </p:sp>
      <p:sp>
        <p:nvSpPr>
          <p:cNvPr id="145" name="Google Shape;145;p17"/>
          <p:cNvSpPr txBox="1"/>
          <p:nvPr/>
        </p:nvSpPr>
        <p:spPr>
          <a:xfrm>
            <a:off x="6556350" y="4091000"/>
            <a:ext cx="12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&lt; model 4 &gt;</a:t>
            </a:r>
            <a:endParaRPr sz="1300"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750" y="4441250"/>
            <a:ext cx="2886525" cy="19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100" y="4453888"/>
            <a:ext cx="2886524" cy="19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33700" y="4441275"/>
            <a:ext cx="2931400" cy="19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9450" y="4453900"/>
            <a:ext cx="2931400" cy="198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811392" y="350600"/>
            <a:ext cx="869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AI 서버</a:t>
            </a:r>
            <a:endParaRPr b="1" sz="3600">
              <a:solidFill>
                <a:srgbClr val="554F4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54F4D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450" y="2322922"/>
            <a:ext cx="5330324" cy="2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0777" y="1526775"/>
            <a:ext cx="35814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4681463" y="579825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</a:t>
            </a:r>
            <a:endParaRPr b="1"/>
          </a:p>
        </p:txBody>
      </p:sp>
      <p:sp>
        <p:nvSpPr>
          <p:cNvPr id="160" name="Google Shape;160;p18"/>
          <p:cNvSpPr txBox="1"/>
          <p:nvPr/>
        </p:nvSpPr>
        <p:spPr>
          <a:xfrm>
            <a:off x="9504325" y="579825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20" y="1980694"/>
            <a:ext cx="16859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311488" y="5798250"/>
            <a:ext cx="2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최종 AI 모델 서빙</a:t>
            </a:r>
            <a:endParaRPr b="1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811397" y="350600"/>
            <a:ext cx="62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Server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404050" y="5884150"/>
            <a:ext cx="738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소켓 통신으로 연결된 모든 유저의 그림파일 불러오기 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24" y="1359351"/>
            <a:ext cx="2287427" cy="228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24" y="3473026"/>
            <a:ext cx="2287427" cy="228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2111" y="2727502"/>
            <a:ext cx="2287424" cy="228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/>
          <p:nvPr/>
        </p:nvCxnSpPr>
        <p:spPr>
          <a:xfrm>
            <a:off x="4674500" y="2330300"/>
            <a:ext cx="3178500" cy="104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/>
          <p:nvPr/>
        </p:nvCxnSpPr>
        <p:spPr>
          <a:xfrm flipH="1" rot="10800000">
            <a:off x="4633625" y="4026800"/>
            <a:ext cx="3301200" cy="84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3714450" y="1865300"/>
            <a:ext cx="23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socket.emit()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808975" y="2296400"/>
            <a:ext cx="14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image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940950" y="4541300"/>
            <a:ext cx="14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image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8565075" y="2030900"/>
            <a:ext cx="233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socket.on()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244988" y="5422450"/>
            <a:ext cx="16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Clients</a:t>
            </a:r>
            <a:endParaRPr b="1" sz="1800"/>
          </a:p>
        </p:txBody>
      </p:sp>
      <p:sp>
        <p:nvSpPr>
          <p:cNvPr id="181" name="Google Shape;181;p19"/>
          <p:cNvSpPr txBox="1"/>
          <p:nvPr/>
        </p:nvSpPr>
        <p:spPr>
          <a:xfrm>
            <a:off x="8565063" y="5298750"/>
            <a:ext cx="16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Server</a:t>
            </a:r>
            <a:endParaRPr b="1" sz="1800"/>
          </a:p>
        </p:txBody>
      </p:sp>
      <p:sp>
        <p:nvSpPr>
          <p:cNvPr id="182" name="Google Shape;182;p19"/>
          <p:cNvSpPr txBox="1"/>
          <p:nvPr/>
        </p:nvSpPr>
        <p:spPr>
          <a:xfrm>
            <a:off x="3170250" y="5218925"/>
            <a:ext cx="23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socket.emit()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0"/>
          <p:cNvSpPr txBox="1"/>
          <p:nvPr/>
        </p:nvSpPr>
        <p:spPr>
          <a:xfrm>
            <a:off x="811397" y="350600"/>
            <a:ext cx="62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Server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1" y="2432574"/>
            <a:ext cx="5858250" cy="2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404050" y="4994975"/>
            <a:ext cx="738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소켓 통신으로 연결된 모든 유저의 그림파일 불러오기 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1775" y="1686925"/>
            <a:ext cx="3884950" cy="32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0"/>
          <p:cNvCxnSpPr/>
          <p:nvPr/>
        </p:nvCxnSpPr>
        <p:spPr>
          <a:xfrm>
            <a:off x="6565525" y="3429000"/>
            <a:ext cx="124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1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88" y="2000887"/>
            <a:ext cx="8290626" cy="28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3787675" y="2512375"/>
            <a:ext cx="2372100" cy="38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2477263" y="5714975"/>
            <a:ext cx="72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HTML canvas 태그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에 그려진 그림을 base64로 인코딩하는 과정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4" name="Google Shape;204;p21"/>
          <p:cNvCxnSpPr/>
          <p:nvPr/>
        </p:nvCxnSpPr>
        <p:spPr>
          <a:xfrm>
            <a:off x="5483850" y="2920475"/>
            <a:ext cx="25500" cy="70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