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ee65155f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ee65155f9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ee65155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2ee65155f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59456c92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2359456c92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538c75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9538c75a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9a436b6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29a436b6f0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ee65155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2ee65155f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ee65155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2ee65155f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ee65155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2ee65155f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ee65155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2ee65155f9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ee65155f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ee65155f9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ee65155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ee65155f9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0032313" y="6588607"/>
            <a:ext cx="2169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apstonef.herokuapp.com/" TargetMode="External"/><Relationship Id="rId4" Type="http://schemas.openxmlformats.org/officeDocument/2006/relationships/hyperlink" Target="http://drive.google.com/file/d/1b0aJ17l3vwNjfdge7hKJtvEJI47GBrJc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973988" y="1136952"/>
            <a:ext cx="8244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Capstone Design Team F </a:t>
            </a:r>
            <a:endParaRPr b="1" sz="6600">
              <a:solidFill>
                <a:srgbClr val="655D5B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진행 상황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971950" y="4277050"/>
            <a:ext cx="3116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2016310237 김동우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2016314577 김동한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2016311033 김영현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2017312329 최형규</a:t>
            </a:r>
            <a:endParaRPr b="1" sz="2400">
              <a:solidFill>
                <a:schemeClr val="hlink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4F4D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2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22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2477238" y="5817250"/>
            <a:ext cx="723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Demo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3486750" y="5417050"/>
            <a:ext cx="52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https://capstonef.herokuapp.com/</a:t>
            </a:r>
            <a:endParaRPr/>
          </a:p>
        </p:txBody>
      </p:sp>
      <p:pic>
        <p:nvPicPr>
          <p:cNvPr id="173" name="Google Shape;173;p22" title="simplescreenrecorder-2022-05-26_14.39.17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8738" y="1189575"/>
            <a:ext cx="5574533" cy="4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23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3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TODO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582788" y="1251075"/>
            <a:ext cx="7237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게임 진행중 접속 차단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게임 종료시 그림 그리기 및 준비 버튼 동작 차단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데모 게임 진행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채팅창 줄 잘림 현상 수정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배포 관련 디버깅 (예기치 않은 서버 다운)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1973988" y="2874902"/>
            <a:ext cx="82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Thank you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Weekly Plan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50" y="1288900"/>
            <a:ext cx="10094500" cy="54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4357950" y="5854775"/>
            <a:ext cx="4610700" cy="397800"/>
          </a:xfrm>
          <a:prstGeom prst="flowChartAlternate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5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5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82788" y="1251075"/>
            <a:ext cx="7237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UX / UX 개선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코드 리팩토링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유저 이탈 시나리오 작업 ( 시작 타이머 진행중, 인게임 타이머 진행 중 이탈)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heroku 배포 작업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-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데모 게임 플레이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6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82788" y="1251075"/>
            <a:ext cx="723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Game overview - login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87" y="1851750"/>
            <a:ext cx="6794427" cy="44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82788" y="1251075"/>
            <a:ext cx="723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overview - in game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75" y="1678725"/>
            <a:ext cx="8257674" cy="474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18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82788" y="1251075"/>
            <a:ext cx="723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overview - bottom bar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774" y="2564138"/>
            <a:ext cx="9790875" cy="17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1449075" y="2538900"/>
            <a:ext cx="1868100" cy="178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573175" y="2538900"/>
            <a:ext cx="4626300" cy="178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8662050" y="2538900"/>
            <a:ext cx="1868100" cy="178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1454350" y="4413200"/>
            <a:ext cx="18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화면 지우기 버튼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573175" y="4413200"/>
            <a:ext cx="22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배경음악 재생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8662050" y="4413200"/>
            <a:ext cx="11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준비 버튼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9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9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82788" y="1251075"/>
            <a:ext cx="723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overview - start timer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076" y="1896075"/>
            <a:ext cx="6654249" cy="480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0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20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82788" y="1251075"/>
            <a:ext cx="723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overview - game play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770" y="1942650"/>
            <a:ext cx="5400861" cy="48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1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1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82788" y="1251075"/>
            <a:ext cx="723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overview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550" y="1857850"/>
            <a:ext cx="8877000" cy="449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color">
      <a:dk1>
        <a:srgbClr val="000000"/>
      </a:dk1>
      <a:lt1>
        <a:srgbClr val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