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38c75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19538c75a2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a84972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1aa849729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a84972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1aa849729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a84972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1aa849729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aa8497293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aa8497293_9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aa8497293_4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aa8497293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a8497293_9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aa8497293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aa8497293_9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aa8497293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BB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973988" y="1136952"/>
            <a:ext cx="8244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Capstone Design Team F </a:t>
            </a:r>
            <a:endParaRPr b="1" sz="6600">
              <a:solidFill>
                <a:srgbClr val="655D5B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655D5B"/>
                </a:solidFill>
              </a:rPr>
              <a:t>진행 상황</a:t>
            </a:r>
            <a:endParaRPr b="1" i="0" sz="6600" u="none" cap="none" strike="noStrike">
              <a:solidFill>
                <a:srgbClr val="655D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971950" y="4277050"/>
            <a:ext cx="31167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2016310237 김동우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2016314577 김동한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2016311033 김영현</a:t>
            </a:r>
            <a:endParaRPr b="1" sz="2400">
              <a:solidFill>
                <a:schemeClr val="hlink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hlink"/>
                </a:solidFill>
              </a:rPr>
              <a:t>2017312329 최형규</a:t>
            </a:r>
            <a:endParaRPr b="1" sz="2400">
              <a:solidFill>
                <a:schemeClr val="hlink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4F4D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주차 계획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1288900"/>
            <a:ext cx="10094500" cy="54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7784000" y="2652575"/>
            <a:ext cx="2326500" cy="4023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741550" y="2652575"/>
            <a:ext cx="3621000" cy="402300"/>
          </a:xfrm>
          <a:prstGeom prst="flowChartAlternate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5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5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UI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600" y="1288900"/>
            <a:ext cx="6766791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6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6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UX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77" y="1288900"/>
            <a:ext cx="8509649" cy="48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/>
          <p:cNvCxnSpPr/>
          <p:nvPr/>
        </p:nvCxnSpPr>
        <p:spPr>
          <a:xfrm>
            <a:off x="622300" y="1143000"/>
            <a:ext cx="11569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811411" y="350594"/>
            <a:ext cx="497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54F4D"/>
                </a:solidFill>
              </a:rPr>
              <a:t>진행 상황 - A.I 서</a:t>
            </a:r>
            <a:r>
              <a:rPr b="1" lang="en-US" sz="3600">
                <a:solidFill>
                  <a:srgbClr val="554F4D"/>
                </a:solidFill>
              </a:rPr>
              <a:t>버</a:t>
            </a:r>
            <a:r>
              <a:rPr b="1" lang="en-US" sz="3600">
                <a:solidFill>
                  <a:srgbClr val="554F4D"/>
                </a:solidFill>
              </a:rPr>
              <a:t> </a:t>
            </a:r>
            <a:endParaRPr b="1" i="0" sz="3600" u="none" cap="none" strike="noStrike">
              <a:solidFill>
                <a:srgbClr val="554F4D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900" y="1748125"/>
            <a:ext cx="28575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6137100" y="5693675"/>
            <a:ext cx="51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Flask 기반의 파이썬 웹 프로그래밍(저자:이지호)</a:t>
            </a:r>
            <a:endParaRPr b="1" sz="1800"/>
          </a:p>
        </p:txBody>
      </p:sp>
      <p:sp>
        <p:nvSpPr>
          <p:cNvPr id="122" name="Google Shape;122;p17"/>
          <p:cNvSpPr txBox="1"/>
          <p:nvPr/>
        </p:nvSpPr>
        <p:spPr>
          <a:xfrm>
            <a:off x="1958588" y="2529925"/>
            <a:ext cx="35262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Environment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python 3.10.3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cuda 11.3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pytorch 1.11.0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flask 1.1.1</a:t>
            </a:r>
            <a:endParaRPr sz="210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24" y="1198950"/>
            <a:ext cx="5484974" cy="27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827" y="3221850"/>
            <a:ext cx="4863000" cy="3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9821" l="3093" r="43748" t="20964"/>
          <a:stretch/>
        </p:blipFill>
        <p:spPr>
          <a:xfrm>
            <a:off x="348900" y="295051"/>
            <a:ext cx="7664875" cy="56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8194" l="4535" r="41210" t="21407"/>
          <a:stretch/>
        </p:blipFill>
        <p:spPr>
          <a:xfrm>
            <a:off x="6280175" y="567625"/>
            <a:ext cx="5484149" cy="400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1216950" y="6171100"/>
            <a:ext cx="975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colab 체험판) class 100개, class 당 image 1000장 : 저장고 용량 부족으로 실행 불가  -&gt; </a:t>
            </a:r>
            <a:r>
              <a:rPr lang="en-US" sz="1600">
                <a:solidFill>
                  <a:srgbClr val="FF0000"/>
                </a:solidFill>
              </a:rPr>
              <a:t>colab pro 결제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6836175" y="552775"/>
            <a:ext cx="3783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테스트)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vggnet16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- </a:t>
            </a:r>
            <a:r>
              <a:rPr lang="en-US" sz="2000"/>
              <a:t>learning_rate=1e-4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- batch_size=64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- optimizer=Adam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- criterion=Cross Entropy</a:t>
            </a:r>
            <a:endParaRPr sz="2000"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25469" l="2666" r="66295" t="21600"/>
          <a:stretch/>
        </p:blipFill>
        <p:spPr>
          <a:xfrm>
            <a:off x="566950" y="552763"/>
            <a:ext cx="5996674" cy="57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29908" l="2665" r="60469" t="31132"/>
          <a:stretch/>
        </p:blipFill>
        <p:spPr>
          <a:xfrm>
            <a:off x="6770750" y="2954725"/>
            <a:ext cx="4952251" cy="294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468800" y="1489500"/>
            <a:ext cx="8984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AI 스터디 내용)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가중치 초기화 기법 : Kaiming 초기화 기법, Xavier 초기화 기법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데이터 증폭 기법(Data augmentation) : 회전, 이동, 스케일, 대칭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학습에 이용할 데이터 class당 사용할 image 개수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AI 개선할 점)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대략적으로 구현한 코드의 함수화 (앞으로의 실험을 위해)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다른 딥러닝 모델의 뼈대 구성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 딥러닝 서버와 연동하기 위한 기능 구현</a:t>
            </a:r>
            <a:endParaRPr sz="2400"/>
          </a:p>
        </p:txBody>
      </p:sp>
      <p:sp>
        <p:nvSpPr>
          <p:cNvPr id="151" name="Google Shape;151;p21"/>
          <p:cNvSpPr/>
          <p:nvPr/>
        </p:nvSpPr>
        <p:spPr>
          <a:xfrm>
            <a:off x="-5" y="-1"/>
            <a:ext cx="86700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color">
      <a:dk1>
        <a:srgbClr val="000000"/>
      </a:dk1>
      <a:lt1>
        <a:srgbClr val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