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73d78fc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2473d78fcb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aa84972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1aa849729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359456c9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2359456c92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a8497293_4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a8497293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b14e7ed72_6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b14e7ed7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b14e7ed72_6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b14e7ed72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b14e7ed72_6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b14e7ed72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359456c9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359456c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359456c92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2359456c92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538c75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9538c75a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a84972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aa849729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59456c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359456c9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73d78fc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2473d78fcb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73d78f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2473d78fc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73d78f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2473d78fc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73d78f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473d78fc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73d78fc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2473d78fcb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0032313" y="6588607"/>
            <a:ext cx="2169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qxbz1SkEgjhcVVCDKHVPiTlGSbZ49Fyg/view" TargetMode="External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973988" y="1136952"/>
            <a:ext cx="8244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Capstone Design Team F </a:t>
            </a:r>
            <a:endParaRPr b="1" sz="6600">
              <a:solidFill>
                <a:srgbClr val="655D5B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진행 상황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971950" y="4277050"/>
            <a:ext cx="3116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2016310237 김동우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2016314577 김동한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2016311033 김영현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2017312329 최형규</a:t>
            </a:r>
            <a:endParaRPr b="1" sz="2400">
              <a:solidFill>
                <a:schemeClr val="hlink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4F4D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2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2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TODO</a:t>
            </a:r>
            <a:r>
              <a:rPr b="1" lang="en-US" sz="3600">
                <a:solidFill>
                  <a:srgbClr val="554F4D"/>
                </a:solidFill>
              </a:rPr>
              <a:t>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6817175" y="1404100"/>
            <a:ext cx="23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New user : 최형규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3902400" y="1288900"/>
            <a:ext cx="4387200" cy="46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4129150" y="1489650"/>
            <a:ext cx="33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Game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4129150" y="2043750"/>
            <a:ext cx="3634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User logout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Chating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Make canvas 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(html5 canvas)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3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23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A.I Server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000" y="1446175"/>
            <a:ext cx="5160399" cy="270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50" y="4705250"/>
            <a:ext cx="11468924" cy="12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24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A.I </a:t>
            </a:r>
            <a:r>
              <a:rPr b="1" lang="en-US" sz="3600">
                <a:solidFill>
                  <a:srgbClr val="554F4D"/>
                </a:solidFill>
              </a:rPr>
              <a:t>Server</a:t>
            </a:r>
            <a:r>
              <a:rPr b="1" lang="en-US" sz="3600">
                <a:solidFill>
                  <a:srgbClr val="554F4D"/>
                </a:solidFill>
              </a:rPr>
              <a:t>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486" y="2000888"/>
            <a:ext cx="7907026" cy="28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5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5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Resnet34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6630" l="2824" r="44585" t="18530"/>
          <a:stretch/>
        </p:blipFill>
        <p:spPr>
          <a:xfrm>
            <a:off x="409800" y="1358900"/>
            <a:ext cx="6604877" cy="52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7520900" y="1612650"/>
            <a:ext cx="385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resnet34)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image/class = 3000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initialization= He initializaiton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augmentation=flip, random rotation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2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6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Resnet34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30569" l="2751" r="47755" t="19723"/>
          <a:stretch/>
        </p:blipFill>
        <p:spPr>
          <a:xfrm>
            <a:off x="622300" y="1771750"/>
            <a:ext cx="6357499" cy="3591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6979800" y="5363475"/>
            <a:ext cx="385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val_acc=88.5%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test_acc=</a:t>
            </a:r>
            <a:r>
              <a:rPr b="1" lang="en-US"/>
              <a:t>88.1%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/>
              <a:t>got higher score than vgg19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27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Demo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5929" l="1361" r="63374" t="12504"/>
          <a:stretch/>
        </p:blipFill>
        <p:spPr>
          <a:xfrm>
            <a:off x="542700" y="1337825"/>
            <a:ext cx="4066901" cy="52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5065600" y="4618675"/>
            <a:ext cx="655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openCV+pytorch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random selected keywords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user draw the doodle for the keyword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model predicts user’s doodle and print its prediction &amp; score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576" y="1694975"/>
            <a:ext cx="19240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200" y="1636575"/>
            <a:ext cx="2803750" cy="28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8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28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Demo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pic>
        <p:nvPicPr>
          <p:cNvPr id="232" name="Google Shape;232;p28" title="simplescreenrecorder-2022-04-14_00.02.5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650" y="1288900"/>
            <a:ext cx="9386702" cy="528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29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AI part </a:t>
            </a:r>
            <a:r>
              <a:rPr b="1" lang="en-US" sz="3600">
                <a:solidFill>
                  <a:srgbClr val="554F4D"/>
                </a:solidFill>
              </a:rPr>
              <a:t>TO-DO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3902400" y="1288900"/>
            <a:ext cx="4387200" cy="46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3992275" y="1348200"/>
            <a:ext cx="33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A.I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3992275" y="2039950"/>
            <a:ext cx="3634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Testing server with pytorch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test with resnet50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test with more data(3000-&gt;5000)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/>
        </p:nvSpPr>
        <p:spPr>
          <a:xfrm>
            <a:off x="1973988" y="2874902"/>
            <a:ext cx="82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Thank you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Weekly Plan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50" y="1288900"/>
            <a:ext cx="10094500" cy="54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7744450" y="3236850"/>
            <a:ext cx="2326500" cy="402300"/>
          </a:xfrm>
          <a:prstGeom prst="flowChartAlternate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763525" y="3236850"/>
            <a:ext cx="3621000" cy="1252200"/>
          </a:xfrm>
          <a:prstGeom prst="flowChartAlternate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5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5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</a:t>
            </a:r>
            <a:r>
              <a:rPr b="1" lang="en-US" sz="3600">
                <a:solidFill>
                  <a:srgbClr val="554F4D"/>
                </a:solidFill>
              </a:rPr>
              <a:t>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22300" y="1570025"/>
            <a:ext cx="6057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omic Sans MS"/>
              <a:buChar char="-"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User Log in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omic Sans MS"/>
              <a:buChar char="-"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Notification to other users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 / User Login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053150" y="5249800"/>
            <a:ext cx="6057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Press Enter to Login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1" y="1796500"/>
            <a:ext cx="4499725" cy="386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5400" y="2382750"/>
            <a:ext cx="4038600" cy="269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>
            <a:off x="5428550" y="3490500"/>
            <a:ext cx="12558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7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 / User Login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437" y="1334900"/>
            <a:ext cx="8891124" cy="479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9176125" y="2106150"/>
            <a:ext cx="1413900" cy="300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8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8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 / User Login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155275" y="5458350"/>
            <a:ext cx="7426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-Save user data to Local Storage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970" y="1222450"/>
            <a:ext cx="8805012" cy="41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9275025" y="1423875"/>
            <a:ext cx="1512900" cy="64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9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9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 / Notification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2155275" y="5458350"/>
            <a:ext cx="7426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omic Sans MS"/>
              <a:buChar char="-"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Communicate with other browser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70" y="1359775"/>
            <a:ext cx="10569622" cy="415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1079575" y="1404100"/>
            <a:ext cx="23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User : 김동한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700075" y="1404100"/>
            <a:ext cx="23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New user : 최형규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079575" y="1404100"/>
            <a:ext cx="23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User : 김동한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700075" y="1404100"/>
            <a:ext cx="23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New user : 최형규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25" y="337350"/>
            <a:ext cx="11845974" cy="6201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0"/>
          <p:cNvCxnSpPr/>
          <p:nvPr/>
        </p:nvCxnSpPr>
        <p:spPr>
          <a:xfrm flipH="1">
            <a:off x="3747475" y="3806900"/>
            <a:ext cx="3826800" cy="217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0"/>
          <p:cNvSpPr/>
          <p:nvPr/>
        </p:nvSpPr>
        <p:spPr>
          <a:xfrm>
            <a:off x="2214925" y="3737700"/>
            <a:ext cx="1532700" cy="62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949250" y="1473325"/>
            <a:ext cx="4054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새로</a:t>
            </a:r>
            <a:r>
              <a:rPr b="1" lang="en-US" sz="1900">
                <a:solidFill>
                  <a:schemeClr val="lt1"/>
                </a:solidFill>
              </a:rPr>
              <a:t>운 유저 접속 알림 -&gt; 김동한 유저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079575" y="1404100"/>
            <a:ext cx="23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User : 김동한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700075" y="1404100"/>
            <a:ext cx="23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New user : 최형규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949250" y="1473325"/>
            <a:ext cx="4054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새로운 유저 접속 알림 -&gt; 김동한 유저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54" y="247150"/>
            <a:ext cx="6443499" cy="636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4775950" y="3984900"/>
            <a:ext cx="2541300" cy="73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593275" y="880900"/>
            <a:ext cx="369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유</a:t>
            </a:r>
            <a:r>
              <a:rPr lang="en-US" sz="2200"/>
              <a:t>저 </a:t>
            </a:r>
            <a:r>
              <a:rPr lang="en-US" sz="2200"/>
              <a:t>퇴</a:t>
            </a:r>
            <a:r>
              <a:rPr lang="en-US" sz="2200"/>
              <a:t>장 알림</a:t>
            </a:r>
            <a:endParaRPr sz="220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color">
      <a:dk1>
        <a:srgbClr val="000000"/>
      </a:dk1>
      <a:lt1>
        <a:srgbClr val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