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59456c9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359456c92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2e88da8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52e88da84_3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2e88da84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52e88da84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aa8497293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aa849729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b33c898cf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b33c898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14e7ed72_6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b14e7ed7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b33c898cf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b33c898c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e97234c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3e97234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3e97234c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3e97234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b33c898cf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b33c898c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b33c898cf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b33c898c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359456c9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359456c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359456c9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2359456c92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a84972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aa84972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2e88da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52e88da8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2e88da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252e88da8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2e88da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52e88da8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59456c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359456c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73d78f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473d78fcb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a849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aa849729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IFgAxGoQxsUljmLfp2uGeNybVNtf48nw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73988" y="1136952"/>
            <a:ext cx="82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 </a:t>
            </a:r>
            <a:endParaRPr b="1" sz="6600">
              <a:solidFill>
                <a:srgbClr val="655D5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진행 상황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2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</a:t>
            </a:r>
            <a:r>
              <a:rPr b="1" lang="en-US" sz="3600">
                <a:solidFill>
                  <a:srgbClr val="554F4D"/>
                </a:solidFill>
              </a:rPr>
              <a:t>Server</a:t>
            </a:r>
            <a:r>
              <a:rPr b="1" lang="en-US" sz="3600">
                <a:solidFill>
                  <a:srgbClr val="554F4D"/>
                </a:solidFill>
              </a:rPr>
              <a:t>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2" y="2912199"/>
            <a:ext cx="11391701" cy="17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3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Server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95" y="2147357"/>
            <a:ext cx="84582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Server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25" y="2106463"/>
            <a:ext cx="5636775" cy="33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775" y="1415288"/>
            <a:ext cx="2533650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3298863" y="5677475"/>
            <a:ext cx="12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ResNet18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Training Strategy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195" y="2359125"/>
            <a:ext cx="28575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0852" y="3062872"/>
            <a:ext cx="1400225" cy="14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932150" y="1520200"/>
            <a:ext cx="38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Quick draw dataset)</a:t>
            </a:r>
            <a:endParaRPr sz="1800"/>
          </a:p>
        </p:txBody>
      </p:sp>
      <p:sp>
        <p:nvSpPr>
          <p:cNvPr id="195" name="Google Shape;195;p25"/>
          <p:cNvSpPr/>
          <p:nvPr/>
        </p:nvSpPr>
        <p:spPr>
          <a:xfrm>
            <a:off x="5729713" y="3607088"/>
            <a:ext cx="14001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2081200" y="5188050"/>
            <a:ext cx="28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&lt;m x n image&gt;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7920825" y="5188050"/>
            <a:ext cx="1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&lt;28 x 28 image&gt;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673925" y="3293375"/>
            <a:ext cx="151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preprocessing</a:t>
            </a:r>
            <a:endParaRPr i="1"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6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Training Strategy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811400" y="1245363"/>
            <a:ext cx="38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Previous approach)</a:t>
            </a:r>
            <a:endParaRPr b="1" sz="1600"/>
          </a:p>
        </p:txBody>
      </p:sp>
      <p:sp>
        <p:nvSpPr>
          <p:cNvPr id="207" name="Google Shape;207;p26"/>
          <p:cNvSpPr/>
          <p:nvPr/>
        </p:nvSpPr>
        <p:spPr>
          <a:xfrm>
            <a:off x="2795563" y="2474425"/>
            <a:ext cx="14001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936" y="1594426"/>
            <a:ext cx="1819400" cy="18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237" y="2374722"/>
            <a:ext cx="636837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998800" y="3140775"/>
            <a:ext cx="1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&lt;28 x 28 image&gt;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9550200" y="1716200"/>
            <a:ext cx="1400100" cy="157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Models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4775875" y="3429000"/>
            <a:ext cx="20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&lt;224 x 224 image&gt;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7541875" y="2474413"/>
            <a:ext cx="14001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811400" y="4293363"/>
            <a:ext cx="38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Current</a:t>
            </a:r>
            <a:r>
              <a:rPr b="1" lang="en-US" sz="1600"/>
              <a:t> approach)</a:t>
            </a:r>
            <a:endParaRPr b="1" sz="1600"/>
          </a:p>
        </p:txBody>
      </p:sp>
      <p:sp>
        <p:nvSpPr>
          <p:cNvPr id="215" name="Google Shape;215;p26"/>
          <p:cNvSpPr/>
          <p:nvPr/>
        </p:nvSpPr>
        <p:spPr>
          <a:xfrm>
            <a:off x="2795563" y="5293825"/>
            <a:ext cx="14001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237" y="5194122"/>
            <a:ext cx="636837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998800" y="5960400"/>
            <a:ext cx="1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&lt;28 x 28 image&gt;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9550175" y="4528900"/>
            <a:ext cx="1400100" cy="157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Learning Models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850" y="4838324"/>
            <a:ext cx="1057550" cy="10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2739775" y="5046725"/>
            <a:ext cx="151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/>
              <a:t>zero-padding</a:t>
            </a:r>
            <a:endParaRPr i="1" sz="1300"/>
          </a:p>
        </p:txBody>
      </p:sp>
      <p:sp>
        <p:nvSpPr>
          <p:cNvPr id="221" name="Google Shape;221;p26"/>
          <p:cNvSpPr txBox="1"/>
          <p:nvPr/>
        </p:nvSpPr>
        <p:spPr>
          <a:xfrm>
            <a:off x="5055775" y="5960400"/>
            <a:ext cx="15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&lt;32 x 32 image&gt;</a:t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7305875" y="5293813"/>
            <a:ext cx="1400100" cy="3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Resnet34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325" y="1361175"/>
            <a:ext cx="5447350" cy="43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3693450" y="5915200"/>
            <a:ext cx="48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models for Imagenet =&gt; at least 32 x 32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Resnet34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980150" y="5673000"/>
            <a:ext cx="52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class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images per class 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accuracy : 88.4%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675" y="1568200"/>
            <a:ext cx="5144425" cy="34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00" y="1568200"/>
            <a:ext cx="4989800" cy="338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850" y="5431775"/>
            <a:ext cx="4702250" cy="47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29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Resnet34-confusion matrix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75" y="1390125"/>
            <a:ext cx="5510050" cy="5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30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Resnet34 - confusion matrix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7601000" y="1590975"/>
            <a:ext cx="315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confusion between animals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kangaroo &amp; dog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kangaroo &amp; frog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dog &amp; fog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monkey &amp; kangaroo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confusion between shapes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candle &amp; pencil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pencil &amp; baseball bat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best) avoid animals…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50" y="1288900"/>
            <a:ext cx="6462224" cy="52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3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31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Applying model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1351625" y="2093950"/>
            <a:ext cx="154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ideal)</a:t>
            </a:r>
            <a:endParaRPr b="1" sz="1600"/>
          </a:p>
        </p:txBody>
      </p:sp>
      <p:sp>
        <p:nvSpPr>
          <p:cNvPr id="268" name="Google Shape;268;p31"/>
          <p:cNvSpPr/>
          <p:nvPr/>
        </p:nvSpPr>
        <p:spPr>
          <a:xfrm>
            <a:off x="4958175" y="3313500"/>
            <a:ext cx="30294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with 100 classes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1962125" y="3591000"/>
            <a:ext cx="932100" cy="93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877075" y="4523100"/>
            <a:ext cx="11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drawing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(mountain)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2149125" y="3833103"/>
            <a:ext cx="577050" cy="434850"/>
          </a:xfrm>
          <a:custGeom>
            <a:rect b="b" l="l" r="r" t="t"/>
            <a:pathLst>
              <a:path extrusionOk="0" h="17394" w="23082">
                <a:moveTo>
                  <a:pt x="0" y="17394"/>
                </a:moveTo>
                <a:cubicBezTo>
                  <a:pt x="888" y="15619"/>
                  <a:pt x="888" y="15619"/>
                  <a:pt x="1776" y="13843"/>
                </a:cubicBezTo>
                <a:cubicBezTo>
                  <a:pt x="2438" y="12519"/>
                  <a:pt x="3255" y="9403"/>
                  <a:pt x="4439" y="10291"/>
                </a:cubicBezTo>
                <a:cubicBezTo>
                  <a:pt x="5819" y="11327"/>
                  <a:pt x="5377" y="14730"/>
                  <a:pt x="7103" y="14730"/>
                </a:cubicBezTo>
                <a:cubicBezTo>
                  <a:pt x="9302" y="14730"/>
                  <a:pt x="8626" y="10602"/>
                  <a:pt x="9322" y="8516"/>
                </a:cubicBezTo>
                <a:cubicBezTo>
                  <a:pt x="9972" y="6566"/>
                  <a:pt x="11930" y="5183"/>
                  <a:pt x="12429" y="3189"/>
                </a:cubicBezTo>
                <a:cubicBezTo>
                  <a:pt x="12680" y="2184"/>
                  <a:pt x="11446" y="-246"/>
                  <a:pt x="12429" y="82"/>
                </a:cubicBezTo>
                <a:cubicBezTo>
                  <a:pt x="14072" y="630"/>
                  <a:pt x="13960" y="3250"/>
                  <a:pt x="14205" y="4965"/>
                </a:cubicBezTo>
                <a:cubicBezTo>
                  <a:pt x="14670" y="8217"/>
                  <a:pt x="12251" y="14730"/>
                  <a:pt x="15536" y="14730"/>
                </a:cubicBezTo>
                <a:cubicBezTo>
                  <a:pt x="17527" y="14730"/>
                  <a:pt x="17683" y="9551"/>
                  <a:pt x="19531" y="10291"/>
                </a:cubicBezTo>
                <a:cubicBezTo>
                  <a:pt x="21746" y="11177"/>
                  <a:pt x="22015" y="14372"/>
                  <a:pt x="23082" y="1650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1"/>
          <p:cNvSpPr/>
          <p:nvPr/>
        </p:nvSpPr>
        <p:spPr>
          <a:xfrm>
            <a:off x="3571050" y="4001600"/>
            <a:ext cx="710400" cy="1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8583975" y="4001600"/>
            <a:ext cx="710400" cy="1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9840900" y="3868100"/>
            <a:ext cx="99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Weekly Plan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88900"/>
            <a:ext cx="10094500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483300" y="3917375"/>
            <a:ext cx="2949300" cy="6465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763525" y="3917375"/>
            <a:ext cx="3621000" cy="6465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32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Applying model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5057600" y="1642475"/>
            <a:ext cx="2543400" cy="9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with 25 classes</a:t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114625" y="3432075"/>
            <a:ext cx="932100" cy="93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2029475" y="4370700"/>
            <a:ext cx="11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drawing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(mountain)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301525" y="3680703"/>
            <a:ext cx="577050" cy="434850"/>
          </a:xfrm>
          <a:custGeom>
            <a:rect b="b" l="l" r="r" t="t"/>
            <a:pathLst>
              <a:path extrusionOk="0" h="17394" w="23082">
                <a:moveTo>
                  <a:pt x="0" y="17394"/>
                </a:moveTo>
                <a:cubicBezTo>
                  <a:pt x="888" y="15619"/>
                  <a:pt x="888" y="15619"/>
                  <a:pt x="1776" y="13843"/>
                </a:cubicBezTo>
                <a:cubicBezTo>
                  <a:pt x="2438" y="12519"/>
                  <a:pt x="3255" y="9403"/>
                  <a:pt x="4439" y="10291"/>
                </a:cubicBezTo>
                <a:cubicBezTo>
                  <a:pt x="5819" y="11327"/>
                  <a:pt x="5377" y="14730"/>
                  <a:pt x="7103" y="14730"/>
                </a:cubicBezTo>
                <a:cubicBezTo>
                  <a:pt x="9302" y="14730"/>
                  <a:pt x="8626" y="10602"/>
                  <a:pt x="9322" y="8516"/>
                </a:cubicBezTo>
                <a:cubicBezTo>
                  <a:pt x="9972" y="6566"/>
                  <a:pt x="11930" y="5183"/>
                  <a:pt x="12429" y="3189"/>
                </a:cubicBezTo>
                <a:cubicBezTo>
                  <a:pt x="12680" y="2184"/>
                  <a:pt x="11446" y="-246"/>
                  <a:pt x="12429" y="82"/>
                </a:cubicBezTo>
                <a:cubicBezTo>
                  <a:pt x="14072" y="630"/>
                  <a:pt x="13960" y="3250"/>
                  <a:pt x="14205" y="4965"/>
                </a:cubicBezTo>
                <a:cubicBezTo>
                  <a:pt x="14670" y="8217"/>
                  <a:pt x="12251" y="14730"/>
                  <a:pt x="15536" y="14730"/>
                </a:cubicBezTo>
                <a:cubicBezTo>
                  <a:pt x="17527" y="14730"/>
                  <a:pt x="17683" y="9551"/>
                  <a:pt x="19531" y="10291"/>
                </a:cubicBezTo>
                <a:cubicBezTo>
                  <a:pt x="21746" y="11177"/>
                  <a:pt x="22015" y="14372"/>
                  <a:pt x="23082" y="1650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32"/>
          <p:cNvSpPr txBox="1"/>
          <p:nvPr/>
        </p:nvSpPr>
        <p:spPr>
          <a:xfrm>
            <a:off x="8399900" y="3070650"/>
            <a:ext cx="998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prediction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5057600" y="2804700"/>
            <a:ext cx="2543400" cy="9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with 25 classes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5088038" y="3966925"/>
            <a:ext cx="2543400" cy="9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with 25 classes</a:t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088038" y="5173550"/>
            <a:ext cx="2543400" cy="9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trained with 25 classes</a:t>
            </a:r>
            <a:endParaRPr/>
          </a:p>
        </p:txBody>
      </p:sp>
      <p:cxnSp>
        <p:nvCxnSpPr>
          <p:cNvPr id="290" name="Google Shape;290;p32"/>
          <p:cNvCxnSpPr/>
          <p:nvPr/>
        </p:nvCxnSpPr>
        <p:spPr>
          <a:xfrm>
            <a:off x="3273725" y="382850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/>
          <p:nvPr/>
        </p:nvCxnSpPr>
        <p:spPr>
          <a:xfrm>
            <a:off x="4061525" y="2097350"/>
            <a:ext cx="11100" cy="355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/>
          <p:nvPr/>
        </p:nvCxnSpPr>
        <p:spPr>
          <a:xfrm>
            <a:off x="4072025" y="2108525"/>
            <a:ext cx="79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4072025" y="3270750"/>
            <a:ext cx="79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/>
          <p:nvPr/>
        </p:nvCxnSpPr>
        <p:spPr>
          <a:xfrm>
            <a:off x="4072025" y="4432975"/>
            <a:ext cx="79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/>
          <p:nvPr/>
        </p:nvCxnSpPr>
        <p:spPr>
          <a:xfrm>
            <a:off x="4072025" y="5639600"/>
            <a:ext cx="79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2"/>
          <p:cNvCxnSpPr/>
          <p:nvPr/>
        </p:nvCxnSpPr>
        <p:spPr>
          <a:xfrm flipH="1">
            <a:off x="4057625" y="3273650"/>
            <a:ext cx="3900" cy="55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4072025" y="327075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/>
          <p:nvPr/>
        </p:nvCxnSpPr>
        <p:spPr>
          <a:xfrm>
            <a:off x="7601000" y="327075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3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33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AI part </a:t>
            </a:r>
            <a:r>
              <a:rPr b="1" lang="en-US" sz="3600">
                <a:solidFill>
                  <a:srgbClr val="554F4D"/>
                </a:solidFill>
              </a:rPr>
              <a:t>TO-DO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3992275" y="1288900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3992275" y="1348200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A.I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3992275" y="2039950"/>
            <a:ext cx="4119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code refactoring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test with MobileNet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finalize experiment and select model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parallel training of models for different classes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/>
        </p:nvSpPr>
        <p:spPr>
          <a:xfrm>
            <a:off x="1973988" y="2874902"/>
            <a:ext cx="82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Thank you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</a:t>
            </a:r>
            <a:r>
              <a:rPr b="1" lang="en-US" sz="3600">
                <a:solidFill>
                  <a:srgbClr val="554F4D"/>
                </a:solidFill>
              </a:rPr>
              <a:t>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22300" y="1570025"/>
            <a:ext cx="6057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logout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Chating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canvas 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(html5 canvas)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195" y="1142994"/>
            <a:ext cx="9112013" cy="555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720" y="1142994"/>
            <a:ext cx="8964957" cy="5556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8312725" y="1581450"/>
            <a:ext cx="2433000" cy="464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8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83" y="1288894"/>
            <a:ext cx="7921229" cy="505792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8"/>
          <p:cNvSpPr/>
          <p:nvPr/>
        </p:nvSpPr>
        <p:spPr>
          <a:xfrm>
            <a:off x="2446500" y="1635500"/>
            <a:ext cx="5149800" cy="462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9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9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Game &amp; Chat  Flow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9" title="game chat flow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237" y="1147838"/>
            <a:ext cx="9353525" cy="45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0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811396" y="350600"/>
            <a:ext cx="67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TODO</a:t>
            </a:r>
            <a:r>
              <a:rPr b="1" lang="en-US" sz="3600">
                <a:solidFill>
                  <a:srgbClr val="554F4D"/>
                </a:solidFill>
              </a:rPr>
              <a:t> - Game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817175" y="1404100"/>
            <a:ext cx="23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New user : 최형규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02400" y="1288900"/>
            <a:ext cx="4387200" cy="46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4129150" y="1489650"/>
            <a:ext cx="33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Game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129150" y="2043750"/>
            <a:ext cx="3634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UI styling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Timer (30s)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Suggested word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Send canvas to Server(A.I)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1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1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Server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00" y="2665478"/>
            <a:ext cx="3898524" cy="20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025" y="1953475"/>
            <a:ext cx="7062576" cy="34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