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d417d889f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d417d889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b146b2227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b146b22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b146b2227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b146b222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b146b2227_0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b146b222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b146b2227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b146b222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b146b2227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b146b222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b146b222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b146b22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Indoor Navigation for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SKKU Suwon campus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479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E: 김현호 마준서 안정민 조민구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Progressing: Steps for AR Indoor Navigation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20350" y="1978475"/>
            <a:ext cx="124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Mapping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416250" y="1894650"/>
            <a:ext cx="231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Indoor Positioning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976275" y="1978475"/>
            <a:ext cx="146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Navigating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2865325" y="1814425"/>
            <a:ext cx="0" cy="30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6176875" y="1814425"/>
            <a:ext cx="0" cy="30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 txBox="1"/>
          <p:nvPr/>
        </p:nvSpPr>
        <p:spPr>
          <a:xfrm>
            <a:off x="311700" y="2635225"/>
            <a:ext cx="2262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-Custom map for navigation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-Set data about core location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155800" y="2635225"/>
            <a:ext cx="288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-Identify user’s position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-Check starting point &amp; Error correction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332575" y="2635225"/>
            <a:ext cx="252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-Navigation algorithm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-UI/UX for AR environment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-Extra function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Progressing</a:t>
            </a:r>
            <a:r>
              <a:rPr lang="ko"/>
              <a:t>: Mapping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820350" y="1978475"/>
            <a:ext cx="124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Mapping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5" name="Google Shape;85;p15"/>
          <p:cNvCxnSpPr/>
          <p:nvPr/>
        </p:nvCxnSpPr>
        <p:spPr>
          <a:xfrm>
            <a:off x="2865325" y="1814425"/>
            <a:ext cx="0" cy="30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5"/>
          <p:cNvSpPr txBox="1"/>
          <p:nvPr/>
        </p:nvSpPr>
        <p:spPr>
          <a:xfrm>
            <a:off x="311700" y="2635225"/>
            <a:ext cx="2262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-Custom map for navigation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-Set data about core location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375" y="1814424"/>
            <a:ext cx="4830949" cy="12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050" y="3467604"/>
            <a:ext cx="5874800" cy="8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Progressing</a:t>
            </a:r>
            <a:r>
              <a:rPr lang="ko"/>
              <a:t>: AR Marker Recognition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39475" y="1894650"/>
            <a:ext cx="231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Indoor Positioning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2865325" y="1814425"/>
            <a:ext cx="0" cy="30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-20975" y="2635225"/>
            <a:ext cx="288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-Identify user’s position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-Check starting point &amp; Error correction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968150" y="4639663"/>
            <a:ext cx="24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Recognition Test App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625" y="1277288"/>
            <a:ext cx="1612950" cy="33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4830950" y="1725613"/>
            <a:ext cx="1437600" cy="12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830950" y="4237688"/>
            <a:ext cx="1437600" cy="12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1283" r="0" t="74208"/>
          <a:stretch/>
        </p:blipFill>
        <p:spPr>
          <a:xfrm>
            <a:off x="6562375" y="3524513"/>
            <a:ext cx="2303349" cy="1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6500525" y="1555613"/>
            <a:ext cx="24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OpenCV Result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500525" y="3077938"/>
            <a:ext cx="24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Tesseract Result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3269575" y="2606138"/>
            <a:ext cx="2009700" cy="53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Progressing</a:t>
            </a:r>
            <a:r>
              <a:rPr lang="ko"/>
              <a:t>: AR Marker Recognition - Issue on Tesseract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667" y="1505813"/>
            <a:ext cx="1903596" cy="11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8748" y="3525975"/>
            <a:ext cx="2037477" cy="11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2912938" y="2742988"/>
            <a:ext cx="209100" cy="73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8E71C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7"/>
          <p:cNvCxnSpPr/>
          <p:nvPr/>
        </p:nvCxnSpPr>
        <p:spPr>
          <a:xfrm>
            <a:off x="2543988" y="2759425"/>
            <a:ext cx="950700" cy="55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 flipH="1">
            <a:off x="2539288" y="2782525"/>
            <a:ext cx="956400" cy="5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6947" y="1991600"/>
            <a:ext cx="2598300" cy="163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Progressing</a:t>
            </a:r>
            <a:r>
              <a:rPr lang="ko"/>
              <a:t>: </a:t>
            </a:r>
            <a:r>
              <a:rPr lang="ko"/>
              <a:t>AR Marker Recognition - Solution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859913"/>
            <a:ext cx="3380979" cy="190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526" y="1491838"/>
            <a:ext cx="5146524" cy="263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ToDo</a:t>
            </a:r>
            <a:r>
              <a:rPr lang="ko"/>
              <a:t>: Match AR Marker - Mapping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575" y="3368025"/>
            <a:ext cx="5117724" cy="13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00" y="1383575"/>
            <a:ext cx="2099650" cy="356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/>
          <p:nvPr/>
        </p:nvSpPr>
        <p:spPr>
          <a:xfrm>
            <a:off x="1429950" y="2534175"/>
            <a:ext cx="394200" cy="22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 rot="1593214">
            <a:off x="1767048" y="3105845"/>
            <a:ext cx="2676976" cy="1612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4282150" y="2220375"/>
            <a:ext cx="39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Match 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AR Marker-Mapping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311700" y="2136400"/>
            <a:ext cx="8520600" cy="16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500"/>
              <a:buFont typeface="Oswald"/>
              <a:buChar char="●"/>
            </a:pPr>
            <a:r>
              <a:rPr lang="ko" sz="25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Front-end development(Almost Done)</a:t>
            </a:r>
            <a:endParaRPr sz="25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500"/>
              <a:buFont typeface="Oswald"/>
              <a:buChar char="●"/>
            </a:pPr>
            <a:r>
              <a:rPr lang="ko" sz="25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Location correction &amp; mapping (</a:t>
            </a:r>
            <a:r>
              <a:rPr lang="ko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Almost Done</a:t>
            </a:r>
            <a:r>
              <a:rPr lang="ko" sz="25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25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500"/>
              <a:buFont typeface="Oswald"/>
              <a:buChar char="●"/>
            </a:pPr>
            <a:r>
              <a:rPr lang="ko" sz="25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Developer mode for host and share AR anchor </a:t>
            </a:r>
            <a:r>
              <a:rPr lang="ko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(progressing)</a:t>
            </a:r>
            <a:endParaRPr sz="25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500"/>
              <a:buFont typeface="Oswald"/>
              <a:buChar char="●"/>
            </a:pPr>
            <a:r>
              <a:rPr lang="ko" sz="25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AR Marker-Mapping Matching</a:t>
            </a:r>
            <a:endParaRPr sz="25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500"/>
              <a:buFont typeface="Oswald"/>
              <a:buChar char="●"/>
            </a:pPr>
            <a:r>
              <a:rPr lang="ko" sz="25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Navigation System development</a:t>
            </a:r>
            <a:endParaRPr sz="25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To-do List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