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ource Code Pro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099cccdc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099cccd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099cccdc2_3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099cccdc2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e96bf322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e96bf32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d9b3b78f6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d9b3b78f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aa5c72b44_1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aa5c72b4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aa5c72b44_2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aa5c72b4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ed683ea18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ed683ea1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igma.com/proto/ljQ1kmAVvCbNbwHbeZKvwk/Untitled?node-id=1%3A503&amp;scaling=scale-down&amp;page-id=0%3A1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 Indoor Navigation for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SKKU Suwon campus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479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 E: 김현호 마준서 안정민 조민구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Contents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/9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1899025"/>
            <a:ext cx="8520600" cy="16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ko" sz="2500"/>
              <a:t>App Flow and UI example (with figma)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ko" sz="2500"/>
              <a:t>AR Marker Recognition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ko" sz="2500"/>
              <a:t>AR Anchor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ko" sz="2500"/>
              <a:t>Mapping</a:t>
            </a:r>
            <a:endParaRPr sz="25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500"/>
              <a:t>To-do List Until Next Week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 Flow 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/9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50" y="1417950"/>
            <a:ext cx="7423327" cy="349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UI example with figma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/9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83400" y="2170450"/>
            <a:ext cx="1501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https://www.figma.com/proto/ljQ1kmAVvCbNbwHbeZKvwk/Untitled?node-id=1%3A503&amp;scaling=scale-down&amp;page-id=0%3A1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3900" y="1258400"/>
            <a:ext cx="7178400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 Marker Recognition Problem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/9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9572" r="50171" t="0"/>
          <a:stretch/>
        </p:blipFill>
        <p:spPr>
          <a:xfrm>
            <a:off x="311699" y="1421850"/>
            <a:ext cx="2079950" cy="284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0" l="9436" r="0" t="0"/>
          <a:stretch/>
        </p:blipFill>
        <p:spPr>
          <a:xfrm>
            <a:off x="2391650" y="1423200"/>
            <a:ext cx="2773625" cy="10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5">
            <a:alphaModFix/>
          </a:blip>
          <a:srcRect b="0" l="6751" r="0" t="0"/>
          <a:stretch/>
        </p:blipFill>
        <p:spPr>
          <a:xfrm>
            <a:off x="2391651" y="2763325"/>
            <a:ext cx="2678500" cy="12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3210325" y="2411575"/>
            <a:ext cx="10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Source Code Pro"/>
                <a:ea typeface="Source Code Pro"/>
                <a:cs typeface="Source Code Pro"/>
                <a:sym typeface="Source Code Pro"/>
              </a:rPr>
              <a:t>upper plate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210275" y="3931675"/>
            <a:ext cx="104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Source Code Pro"/>
                <a:ea typeface="Source Code Pro"/>
                <a:cs typeface="Source Code Pro"/>
                <a:sym typeface="Source Code Pro"/>
              </a:rPr>
              <a:t>lower</a:t>
            </a:r>
            <a:r>
              <a:rPr b="1" lang="ko" sz="1000">
                <a:latin typeface="Source Code Pro"/>
                <a:ea typeface="Source Code Pro"/>
                <a:cs typeface="Source Code Pro"/>
                <a:sym typeface="Source Code Pro"/>
              </a:rPr>
              <a:t> plate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6">
            <a:alphaModFix/>
          </a:blip>
          <a:srcRect b="24023" l="7321" r="0" t="0"/>
          <a:stretch/>
        </p:blipFill>
        <p:spPr>
          <a:xfrm>
            <a:off x="5668800" y="3413575"/>
            <a:ext cx="2678500" cy="7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7">
            <a:alphaModFix/>
          </a:blip>
          <a:srcRect b="0" l="20614" r="-3471" t="0"/>
          <a:stretch/>
        </p:blipFill>
        <p:spPr>
          <a:xfrm>
            <a:off x="5930900" y="1286100"/>
            <a:ext cx="2375600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2015975" y="4456975"/>
            <a:ext cx="14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white text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5974500" y="4456975"/>
            <a:ext cx="22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hangeul translation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9981875" y="2255725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1035025" y="4270375"/>
            <a:ext cx="63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202124"/>
                </a:solidFill>
                <a:highlight>
                  <a:srgbClr val="FFFFFF"/>
                </a:highlight>
              </a:rPr>
              <a:t>figure 1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2429525" y="2419375"/>
            <a:ext cx="63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202124"/>
                </a:solidFill>
                <a:highlight>
                  <a:srgbClr val="FFFFFF"/>
                </a:highlight>
              </a:rPr>
              <a:t>figure 2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2429525" y="3939475"/>
            <a:ext cx="63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202124"/>
                </a:solidFill>
                <a:highlight>
                  <a:srgbClr val="FFFFFF"/>
                </a:highlight>
              </a:rPr>
              <a:t>figure 3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6602875" y="3090475"/>
            <a:ext cx="63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202124"/>
                </a:solidFill>
                <a:highlight>
                  <a:srgbClr val="FFFFFF"/>
                </a:highlight>
              </a:rPr>
              <a:t>figure 4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6602875" y="4133875"/>
            <a:ext cx="63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202124"/>
                </a:solidFill>
                <a:highlight>
                  <a:srgbClr val="FFFFFF"/>
                </a:highlight>
              </a:rPr>
              <a:t>figure 5</a:t>
            </a:r>
            <a:endParaRPr b="1" sz="9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 Marker Recognition Solution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/9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825" y="1454550"/>
            <a:ext cx="4776499" cy="34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 rotWithShape="1">
          <a:blip r:embed="rId4">
            <a:alphaModFix/>
          </a:blip>
          <a:srcRect b="29000" l="0" r="0" t="10543"/>
          <a:stretch/>
        </p:blipFill>
        <p:spPr>
          <a:xfrm>
            <a:off x="1122250" y="2983874"/>
            <a:ext cx="1860201" cy="187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088" y="1404350"/>
            <a:ext cx="3438525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1735713" y="2660775"/>
            <a:ext cx="63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202124"/>
                </a:solidFill>
                <a:highlight>
                  <a:srgbClr val="FFFFFF"/>
                </a:highlight>
              </a:rPr>
              <a:t>figure 1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1735700" y="4858200"/>
            <a:ext cx="63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202124"/>
                </a:solidFill>
                <a:highlight>
                  <a:srgbClr val="FFFFFF"/>
                </a:highlight>
              </a:rPr>
              <a:t>figure 2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6028425" y="4764250"/>
            <a:ext cx="63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202124"/>
                </a:solidFill>
                <a:highlight>
                  <a:srgbClr val="FFFFFF"/>
                </a:highlight>
              </a:rPr>
              <a:t>figure 3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 Anchor</a:t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/9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6525"/>
            <a:ext cx="2639150" cy="13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7224" y="1849913"/>
            <a:ext cx="3409999" cy="191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050" y="3135576"/>
            <a:ext cx="2592425" cy="146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272713" y="4703325"/>
            <a:ext cx="271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Source Code Pro"/>
                <a:ea typeface="Source Code Pro"/>
                <a:cs typeface="Source Code Pro"/>
                <a:sym typeface="Source Code Pro"/>
              </a:rPr>
              <a:t>MicroSoft: Azure Spatial Anchor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272713" y="2773325"/>
            <a:ext cx="271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Source Code Pro"/>
                <a:ea typeface="Source Code Pro"/>
                <a:cs typeface="Source Code Pro"/>
                <a:sym typeface="Source Code Pro"/>
              </a:rPr>
              <a:t>Apple</a:t>
            </a:r>
            <a:r>
              <a:rPr lang="ko" sz="1000">
                <a:latin typeface="Source Code Pro"/>
                <a:ea typeface="Source Code Pro"/>
                <a:cs typeface="Source Code Pro"/>
                <a:sym typeface="Source Code Pro"/>
              </a:rPr>
              <a:t>: AR kit - AR World Map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613663" y="3849138"/>
            <a:ext cx="271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Source Code Pro"/>
                <a:ea typeface="Source Code Pro"/>
                <a:cs typeface="Source Code Pro"/>
                <a:sym typeface="Source Code Pro"/>
              </a:rPr>
              <a:t>Google</a:t>
            </a:r>
            <a:r>
              <a:rPr lang="ko" sz="1000">
                <a:latin typeface="Source Code Pro"/>
                <a:ea typeface="Source Code Pro"/>
                <a:cs typeface="Source Code Pro"/>
                <a:sym typeface="Source Code Pro"/>
              </a:rPr>
              <a:t>: AR core - AR Cloud Anchor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8577" y="894425"/>
            <a:ext cx="1815317" cy="37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>
            <a:off x="7986625" y="2528150"/>
            <a:ext cx="4104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6753435" y="4703325"/>
            <a:ext cx="226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Source Code Pro"/>
                <a:ea typeface="Source Code Pro"/>
                <a:cs typeface="Source Code Pro"/>
                <a:sym typeface="Source Code Pro"/>
              </a:rPr>
              <a:t>Cloud Anchor test in campus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Mapping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8510700" y="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/9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42" y="1450900"/>
            <a:ext cx="4378534" cy="289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553" y="1450888"/>
            <a:ext cx="4066745" cy="289054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/>
          <p:nvPr/>
        </p:nvSpPr>
        <p:spPr>
          <a:xfrm>
            <a:off x="4578170" y="2681775"/>
            <a:ext cx="242100" cy="77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20"/>
          <p:cNvCxnSpPr/>
          <p:nvPr/>
        </p:nvCxnSpPr>
        <p:spPr>
          <a:xfrm flipH="1" rot="10800000">
            <a:off x="7247900" y="2347550"/>
            <a:ext cx="295500" cy="47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0"/>
          <p:cNvSpPr/>
          <p:nvPr/>
        </p:nvSpPr>
        <p:spPr>
          <a:xfrm>
            <a:off x="7543400" y="1575950"/>
            <a:ext cx="1190100" cy="77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Data Example</a:t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ID: 51120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Floor: 1F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Adjacent corridor: 51A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Position: 25, 128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…….</a:t>
            </a:r>
            <a:endParaRPr sz="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To-do List Until Next Week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8338875" y="0"/>
            <a:ext cx="7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9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/9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1" name="Google Shape;151;p21"/>
          <p:cNvSpPr txBox="1"/>
          <p:nvPr>
            <p:ph type="title"/>
          </p:nvPr>
        </p:nvSpPr>
        <p:spPr>
          <a:xfrm>
            <a:off x="311700" y="1518025"/>
            <a:ext cx="8520600" cy="16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ko" sz="2500"/>
              <a:t>Front-end development(progressing)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ko" sz="2500"/>
              <a:t>Mapped location error correction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ko" sz="2500"/>
              <a:t>Test AR marker initial localization with modeled map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ko" sz="2500"/>
              <a:t>Test AR </a:t>
            </a:r>
            <a:r>
              <a:rPr lang="ko" sz="2500"/>
              <a:t>anchor </a:t>
            </a:r>
            <a:r>
              <a:rPr lang="ko" sz="2500"/>
              <a:t>in unity environment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