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2" r:id="rId2"/>
    <p:sldId id="329" r:id="rId3"/>
    <p:sldId id="318" r:id="rId4"/>
    <p:sldId id="319" r:id="rId5"/>
    <p:sldId id="320" r:id="rId6"/>
    <p:sldId id="321" r:id="rId7"/>
    <p:sldId id="335" r:id="rId8"/>
    <p:sldId id="336" r:id="rId9"/>
    <p:sldId id="331" r:id="rId10"/>
    <p:sldId id="333" r:id="rId11"/>
    <p:sldId id="334" r:id="rId12"/>
    <p:sldId id="332" r:id="rId13"/>
    <p:sldId id="330" r:id="rId14"/>
    <p:sldId id="328" r:id="rId15"/>
    <p:sldId id="327" r:id="rId16"/>
    <p:sldId id="32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>
        <p:scale>
          <a:sx n="120" d="100"/>
          <a:sy n="120" d="100"/>
        </p:scale>
        <p:origin x="8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5C24D-B68A-CC17-084A-DC132705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EFB2C0-7415-AF38-BC35-4D2ACD6A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D1245-E30F-A250-5E4E-5CCA3AE7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E9F70-2739-A33D-9665-C131BC75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3FC5F-61E6-B855-17DD-CE20A0D6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491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F9726-EE2C-68A7-03E4-1CF1C93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8C8DA-89FC-AA49-9D2D-0F6E0F37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7C3CF-29F8-0C6D-4F9D-F2396A3F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5B161-50ED-CF52-82B8-D800766E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C23DD-5C8B-CFA9-1C23-F2EF8996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96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68F0C-EF9F-DAAE-374F-0FB54A144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41079-496B-751F-249F-660662D7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178A6-1F9B-7605-203F-BAD6EFC7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3471E-DFEB-53A1-8AAC-6E7C1815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38FB0-29CE-BBAD-A8D2-AA7E31FA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25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135B9-0421-F04A-EA1B-99FD066F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91475-E290-B9E6-FAE3-A9FAA849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C9F60-662B-3AD2-16D4-6DE052D5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26E7C-B3FB-5505-594A-C0088056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7CA14-0252-C514-4ED8-560CE31F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731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23610-E958-7DF4-164D-8202384D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BD0A1-1125-381A-3F07-A8633135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9C002-3F01-1167-9101-9EBC04B9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4E8B3-4028-998B-8F8E-60FAC7BF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2100C-0A6A-E54F-71F5-89D7344E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3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E546-6ABB-A062-CD81-DFC9609A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96E11-68AB-CA3A-9528-90EDFB596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E1F182-2F92-5DF7-0047-587BF4BE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64A70-5AC8-736D-155A-60479B33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F2778-77FC-ED07-032C-08DB792D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9A1FA-5FF5-35FB-D82E-E027605A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5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DB12-67B2-7327-5A6D-E8E310BF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5852D-39BF-4D41-A21D-998B6AA5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E8C64-1361-D424-C080-F7D6218D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4BD4B4-0AF2-59D4-8977-905C2665A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72EF60-8308-B423-3470-7EA269CD3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4A7AC8-B839-076F-44BA-FF8ED7E4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F3684-A5CD-7291-78A2-77F7EE48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6C802-18D2-FF05-D124-4E5D060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667E9-AFF0-8283-C5AE-74946E6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6FD18-7D1C-94F9-0369-F7A4F268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40EEEE-B1D5-1001-ADCC-574AF04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E1F24-7E0D-9774-0E5E-BC191152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5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8C7B3-ABA6-19E5-CEF2-94A189D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62EA3-31FE-05E4-8921-60BBE94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6D17C-1270-7DC1-8A8B-069E071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6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8F1A3-F279-9FB9-9B97-9DFA578F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4CD25-D298-5724-1733-BBC0EB60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8A691-DAF4-7EC4-8048-BC120273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037CA-64DE-5A38-90EB-52BEBE9A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98B71-FF4B-74C1-00F3-A624345E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2A3D7-732E-F634-D0E4-ED304FEF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75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BCB3-8DC9-3B77-4B48-023F9CBA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814D0D-6182-623E-54D2-EB91AA93D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0850D-8AA9-EAB0-ECDF-E489D86A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3AD68-F1F1-AF6E-91EC-403F5C2F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1FB6B-BE92-891D-20CB-FD1624F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A15AB-E595-B9CA-A06E-DBEEA1D7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4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B6F2A-A911-5F8A-3BBD-52C083E3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8F00F-6CA3-DCD1-E274-93B6CA93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7F67-D74D-9247-A4C1-021E6A6E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E07E-8B53-9849-A657-65069BC6AD27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CC0CD-39AB-E8CE-8E7A-AB0BD73E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42D7A-143C-6D6F-D811-BE45C31E3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0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ith.com/%ED%95%9C%EA%B5%AD%EC%9D%98-%EC%9A%95%EC%84%A4-%EC%82%AC%EC%A0%84-%EB%A6%AC%EC%8A%A4%ED%8A%B8/" TargetMode="External"/><Relationship Id="rId2" Type="http://schemas.openxmlformats.org/officeDocument/2006/relationships/hyperlink" Target="https://github.com/teammatmul/project-purifi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us1004.tistory.com/24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matmul/project-purifier" TargetMode="External"/><Relationship Id="rId2" Type="http://schemas.openxmlformats.org/officeDocument/2006/relationships/hyperlink" Target="https://aclanthology.org/2021.emnlp-demo.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09D48-21FF-C4FA-C798-417C036C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843"/>
            <a:ext cx="10515600" cy="2097157"/>
          </a:xfrm>
        </p:spPr>
        <p:txBody>
          <a:bodyPr>
            <a:noAutofit/>
          </a:bodyPr>
          <a:lstStyle/>
          <a:p>
            <a:pPr algn="ctr"/>
            <a:r>
              <a:rPr kumimoji="1" lang="ko-KR" altLang="en-US" sz="5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캡스톤디자인</a:t>
            </a:r>
            <a:br>
              <a:rPr kumimoji="1" lang="en-US" altLang="ko-KR" sz="50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ore-KR" sz="5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Weekly Progress Presentation</a:t>
            </a:r>
            <a:endParaRPr kumimoji="1" lang="ko-Kore-KR" altLang="en-US" sz="5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71000-52F0-B1FA-7C04-1155BEE0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3937"/>
            <a:ext cx="10515600" cy="21908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[13</a:t>
            </a:r>
            <a:r>
              <a:rPr kumimoji="1"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주차</a:t>
            </a:r>
            <a:r>
              <a:rPr kumimoji="1"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kumimoji="1"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팀</a:t>
            </a:r>
            <a:endParaRPr kumimoji="1" lang="ko-Kore-KR" altLang="en-US"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95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flow 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추가 구현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모델을 활용한 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발언 요약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미구현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상태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다음주에 구현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92C8D-6D38-6616-C389-249C3A08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02" y="2300183"/>
            <a:ext cx="8167577" cy="19535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26DE65-6702-3A4F-E02A-B021B24F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63" y="4545763"/>
            <a:ext cx="8167578" cy="21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5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flow 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추가 구현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데모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C046D7-5BF5-5921-65C6-F0DD64BF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44" y="164804"/>
            <a:ext cx="3016674" cy="65283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82260D-3D2F-AD95-7861-0975BF67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39" y="164804"/>
            <a:ext cx="3017602" cy="65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6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948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 </a:t>
            </a:r>
            <a:r>
              <a:rPr kumimoji="1"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UI 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남은 시간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표시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발언자 진영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표시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E8E389-FF96-7C1E-630C-65EAF082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308"/>
          <a:stretch/>
        </p:blipFill>
        <p:spPr>
          <a:xfrm>
            <a:off x="5132688" y="1483858"/>
            <a:ext cx="6491655" cy="38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6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B2E32-9620-3473-1B0A-0894501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13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BCB87-8C26-DA52-69B1-E3E466D5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0643"/>
            <a:ext cx="10515600" cy="26294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대화요약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비방성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표현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마스킹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모바일 앱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11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 예정 사항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516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대화 요약 모델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현재 휴리스틱 평가만 </a:t>
            </a:r>
            <a:r>
              <a:rPr kumimoji="1" lang="en-US" altLang="ko-KR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metric</a:t>
            </a:r>
            <a:r>
              <a:rPr kumimoji="1" lang="ko-KR" altLang="en-US" kern="100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kumimoji="1" lang="ko-KR" altLang="en-US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활용</a:t>
            </a:r>
            <a:endParaRPr kumimoji="1" lang="en-US" altLang="ko-KR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Rouge score</a:t>
            </a: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활용</a:t>
            </a:r>
            <a:r>
              <a:rPr kumimoji="1" lang="en-US" altLang="ko-KR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metric</a:t>
            </a: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에 추가</a:t>
            </a:r>
            <a:endParaRPr kumimoji="1" lang="en-US" altLang="ko-KR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7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 예정 사항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77055"/>
            <a:ext cx="11269784" cy="1516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비방성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표현 </a:t>
            </a:r>
            <a:r>
              <a:rPr kumimoji="1" lang="ko-KR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마스킹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두 가지 모델 앙상블 기법 사용</a:t>
            </a:r>
            <a:endParaRPr kumimoji="1" lang="en-US" altLang="ko-KR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앱 프로토타입 제작 후 배포</a:t>
            </a:r>
            <a:r>
              <a:rPr kumimoji="1" lang="en-US" altLang="ko-KR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사용자 경험을 이용하여 계속해서 비방 정책 수정</a:t>
            </a:r>
            <a:endParaRPr kumimoji="1" lang="en-US" altLang="ko-KR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 예정 사항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459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Rule base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시나리오 형태로 토론 방식 정하기</a:t>
            </a: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토론자들이 구조를 정할 수 있게 </a:t>
            </a: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3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 정도의 고정된 토론 프로세스 제공</a:t>
            </a:r>
            <a:endParaRPr kumimoji="1" lang="en-US" altLang="ko-KR" sz="2200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프로토타입 제작 후 </a:t>
            </a: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test</a:t>
            </a:r>
            <a:r>
              <a:rPr kumimoji="1" lang="ko-KR" altLang="en-US" sz="2200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통해 결정</a:t>
            </a:r>
            <a:endParaRPr kumimoji="1" lang="en-US" altLang="ko-KR" sz="2200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욕설 </a:t>
            </a:r>
            <a:r>
              <a:rPr kumimoji="1" lang="ko-KR" altLang="en-US" sz="2200" kern="100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허용방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추가하여 원초적 토론 가능하게</a:t>
            </a: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     </a:t>
            </a: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무분별한 비방을 막기 위한 </a:t>
            </a:r>
            <a:r>
              <a:rPr kumimoji="1" lang="ko-KR" altLang="en-US" sz="2200" u="sng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신고제도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도입</a:t>
            </a:r>
            <a:endParaRPr kumimoji="1" lang="en-US" altLang="ko-KR" sz="2200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주최측에서 토론 주제 제시하는 기능 추가</a:t>
            </a: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개인 랭킹 시스템</a:t>
            </a: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토론 토너먼트 대회 등 구현 예정</a:t>
            </a:r>
            <a:endParaRPr kumimoji="1" lang="en-US" altLang="ko-KR" sz="2200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개인 마이페이지</a:t>
            </a:r>
            <a:r>
              <a:rPr kumimoji="1" lang="en-US" altLang="ko-KR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승</a:t>
            </a:r>
            <a:r>
              <a:rPr kumimoji="1" lang="en-US" altLang="ko-KR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패</a:t>
            </a:r>
            <a:r>
              <a:rPr kumimoji="1" lang="en-US" altLang="ko-KR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승률 등 정보 표시</a:t>
            </a: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5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B2E32-9620-3473-1B0A-0894501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13"/>
            <a:ext cx="10515600" cy="1325563"/>
          </a:xfrm>
        </p:spPr>
        <p:txBody>
          <a:bodyPr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진행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BCB87-8C26-DA52-69B1-E3E466D5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0643"/>
            <a:ext cx="10515600" cy="262945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[AI]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대화요약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[AI]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비방성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마스킹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[Application] iOS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모바일 앱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23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대화요약 모델</a:t>
            </a:r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진행사항</a:t>
            </a:r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171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metric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데이터셋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데이콘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사설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 [AIHUB]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사설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 [AIHUB]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신문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평가한 샘플 수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150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epoch: 	            e23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|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e29 | 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e39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|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e49	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human evaluation: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5.7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|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5.9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| 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6.7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|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6.3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Rouge score: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코드 작성 및 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평가중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kern="100" dirty="0">
              <a:solidFill>
                <a:prstClr val="black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+mj-cs"/>
            </a:endParaRPr>
          </a:p>
          <a:p>
            <a:pPr lvl="1"/>
            <a:r>
              <a:rPr kumimoji="1" lang="ko-KR" altLang="en-US" sz="1600" kern="100" dirty="0">
                <a:solidFill>
                  <a:prstClr val="black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⛔️ </a:t>
            </a:r>
            <a:r>
              <a:rPr kumimoji="1" lang="en-US" altLang="ko-KR" sz="1400" kern="100" dirty="0">
                <a:solidFill>
                  <a:prstClr val="black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[</a:t>
            </a:r>
            <a:r>
              <a:rPr kumimoji="1" lang="en-US" altLang="ko-KR" sz="1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AIHUB</a:t>
            </a:r>
            <a:r>
              <a:rPr kumimoji="1" lang="en-US" altLang="ko-KR" sz="1400" kern="100" dirty="0">
                <a:solidFill>
                  <a:prstClr val="black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] </a:t>
            </a:r>
            <a:r>
              <a:rPr kumimoji="1" lang="ko-KR" altLang="en-US" sz="1400" kern="100" dirty="0">
                <a:solidFill>
                  <a:prstClr val="black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일상대화요약 </a:t>
            </a:r>
            <a:r>
              <a:rPr kumimoji="1" lang="ko-KR" altLang="en-US" sz="1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데이터셋은 토론 대화요약과 도메인이 달라서 학습에 사용하지 않음</a:t>
            </a:r>
            <a:endParaRPr kumimoji="1" lang="en-US" altLang="ko-KR" sz="16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j-cs"/>
            </a:endParaRPr>
          </a:p>
          <a:p>
            <a:pPr lvl="1"/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이번주 내로 모델 평가 종료 및 모델 선정 완료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요약 평가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(Human evaluation</a:t>
            </a:r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sz="20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383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평가 방식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전체 원문의 핵심 문장을 선정한다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토론의 주장 및 근거가 되는 주요 문장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요약 문들에 핵심 문장이 훼손되지 않으면서 주장하는 바가 명확하게 들어갔는지 판단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문장이 제시하는 근거가 요약문에도 들어갔는지 판단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원문의 문장을 그대로 가져왔는지 변형해서 압축적으로 </a:t>
            </a:r>
            <a:r>
              <a:rPr kumimoji="1"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재탄생시켰는지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판단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위 판단 기준을 바탕으로 일반적인 사람의 수준을 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5/10(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만점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잡고 평가 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22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요약 평가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(Human evaluation</a:t>
            </a:r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sz="20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383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문장 선정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49A83-DB01-0DD1-D147-902F9E40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79" y="1486714"/>
            <a:ext cx="7086600" cy="34036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78CC390-B10C-516C-AC94-E9305F87BA7A}"/>
              </a:ext>
            </a:extLst>
          </p:cNvPr>
          <p:cNvSpPr/>
          <p:nvPr/>
        </p:nvSpPr>
        <p:spPr>
          <a:xfrm>
            <a:off x="976147" y="1272203"/>
            <a:ext cx="7831521" cy="8828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9A54A7-3BFD-4204-2D07-7BB8E3E5CFD0}"/>
              </a:ext>
            </a:extLst>
          </p:cNvPr>
          <p:cNvSpPr/>
          <p:nvPr/>
        </p:nvSpPr>
        <p:spPr>
          <a:xfrm>
            <a:off x="1118037" y="3820060"/>
            <a:ext cx="7831521" cy="8828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93EDC2-712E-FAFC-8073-586FFD7CFB3A}"/>
              </a:ext>
            </a:extLst>
          </p:cNvPr>
          <p:cNvSpPr/>
          <p:nvPr/>
        </p:nvSpPr>
        <p:spPr>
          <a:xfrm>
            <a:off x="9101959" y="4403834"/>
            <a:ext cx="1166648" cy="48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원문</a:t>
            </a:r>
          </a:p>
        </p:txBody>
      </p:sp>
    </p:spTree>
    <p:extLst>
      <p:ext uri="{BB962C8B-B14F-4D97-AF65-F5344CB8AC3E}">
        <p14:creationId xmlns:p14="http://schemas.microsoft.com/office/powerpoint/2010/main" val="226018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요약 평가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(Human evaluation</a:t>
            </a:r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sz="20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661850" cy="4372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근본적으로 비정규직을 아무런 조건 없이 정규직으로 바꾸는 것은 단순히 노동자 입장에서 좋은 일이지 회사 입장에선 나쁜 일이며 적어도 시험이나 능력을 평가해서 정규직으로 </a:t>
            </a:r>
            <a:r>
              <a:rPr kumimoji="1"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채용해야지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갑자기 정부의 입바람으로 정규직이 되는 건 고려시대 음서나 다름없다고 봅니다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점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문장의 내용이 담겨있고 주장이 그대로 전달되면서 문장 길이를 줄임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2BCDD5-EB46-A121-073E-D005D9245E95}"/>
              </a:ext>
            </a:extLst>
          </p:cNvPr>
          <p:cNvSpPr/>
          <p:nvPr/>
        </p:nvSpPr>
        <p:spPr>
          <a:xfrm>
            <a:off x="4487918" y="2351485"/>
            <a:ext cx="1166648" cy="48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요약문</a:t>
            </a:r>
          </a:p>
        </p:txBody>
      </p:sp>
    </p:spTree>
    <p:extLst>
      <p:ext uri="{BB962C8B-B14F-4D97-AF65-F5344CB8AC3E}">
        <p14:creationId xmlns:p14="http://schemas.microsoft.com/office/powerpoint/2010/main" val="569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비방성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마스킹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모델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61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 여러가지 종류를 추가 구축하여 앙상블 예정</a:t>
            </a:r>
            <a:endParaRPr kumimoji="1" lang="en-US" altLang="ko-KR" sz="22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Multi Class Model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Binary Class Model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2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 추가 예정 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  <a:hlinkClick r:id="rId2"/>
              </a:rPr>
              <a:t>https://github.com/teammatmul/project-purifier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kumimoji="1" lang="en-US" altLang="ko-KR" sz="22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Rule-Base Model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2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욕설이 직접적으로 들어있는 사전으로 문자열을 필터링하는 함수</a:t>
            </a:r>
            <a:endParaRPr kumimoji="1" lang="en-US" altLang="ko-KR" sz="22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  <a:hlinkClick r:id="rId3"/>
              </a:rPr>
              <a:t>http://statwith.com/%ED%95%9C%EA%B5%AD%EC%9D%98-%EC%9A%95%EC%84%A4-%EC%82%AC%EC%A0%84-%EB%A6%AC%EC%8A%A4%ED%8A%B8/</a:t>
            </a:r>
            <a:r>
              <a:rPr kumimoji="1" lang="en-US" altLang="ko-KR" sz="22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  <a:hlinkClick r:id="rId4"/>
              </a:rPr>
              <a:t>https://asus1004.tistory.com/241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kumimoji="1" lang="ko-KR" altLang="en-US" sz="2200" kern="100" dirty="0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세가지 모델이 </a:t>
            </a:r>
            <a:r>
              <a:rPr kumimoji="1" lang="ko-KR" altLang="en-US" sz="2200" kern="100" dirty="0" err="1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보팅을</a:t>
            </a:r>
            <a:r>
              <a:rPr kumimoji="1" lang="ko-KR" altLang="en-US" sz="2200" kern="100" dirty="0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 통해 이긴 </a:t>
            </a:r>
            <a:r>
              <a:rPr kumimoji="1" lang="en-US" altLang="ko-KR" sz="2200" kern="100" dirty="0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label</a:t>
            </a:r>
            <a:r>
              <a:rPr kumimoji="1" lang="ko-KR" altLang="en-US" sz="2200" kern="100" dirty="0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을 최종 결과값으로 도출</a:t>
            </a:r>
            <a:endParaRPr kumimoji="1" lang="en-US" altLang="ko-KR" sz="2200" kern="100" dirty="0">
              <a:highlight>
                <a:srgbClr val="FFFF00"/>
              </a:highlight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7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비방성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마스킹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모델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77055"/>
            <a:ext cx="11269784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2.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Binary Model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성능 향상 예정</a:t>
            </a:r>
            <a:endParaRPr kumimoji="1"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u="sng" dirty="0">
                <a:hlinkClick r:id="rId2"/>
              </a:rPr>
              <a:t>KOAS: Korean Text Offensiveness Analysis System</a:t>
            </a:r>
            <a:r>
              <a:rPr lang="en-US" altLang="ko-KR" dirty="0"/>
              <a:t> (Park et al., EMNLP 2021) </a:t>
            </a:r>
            <a:r>
              <a:rPr lang="ko-KR" altLang="en-US" dirty="0"/>
              <a:t>작년 </a:t>
            </a:r>
            <a:r>
              <a:rPr lang="en-US" altLang="ko-KR" dirty="0" err="1"/>
              <a:t>emnlp</a:t>
            </a:r>
            <a:r>
              <a:rPr lang="en-US" altLang="ko-KR" dirty="0"/>
              <a:t> accepted paper</a:t>
            </a: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-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&gt; offensive word classification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 특화된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loss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function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구축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&amp;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 </a:t>
            </a:r>
            <a:r>
              <a:rPr kumimoji="1" lang="en-US" altLang="ko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cnn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을 사용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-&gt;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F1 90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이상</a:t>
            </a:r>
            <a:endParaRPr kumimoji="1"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-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project purifier (</a:t>
            </a:r>
            <a:r>
              <a:rPr kumimoji="1"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  <a:hlinkClick r:id="rId3"/>
              </a:rPr>
              <a:t>https://github.com/teammatmul/project-purifier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-&gt;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욕설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/</a:t>
            </a:r>
            <a:r>
              <a:rPr kumimoji="1"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데이터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만개 구축 </a:t>
            </a:r>
            <a:r>
              <a:rPr kumimoji="1" lang="en-US" altLang="ko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bert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와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rule-base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알고리즘의 결합</a:t>
            </a:r>
            <a:endParaRPr kumimoji="1"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이러한 추가적인 아이디어를 탐색해 모델에 적용해볼 예정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제대로된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voting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발생하도록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binary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모델의 성능을 향상시킬 예정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현재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F1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약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80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점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64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flow 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추가 구현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하나로 합쳐져 있던 토론 방식을 </a:t>
            </a:r>
            <a:r>
              <a:rPr kumimoji="1" lang="ko-KR" altLang="en-US" sz="2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전반전</a:t>
            </a:r>
            <a:r>
              <a:rPr kumimoji="1" lang="en-US" altLang="ko-KR" sz="2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2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후반전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으로 분리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4DBF8B-6D46-4178-1F6C-CE30A362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2" y="2494721"/>
            <a:ext cx="11345196" cy="37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655</Words>
  <Application>Microsoft Macintosh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원신한 Light</vt:lpstr>
      <vt:lpstr>맑은 고딕</vt:lpstr>
      <vt:lpstr>맑은 고딕</vt:lpstr>
      <vt:lpstr>Arial</vt:lpstr>
      <vt:lpstr>Calibri</vt:lpstr>
      <vt:lpstr>Calibri Light</vt:lpstr>
      <vt:lpstr>Office 테마</vt:lpstr>
      <vt:lpstr>캡스톤디자인 Weekly Progress Presentation</vt:lpstr>
      <vt:lpstr>진행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계획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이청수</cp:lastModifiedBy>
  <cp:revision>44</cp:revision>
  <dcterms:created xsi:type="dcterms:W3CDTF">2022-05-09T08:26:58Z</dcterms:created>
  <dcterms:modified xsi:type="dcterms:W3CDTF">2022-05-17T04:34:05Z</dcterms:modified>
</cp:coreProperties>
</file>