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1" r:id="rId3"/>
    <p:sldId id="322" r:id="rId4"/>
    <p:sldId id="318" r:id="rId5"/>
    <p:sldId id="317" r:id="rId6"/>
    <p:sldId id="319" r:id="rId7"/>
    <p:sldId id="256" r:id="rId8"/>
    <p:sldId id="320" r:id="rId9"/>
    <p:sldId id="261" r:id="rId10"/>
    <p:sldId id="258" r:id="rId11"/>
    <p:sldId id="262" r:id="rId12"/>
    <p:sldId id="259" r:id="rId13"/>
    <p:sldId id="263" r:id="rId14"/>
    <p:sldId id="264" r:id="rId15"/>
    <p:sldId id="325" r:id="rId16"/>
    <p:sldId id="32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5C24D-B68A-CC17-084A-DC132705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FB2C0-7415-AF38-BC35-4D2ACD6A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1245-E30F-A250-5E4E-5CCA3AE7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E9F70-2739-A33D-9665-C131BC7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3FC5F-61E6-B855-17DD-CE20A0D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9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9726-EE2C-68A7-03E4-1CF1C93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8C8DA-89FC-AA49-9D2D-0F6E0F37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C3CF-29F8-0C6D-4F9D-F2396A3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5B161-50ED-CF52-82B8-D800766E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C23DD-5C8B-CFA9-1C23-F2EF8996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9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68F0C-EF9F-DAAE-374F-0FB54A14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41079-496B-751F-249F-660662D7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78A6-1F9B-7605-203F-BAD6EFC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471E-DFEB-53A1-8AAC-6E7C181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8FB0-29CE-BBAD-A8D2-AA7E31F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2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35B9-0421-F04A-EA1B-99FD066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91475-E290-B9E6-FAE3-A9FAA849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9F60-662B-3AD2-16D4-6DE052D5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26E7C-B3FB-5505-594A-C008805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CA14-0252-C514-4ED8-560CE31F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3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3610-E958-7DF4-164D-8202384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BD0A1-1125-381A-3F07-A8633135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9C002-3F01-1167-9101-9EBC04B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4E8B3-4028-998B-8F8E-60FAC7B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100C-0A6A-E54F-71F5-89D7344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E546-6ABB-A062-CD81-DFC9609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6E11-68AB-CA3A-9528-90EDFB596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1F182-2F92-5DF7-0047-587BF4BE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64A70-5AC8-736D-155A-60479B3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F2778-77FC-ED07-032C-08DB792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9A1FA-5FF5-35FB-D82E-E027605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5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DB12-67B2-7327-5A6D-E8E310B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5852D-39BF-4D41-A21D-998B6AA5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8C64-1361-D424-C080-F7D6218D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BD4B4-0AF2-59D4-8977-905C2665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2EF60-8308-B423-3470-7EA269CD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A7AC8-B839-076F-44BA-FF8ED7E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F3684-A5CD-7291-78A2-77F7EE48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6C802-18D2-FF05-D124-4E5D060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67E9-AFF0-8283-C5AE-74946E6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6FD18-7D1C-94F9-0369-F7A4F268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0EEEE-B1D5-1001-ADCC-574AF04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E1F24-7E0D-9774-0E5E-BC19115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5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8C7B3-ABA6-19E5-CEF2-94A189D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62EA3-31FE-05E4-8921-60BBE94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17C-1270-7DC1-8A8B-069E071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6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F1A3-F279-9FB9-9B97-9DFA578F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CD25-D298-5724-1733-BBC0EB6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8A691-DAF4-7EC4-8048-BC120273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037CA-64DE-5A38-90EB-52BEBE9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98B71-FF4B-74C1-00F3-A624345E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A3D7-732E-F634-D0E4-ED304FE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5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CB3-8DC9-3B77-4B48-023F9C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14D0D-6182-623E-54D2-EB91AA93D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850D-8AA9-EAB0-ECDF-E489D86A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AD68-F1F1-AF6E-91EC-403F5C2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1FB6B-BE92-891D-20CB-FD1624F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A15AB-E595-B9CA-A06E-DBEEA1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B6F2A-A911-5F8A-3BBD-52C083E3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8F00F-6CA3-DCD1-E274-93B6CA93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7F67-D74D-9247-A4C1-021E6A6E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07E-8B53-9849-A657-65069BC6AD27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C0CD-39AB-E8CE-8E7A-AB0BD73E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2D7A-143C-6D6F-D811-BE45C31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dort/CleanArchitectureRxSwif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1051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5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 사항 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678897" y="4969301"/>
            <a:ext cx="27318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2022.5.10.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Navigator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2926F-99EE-DB1D-9914-3F8F23300975}"/>
              </a:ext>
            </a:extLst>
          </p:cNvPr>
          <p:cNvSpPr txBox="1"/>
          <p:nvPr/>
        </p:nvSpPr>
        <p:spPr>
          <a:xfrm>
            <a:off x="510492" y="1487193"/>
            <a:ext cx="10741573" cy="24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Why</a:t>
            </a: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Navigator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란 앱의 화면 전환 로직을 담당하는 객체를 말함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화면 전환 로직은 기본적으로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View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관리하는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View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Controller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에 있으나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View Controller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의 복잡도를 낮추기 위해 별도로 분리함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해당 패턴을 사용하면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View Controller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사이의 결합도도 낮출 수 있음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75EBE0-5E4A-0B20-1145-8248A85B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33" y="1031789"/>
            <a:ext cx="2215432" cy="4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F131B2-9B3B-CB45-CB3B-383463B129F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130269" y="2854431"/>
            <a:ext cx="0" cy="180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Navigator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2926F-99EE-DB1D-9914-3F8F23300975}"/>
              </a:ext>
            </a:extLst>
          </p:cNvPr>
          <p:cNvSpPr txBox="1"/>
          <p:nvPr/>
        </p:nvSpPr>
        <p:spPr>
          <a:xfrm>
            <a:off x="510492" y="1487193"/>
            <a:ext cx="10741573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How</a:t>
            </a:r>
            <a:endParaRPr kumimoji="1" lang="en-US" altLang="ko-Kore-KR" sz="3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75EBE0-5E4A-0B20-1145-8248A85B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88" y="1487193"/>
            <a:ext cx="2215432" cy="47944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89A0DF-6B20-C1D7-6292-37E83EF3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717" y="1487193"/>
            <a:ext cx="2215432" cy="4794422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5CA19CC-7959-5A91-0688-FCC6B98AABD7}"/>
              </a:ext>
            </a:extLst>
          </p:cNvPr>
          <p:cNvSpPr/>
          <p:nvPr/>
        </p:nvSpPr>
        <p:spPr>
          <a:xfrm>
            <a:off x="5937810" y="2005948"/>
            <a:ext cx="2384918" cy="848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ChatRoomNavigator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89F1AC7-09E2-FD36-79FF-46D34D2C8E8A}"/>
              </a:ext>
            </a:extLst>
          </p:cNvPr>
          <p:cNvSpPr/>
          <p:nvPr/>
        </p:nvSpPr>
        <p:spPr>
          <a:xfrm>
            <a:off x="5393798" y="4658768"/>
            <a:ext cx="3472941" cy="8484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ChatRoomScheduleNavigator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AA155D-4F60-772C-23B1-39F530D8BDF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4895820" y="2430190"/>
            <a:ext cx="1041990" cy="1454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B85AF8-ECFC-5933-99BF-5177A246BAF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866739" y="3884404"/>
            <a:ext cx="497978" cy="1198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E9D4F5-4CC4-4B93-A72B-4E0C028E77BA}"/>
              </a:ext>
            </a:extLst>
          </p:cNvPr>
          <p:cNvSpPr/>
          <p:nvPr/>
        </p:nvSpPr>
        <p:spPr>
          <a:xfrm>
            <a:off x="5313686" y="3542526"/>
            <a:ext cx="36711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ore-KR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altLang="ko-Kore-KR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ore-KR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toChatRoomSchedule</a:t>
            </a:r>
            <a:r>
              <a:rPr lang="en-US" altLang="ko-Kore-KR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8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Clean Architecture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2E717-8B37-639E-45E0-884F85964206}"/>
              </a:ext>
            </a:extLst>
          </p:cNvPr>
          <p:cNvSpPr txBox="1"/>
          <p:nvPr/>
        </p:nvSpPr>
        <p:spPr>
          <a:xfrm>
            <a:off x="510492" y="1487193"/>
            <a:ext cx="10741573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What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Clean Architecture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란 </a:t>
            </a:r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Robert C Martin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 고안한 아키텍처 방법론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소프트웨어를 관심사에 따라 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계층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Layer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별로 나눠서 개발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사용자에게 보여지는 영역을 담당하는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Presentation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비즈니스 로직을 담당하는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Domain Layer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데이터를 불러오는 역할을 담당하는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Data Layer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구성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13BDC4-7310-B609-8B97-F5607FABB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50" y="1487193"/>
            <a:ext cx="4197815" cy="4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9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Clean Architecture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2E717-8B37-639E-45E0-884F85964206}"/>
              </a:ext>
            </a:extLst>
          </p:cNvPr>
          <p:cNvSpPr txBox="1"/>
          <p:nvPr/>
        </p:nvSpPr>
        <p:spPr>
          <a:xfrm>
            <a:off x="510492" y="1487193"/>
            <a:ext cx="10741573" cy="203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What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계층간 의존성 규칙을 아래 그림과 같이 구성하여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테스트하기 좋고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변화에 유연하게 대응하는 소프트웨어를 만들 수 있음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295123-E26A-FDBF-DF34-68560783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73" y="3524738"/>
            <a:ext cx="88900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3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Clean Architecture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2E717-8B37-639E-45E0-884F85964206}"/>
              </a:ext>
            </a:extLst>
          </p:cNvPr>
          <p:cNvSpPr txBox="1"/>
          <p:nvPr/>
        </p:nvSpPr>
        <p:spPr>
          <a:xfrm>
            <a:off x="510492" y="1487193"/>
            <a:ext cx="10741573" cy="162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Why</a:t>
            </a: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뷰 모델에서 비즈니스 로직이나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Firebase SDK</a:t>
            </a:r>
            <a:r>
              <a:rPr kumimoji="1" lang="ko-KR" altLang="en-US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이용한 데이터 처리를 모두 한다면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뷰 모델이 지나치게 복잡해지기 때문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E898-E1D4-B07C-F216-00E942386AC0}"/>
              </a:ext>
            </a:extLst>
          </p:cNvPr>
          <p:cNvSpPr txBox="1"/>
          <p:nvPr/>
        </p:nvSpPr>
        <p:spPr>
          <a:xfrm>
            <a:off x="510491" y="3429000"/>
            <a:ext cx="10741573" cy="286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How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Clean Architecture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개념은 굉장히 다양하게 구현 되어있음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  <a:hlinkClick r:id="rId2"/>
              </a:rPr>
              <a:t>https://github.com/sergdort/CleanArchitectureRxSwift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RxSwift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사용한 위의 저장소를 참고하여 구현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참고한 앱에서는 각 레이어를 별도 프레임워크로 분리해서 구현하였으나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오버엔지니어링이라고 판단하여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각 레이어를 앱에 포함시켜 개발함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8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2369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모델 서버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1139813"/>
            <a:ext cx="11269784" cy="624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Multi-label </a:t>
            </a:r>
            <a:r>
              <a:rPr lang="ko-KR" altLang="en-US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</a:t>
            </a:r>
            <a:r>
              <a:rPr lang="ko-KR" altLang="en-US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핸들러</a:t>
            </a:r>
            <a:r>
              <a:rPr lang="ko-KR" altLang="en-US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개발</a:t>
            </a:r>
            <a:endParaRPr lang="en-US" altLang="ko-KR" b="1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앱 내 구현 방향</a:t>
            </a:r>
            <a:endParaRPr lang="en-US" altLang="ko-KR" b="1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모든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input text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대해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classification 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실행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Toxic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분류된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text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대해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multi-label classification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실행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기대 효과</a:t>
            </a:r>
            <a:endParaRPr lang="en-US" altLang="ko-KR" b="1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text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는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마스킹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처리 되기 때문에 이용자들이 내용을 알 수 없음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Multi-label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모델로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text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 카테고리 발화 기능 구현 가능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classification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모델에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multi-label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classification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사용된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학습하여 해당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data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대한 분류도 잘 할 것이라 판단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Ex)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방장봇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박진우님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표현을 자제해 주시기 바랍니다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방장봇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박진우님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여성 혐오 발언을 자제해 주시기 바랍니다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indent="-5143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7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4141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예정 상황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1602268"/>
            <a:ext cx="11269784" cy="2207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개발이 끝난 파트에서 주기적으로 토론 프로세스 진행</a:t>
            </a:r>
            <a:endParaRPr lang="en-US" altLang="ko-KR" sz="2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-&gt;</a:t>
            </a:r>
            <a:r>
              <a:rPr lang="ko-KR" altLang="en-US" sz="2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앱의 기능과 구현 문제점 피드백</a:t>
            </a:r>
            <a:endParaRPr lang="en-US" altLang="ko-KR" sz="2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</a:t>
            </a:r>
            <a:r>
              <a:rPr lang="ko-KR" altLang="en-US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각각의 모델에 대한 성능 평가 및 최적화 완료</a:t>
            </a:r>
            <a:endParaRPr lang="en-US" altLang="ko-KR" sz="2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3.</a:t>
            </a:r>
            <a:r>
              <a:rPr lang="ko-KR" altLang="en-US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앱의 </a:t>
            </a:r>
            <a:r>
              <a:rPr lang="en-US" altLang="ko-KR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UX/UI</a:t>
            </a:r>
            <a:r>
              <a:rPr lang="ko-KR" altLang="en-US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설계</a:t>
            </a:r>
            <a:r>
              <a:rPr lang="en-US" altLang="ko-KR" sz="2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-&gt; </a:t>
            </a:r>
            <a:r>
              <a:rPr lang="en-US" altLang="ko-KR" sz="2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figma</a:t>
            </a:r>
            <a:endParaRPr lang="en-US" altLang="ko-KR" sz="2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진행사항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98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Binary </a:t>
            </a:r>
            <a:r>
              <a:rPr kumimoji="1" lang="ko-KR" altLang="en-US" sz="2400" dirty="0"/>
              <a:t>데이터셋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각종 커뮤니티 </a:t>
            </a:r>
            <a:r>
              <a:rPr kumimoji="1" lang="ko-KR" altLang="en-US" sz="2400" dirty="0" err="1"/>
              <a:t>비방성</a:t>
            </a:r>
            <a:r>
              <a:rPr kumimoji="1" lang="ko-KR" altLang="en-US" sz="2400" dirty="0"/>
              <a:t> 댓글</a:t>
            </a:r>
            <a:r>
              <a:rPr kumimoji="1" lang="en-US" altLang="ko-KR" sz="2400" dirty="0"/>
              <a:t>(2</a:t>
            </a:r>
            <a:r>
              <a:rPr kumimoji="1" lang="ko-KR" altLang="en-US" sz="2400" dirty="0"/>
              <a:t>만개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네이버 뉴스 </a:t>
            </a:r>
            <a:r>
              <a:rPr kumimoji="1" lang="ko-KR" altLang="en-US" sz="2400" dirty="0" err="1"/>
              <a:t>크롤링</a:t>
            </a:r>
            <a:r>
              <a:rPr kumimoji="1" lang="en-US" altLang="ko-KR" sz="2400" dirty="0"/>
              <a:t>(2</a:t>
            </a:r>
            <a:r>
              <a:rPr kumimoji="1" lang="ko-KR" altLang="en-US" sz="2400" dirty="0"/>
              <a:t>만개</a:t>
            </a:r>
            <a:r>
              <a:rPr kumimoji="1" lang="en-US" altLang="ko-KR" sz="24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 </a:t>
            </a:r>
            <a:r>
              <a:rPr kumimoji="1" lang="en-US" altLang="ko-KR" sz="2400" dirty="0"/>
              <a:t>Multi-Class </a:t>
            </a:r>
            <a:r>
              <a:rPr kumimoji="1" lang="ko-KR" altLang="en-US" sz="2400" dirty="0"/>
              <a:t>데이터셋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smile-gate multi-label </a:t>
            </a:r>
            <a:r>
              <a:rPr kumimoji="1" lang="ko-KR" altLang="en-US" sz="2400" dirty="0"/>
              <a:t>데이터셋 </a:t>
            </a:r>
            <a:r>
              <a:rPr kumimoji="1" lang="en-US" altLang="ko-KR" sz="2400" dirty="0"/>
              <a:t>(1</a:t>
            </a:r>
            <a:r>
              <a:rPr kumimoji="1" lang="ko-KR" altLang="en-US" sz="2400" dirty="0"/>
              <a:t>만 </a:t>
            </a:r>
            <a:r>
              <a:rPr kumimoji="1" lang="en-US" altLang="ko-KR" sz="2400" dirty="0"/>
              <a:t>8</a:t>
            </a:r>
            <a:r>
              <a:rPr kumimoji="1" lang="ko-KR" altLang="en-US" sz="2400" dirty="0"/>
              <a:t>천개</a:t>
            </a:r>
            <a:r>
              <a:rPr kumimoji="1" lang="en-US" altLang="ko-KR" sz="24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F1 Score 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Binary</a:t>
            </a:r>
            <a:r>
              <a:rPr kumimoji="1" lang="ko-KR" altLang="en-US" sz="2400" dirty="0"/>
              <a:t>의 경우 </a:t>
            </a:r>
            <a:r>
              <a:rPr kumimoji="1" lang="en-US" altLang="ko-KR" sz="2400" dirty="0"/>
              <a:t>0.78 </a:t>
            </a:r>
            <a:r>
              <a:rPr kumimoji="1" lang="ko-KR" altLang="en-US" sz="2400" dirty="0"/>
              <a:t>정도 </a:t>
            </a:r>
            <a:r>
              <a:rPr kumimoji="1" lang="en-US" altLang="ko-KR" sz="2400" dirty="0"/>
              <a:t>&lt;-&gt;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multi-label</a:t>
            </a:r>
            <a:r>
              <a:rPr kumimoji="1" lang="ko-KR" altLang="en-US" sz="2400" dirty="0"/>
              <a:t> 비교불가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sz="2400" b="1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-&gt;</a:t>
            </a:r>
            <a:r>
              <a:rPr kumimoji="1" lang="ko-KR" altLang="en-US" sz="2400" b="1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1" lang="en-US" altLang="ko-KR" sz="2400" b="1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Binary</a:t>
            </a:r>
            <a:r>
              <a:rPr kumimoji="1" lang="ko-KR" altLang="en-US" sz="2400" b="1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 분류 데이터가 더 많음 그러나 </a:t>
            </a:r>
            <a:r>
              <a:rPr kumimoji="1" lang="en-US" altLang="ko-KR" sz="2400" b="1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multi-label</a:t>
            </a:r>
            <a:r>
              <a:rPr kumimoji="1" lang="ko-KR" altLang="en-US" sz="2400" b="1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의 경우 비방성의 카테고리까지 분류 가능하다는 장점이 있음</a:t>
            </a:r>
            <a:r>
              <a:rPr kumimoji="1" lang="en-US" altLang="ko-KR" sz="2400" b="1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.</a:t>
            </a:r>
          </a:p>
          <a:p>
            <a:pPr lvl="1"/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-&gt;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 이에 두가지 모델을 혼용해서 사용 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(</a:t>
            </a:r>
            <a:r>
              <a:rPr kumimoji="1" lang="ko-KR" altLang="en-US" sz="2400" kern="100" dirty="0" err="1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 분류에는 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Binary 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모델 사용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,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 비방성이라고 판단된 문장들에 대해서 카테고리 분류에는 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multi-label 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모델 사용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4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예시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000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📣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 혼용 예시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  <a:p>
            <a:pPr lvl="1"/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너 박원순 닮았다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binary: not toxic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multi-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lable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개인 지칭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표현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en-US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흑인 다 죽었으면 좋겠다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binary: toxic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multi-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lable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인종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국적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clean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한 표현</a:t>
            </a: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두가지 모델을 혼용하여 최선의 성능을 도출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D89BFA-E660-6575-34C0-1B707DBEA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9"/>
          <a:stretch/>
        </p:blipFill>
        <p:spPr>
          <a:xfrm>
            <a:off x="5030241" y="1385532"/>
            <a:ext cx="6807200" cy="2169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C1910-5393-FD5D-6F17-64860A24BEA0}"/>
              </a:ext>
            </a:extLst>
          </p:cNvPr>
          <p:cNvSpPr txBox="1"/>
          <p:nvPr/>
        </p:nvSpPr>
        <p:spPr>
          <a:xfrm>
            <a:off x="5631176" y="4026564"/>
            <a:ext cx="6099716" cy="23275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여자 나이 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38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이면 거의 썩은 고기 수준임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겉은 번드르르 화장해도 다 </a:t>
            </a:r>
            <a:r>
              <a:rPr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티남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개망나니 또 결혼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재앙이다 </a:t>
            </a:r>
            <a:r>
              <a:rPr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문재앙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이분 얼굴 사진 올리지 마세요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거북합니다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: not toxic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이상윤이 </a:t>
            </a:r>
            <a:r>
              <a:rPr lang="ko-KR" altLang="en-US" sz="1400" b="1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안아주는거는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연인관계가 아닌 오누이 같은 </a:t>
            </a:r>
            <a:r>
              <a:rPr lang="ko-KR" altLang="en-US" sz="1400" b="1" dirty="0" err="1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위로느낌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이거 기획한 피디 진짜 인간 </a:t>
            </a:r>
            <a:r>
              <a:rPr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말종이네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느검은</a:t>
            </a: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내가 지켜주마 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toxic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오늘부로 용접공 이미지 </a:t>
            </a:r>
            <a:r>
              <a:rPr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떡상하냐</a:t>
            </a:r>
            <a:r>
              <a:rPr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: toxic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17B28-0110-9A6C-9796-F8485EE44F17}"/>
              </a:ext>
            </a:extLst>
          </p:cNvPr>
          <p:cNvSpPr txBox="1"/>
          <p:nvPr/>
        </p:nvSpPr>
        <p:spPr>
          <a:xfrm>
            <a:off x="5030241" y="9297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Multi-label </a:t>
            </a:r>
            <a:r>
              <a:rPr kumimoji="1" lang="ko-KR" altLang="en-US" dirty="0"/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879A6-C4FF-ED2D-11E1-D5DA46CE123F}"/>
              </a:ext>
            </a:extLst>
          </p:cNvPr>
          <p:cNvSpPr txBox="1"/>
          <p:nvPr/>
        </p:nvSpPr>
        <p:spPr>
          <a:xfrm>
            <a:off x="5631176" y="3580754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Binary </a:t>
            </a:r>
            <a:r>
              <a:rPr kumimoji="1" lang="ko-KR" altLang="en-US" dirty="0"/>
              <a:t>예시</a:t>
            </a:r>
          </a:p>
        </p:txBody>
      </p:sp>
      <p:pic>
        <p:nvPicPr>
          <p:cNvPr id="13" name="그래픽 12" descr="추가 단색으로 채워진">
            <a:extLst>
              <a:ext uri="{FF2B5EF4-FFF2-40B4-BE49-F238E27FC236}">
                <a16:creationId xmlns:a16="http://schemas.microsoft.com/office/drawing/2014/main" id="{B446BF55-C40C-050E-49C9-514104A8F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3841" y="3574655"/>
            <a:ext cx="432627" cy="4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진행사항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750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데이터셋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데이콘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사설 </a:t>
            </a:r>
            <a:r>
              <a:rPr kumimoji="1" lang="en-US" altLang="ko-KR" sz="2400" dirty="0"/>
              <a:t>+ [AIHUB]</a:t>
            </a:r>
            <a:r>
              <a:rPr kumimoji="1" lang="ko-KR" altLang="en-US" sz="2400" dirty="0"/>
              <a:t>사설 </a:t>
            </a:r>
            <a:r>
              <a:rPr kumimoji="1" lang="en-US" altLang="ko-KR" sz="2400" dirty="0"/>
              <a:t>+ [AIHUB]</a:t>
            </a:r>
            <a:r>
              <a:rPr kumimoji="1" lang="ko-KR" altLang="en-US" sz="2400" dirty="0"/>
              <a:t>신문</a:t>
            </a:r>
            <a:endParaRPr kumimoji="1" lang="en-US" altLang="ko-K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평가한 샘플 수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76</a:t>
            </a:r>
            <a:r>
              <a:rPr kumimoji="1" lang="ko-KR" altLang="en-US" sz="2400" dirty="0"/>
              <a:t>개</a:t>
            </a:r>
            <a:endParaRPr kumimoji="1" lang="en-US" altLang="ko-K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모델 </a:t>
            </a:r>
            <a:r>
              <a:rPr kumimoji="1" lang="en-US" altLang="ko-KR" sz="2400" dirty="0"/>
              <a:t>epoch: 	        e23/e29/e39/e49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모델 평균 평점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 </a:t>
            </a:r>
            <a:r>
              <a:rPr kumimoji="1" lang="en-US" altLang="ko-KR" sz="2400" dirty="0"/>
              <a:t>   6.2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6.1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/6.4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6.0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 lvl="1"/>
            <a:endParaRPr kumimoji="1" lang="en-US" altLang="ko-KR" sz="2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1"/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⛔️ 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GPU 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부족으로 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[</a:t>
            </a:r>
            <a:r>
              <a:rPr kumimoji="1" lang="en-US" altLang="ko-KR" sz="2400" kern="100" dirty="0">
                <a:solidFill>
                  <a:prstClr val="black"/>
                </a:solidFill>
                <a:latin typeface="Calibri Light" panose="020F0302020204030204"/>
                <a:ea typeface="맑은 고딕" panose="020B0503020000020004" pitchFamily="34" charset="-127"/>
                <a:cs typeface="+mj-cs"/>
              </a:rPr>
              <a:t>AIHUB</a:t>
            </a:r>
            <a:r>
              <a:rPr kumimoji="1" lang="en-US" altLang="ko-KR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] </a:t>
            </a:r>
            <a:r>
              <a:rPr kumimoji="1" lang="ko-KR" altLang="en-US" sz="2400" kern="100" dirty="0">
                <a:solidFill>
                  <a:prstClr val="black"/>
                </a:solidFill>
                <a:effectLst/>
                <a:latin typeface="Calibri Light" panose="020F0302020204030204"/>
                <a:ea typeface="맑은 고딕" panose="020B0503020000020004" pitchFamily="34" charset="-127"/>
                <a:cs typeface="+mj-cs"/>
              </a:rPr>
              <a:t>일상대화요약 학습 중단</a:t>
            </a:r>
            <a:endParaRPr kumimoji="1" lang="en-US" altLang="ko-KR" sz="2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1"/>
            <a:endParaRPr kumimoji="1" lang="en-US" altLang="ko-KR" sz="2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이슈 해결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84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📣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빔서치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사용으로 문장이 반복적으로 나오는 에러 해결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  <a:p>
            <a:pPr lvl="1"/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같은 문장이 반복되는 기존 요약문</a:t>
            </a:r>
            <a:r>
              <a:rPr lang="en-US" altLang="ko-KR" sz="105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sz="105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05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약자에게 관대하고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강제에게 엄격한 건 법이 아니고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이미 그 자체로 법이 아니라 처벌로 규정하는 게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맞는거임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예를 들어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어린 아이를 먹이기 위해 부모가 빵을 훔치건 연민을 느껴 처벌을 느슨하게 해야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된다고 주장하는 측면에서 생각해보면 빵집 주인은 장사가 안 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되서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오늘 내일 망할 상황이라 자기 자식도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똑같이 못 먹는 처지와 빚에 허덕인다고 하면 여기서 법은 누구를 약자로 보고 연민으로 판단을 해야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되는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연민이라는 건 말 그대로 도덕적이거나 윤리적인 관점에서 가져야 하는 </a:t>
            </a:r>
            <a:r>
              <a:rPr lang="ko-KR" altLang="en-US" sz="1100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기준인거지</a:t>
            </a:r>
            <a:r>
              <a:rPr lang="ko-KR" altLang="en-US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법에서 </a:t>
            </a:r>
            <a:r>
              <a:rPr lang="en-US" altLang="ko-KR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en-US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&gt;&gt;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해당 문장 반복됨</a:t>
            </a:r>
            <a:endParaRPr lang="en-US" altLang="ko-KR" sz="1100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100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이야기할 논점은 아니라는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연민이라는 건 말 그대로 도덕적이거나 윤리적인 관점에서 가져야 하는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기준인거지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법에서 이야기할 논점은 아니라는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연민이라는 건 말 그대로 도덕적이거나 윤리적인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관점에서 가져야 하는 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기준인거지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법에서 이야기할 논점은 아니라는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연민이라는 건 말 그대로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도덕적이거나 윤리적인 관점에서 가져야 하는 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기준인거지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법에서 이야기할 논점은 아니라는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연민이라는 건 말 그대로 도덕적이거나 윤리적인 관점에서 가져야 하는 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기준인거지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법에서 이야기할 논점은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아니라는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.’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이슈 해결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44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 err="1"/>
              <a:t>하이퍼파라미터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" altLang="ko-Kore-KR" dirty="0" err="1"/>
              <a:t>no_repeat_ngram_size</a:t>
            </a:r>
            <a:r>
              <a:rPr lang="en" altLang="ko-Kore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 </a:t>
            </a:r>
            <a:r>
              <a:rPr lang="en-US" altLang="ko-KR" dirty="0"/>
              <a:t>2</a:t>
            </a:r>
            <a:r>
              <a:rPr lang="ko-KR" altLang="en-US" dirty="0"/>
              <a:t>로 설정하여 두 단어 이상이 반복적으로 등장하는 것을 막음</a:t>
            </a:r>
            <a:r>
              <a:rPr lang="en" altLang="ko-Kore-KR" dirty="0"/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endParaRPr lang="en-US" altLang="ko-KR" sz="105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새로 도입한 방식의 요약문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05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약자에게 관대하고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강제에게 엄격한 건 법이 아니고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이미 그 자체로 법이 아니라 처벌로 규정하는 게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맞는거임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예를 들어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어린 아이를 먹이기 위해 부모가 빵을 훔치건 연민을 느껴 처벌을 느슨하게 해야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된다고 주장하는 측면에서 생각해보면 빵집 주인은 장사가 안 </a:t>
            </a:r>
            <a:r>
              <a:rPr lang="ko-KR" altLang="en-US" sz="105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되서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오늘 내일 망할 상황이라 자기 자식도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＇. </a:t>
            </a:r>
            <a:r>
              <a:rPr lang="en-US" altLang="ko-KR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&gt;&gt;</a:t>
            </a:r>
            <a:r>
              <a:rPr lang="ko-KR" altLang="en-US" b="1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반복없음</a:t>
            </a:r>
            <a:endParaRPr lang="en-US" altLang="ko-KR" sz="1050" b="1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똑같이 못 먹는 처지와 빚에 허덕인다고 하면 여기서 법은 누구를 약자로 보고 연민으로 판단을 해야 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en-US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되는 거임</a:t>
            </a:r>
            <a:r>
              <a:rPr lang="en-US" altLang="ko-KR" sz="105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'</a:t>
            </a:r>
          </a:p>
          <a:p>
            <a:pPr lvl="2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5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2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5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5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Weekly Progress (front-end dev.)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F7806-3B62-208C-E257-C805BC9C6647}"/>
              </a:ext>
            </a:extLst>
          </p:cNvPr>
          <p:cNvSpPr/>
          <p:nvPr/>
        </p:nvSpPr>
        <p:spPr>
          <a:xfrm>
            <a:off x="510490" y="1443841"/>
            <a:ext cx="10924765" cy="476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Assignee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이청수</a:t>
            </a:r>
            <a:endParaRPr lang="ko-KR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have done </a:t>
            </a:r>
            <a:r>
              <a:rPr lang="en-US" altLang="ko-Kore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previous </a:t>
            </a: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Week (week 11)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Code Refactoring</a:t>
            </a:r>
          </a:p>
          <a:p>
            <a:pPr>
              <a:lnSpc>
                <a:spcPct val="150000"/>
              </a:lnSpc>
            </a:pP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Details:</a:t>
            </a:r>
            <a:endParaRPr lang="en-US" altLang="ko-Kore-K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MVC to </a:t>
            </a:r>
            <a:r>
              <a:rPr lang="en-US" altLang="ko-Kore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MVVM + navigator + Clean Architecture</a:t>
            </a:r>
            <a:endParaRPr lang="ko-KR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C4C4C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-US" altLang="ko-Kore-KR" dirty="0">
                <a:solidFill>
                  <a:srgbClr val="4C4C4C"/>
                </a:solidFill>
                <a:effectLst/>
                <a:latin typeface="Helvetica Neue" panose="02000503000000020004" pitchFamily="2" charset="0"/>
              </a:rPr>
              <a:t>details on the next slide)</a:t>
            </a:r>
          </a:p>
          <a:p>
            <a:br>
              <a:rPr lang="en-US" altLang="ko-Kore-KR" dirty="0">
                <a:solidFill>
                  <a:srgbClr val="4C4C4C"/>
                </a:solidFill>
                <a:effectLst/>
                <a:latin typeface="Helvetica Neue" panose="02000503000000020004" pitchFamily="2" charset="0"/>
              </a:rPr>
            </a:br>
            <a:endParaRPr lang="en-US" altLang="ko-Kore-KR" dirty="0">
              <a:solidFill>
                <a:srgbClr val="4C4C4C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will do this Week (week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12</a:t>
            </a: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Development UI and chat function cont.</a:t>
            </a:r>
          </a:p>
          <a:p>
            <a:pPr>
              <a:lnSpc>
                <a:spcPct val="150000"/>
              </a:lnSpc>
            </a:pPr>
            <a:r>
              <a:rPr lang="en-US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Details:</a:t>
            </a:r>
            <a:endParaRPr lang="en-US" altLang="ko-Kore-K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각 토론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단계에서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남은 시간을 표시하는 인터페이스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방장봇의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채팅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UI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참가자와 구분되도록 변경하기</a:t>
            </a:r>
            <a:endParaRPr lang="en-US" altLang="ko-KR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참가자별 발언 요약 기능 구현</a:t>
            </a:r>
            <a:endParaRPr lang="ko-KR" altLang="en-US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Intro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4D368-5C44-AED1-370C-FF11D707E8A0}"/>
              </a:ext>
            </a:extLst>
          </p:cNvPr>
          <p:cNvSpPr txBox="1"/>
          <p:nvPr/>
        </p:nvSpPr>
        <p:spPr>
          <a:xfrm>
            <a:off x="510492" y="1487193"/>
            <a:ext cx="10741573" cy="2439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Why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기존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앱은 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빠른 기능 구현을 위해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MVC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구조로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Controller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모든 역할을 다 수행하도록 개발됨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기능이 점점 추가되면서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Controller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역할을 수행하는 </a:t>
            </a:r>
            <a:r>
              <a:rPr kumimoji="1" lang="en-US" altLang="ko-KR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ViewController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의 복잡도가 기하급수적으로 증가함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점점 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개발 효율이 떨어지는 것을 느끼고 앱 구조를 재설계하기로 결정함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393EB-D6DE-BAB0-06F4-1CBDC7F34CD4}"/>
              </a:ext>
            </a:extLst>
          </p:cNvPr>
          <p:cNvSpPr txBox="1"/>
          <p:nvPr/>
        </p:nvSpPr>
        <p:spPr>
          <a:xfrm>
            <a:off x="510491" y="3818675"/>
            <a:ext cx="10741573" cy="203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How</a:t>
            </a: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객체지향적 설계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역할별로 컴포넌트를 나누기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추상화를 통해 결합도 낮추기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35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F146-6565-827C-144F-EB91B45DBD18}"/>
              </a:ext>
            </a:extLst>
          </p:cNvPr>
          <p:cNvSpPr/>
          <p:nvPr/>
        </p:nvSpPr>
        <p:spPr>
          <a:xfrm>
            <a:off x="510491" y="469604"/>
            <a:ext cx="1092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Refactoring: MVC to MVVM</a:t>
            </a:r>
            <a:endParaRPr lang="en-US" altLang="ko-Kore-KR" sz="40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38BE3-F4E5-E58D-B61F-403A17A03CF7}"/>
              </a:ext>
            </a:extLst>
          </p:cNvPr>
          <p:cNvSpPr txBox="1"/>
          <p:nvPr/>
        </p:nvSpPr>
        <p:spPr>
          <a:xfrm>
            <a:off x="510492" y="1487193"/>
            <a:ext cx="10741573" cy="162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Why MVVM?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화면에 보여질 데이터를 준비하는 역할을 분리하기 위한 패턴은 대표적으로 </a:t>
            </a:r>
            <a:r>
              <a:rPr kumimoji="1" lang="en-US" altLang="ko-KR" b="1" dirty="0">
                <a:solidFill>
                  <a:srgbClr val="FF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MVP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와 </a:t>
            </a:r>
            <a:r>
              <a:rPr kumimoji="1" lang="en-US" altLang="ko-KR" b="1" dirty="0">
                <a:solidFill>
                  <a:srgbClr val="FF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MVVM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 있음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토론 앱 특성상 채팅과 관련된 뷰가 많아 효율적으로 </a:t>
            </a:r>
            <a:r>
              <a:rPr kumimoji="1" lang="ko-KR" altLang="en-US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뷰모델을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재사용할 수 있을 것이라 판단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C9C16-8731-1417-7C91-E172DCC02B37}"/>
              </a:ext>
            </a:extLst>
          </p:cNvPr>
          <p:cNvSpPr txBox="1"/>
          <p:nvPr/>
        </p:nvSpPr>
        <p:spPr>
          <a:xfrm>
            <a:off x="510491" y="3503365"/>
            <a:ext cx="10741573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How</a:t>
            </a:r>
          </a:p>
        </p:txBody>
      </p:sp>
      <p:pic>
        <p:nvPicPr>
          <p:cNvPr id="1026" name="Picture 2" descr="RxSwift Training Courses in Argentina">
            <a:extLst>
              <a:ext uri="{FF2B5EF4-FFF2-40B4-BE49-F238E27FC236}">
                <a16:creationId xmlns:a16="http://schemas.microsoft.com/office/drawing/2014/main" id="{72C5A4E5-0B31-F55F-2638-44FE34B3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" y="4458117"/>
            <a:ext cx="3367826" cy="9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1073</Words>
  <Application>Microsoft Macintosh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원신한 Bold</vt:lpstr>
      <vt:lpstr>원신한 Light</vt:lpstr>
      <vt:lpstr>Apple SD Gothic Neo</vt:lpstr>
      <vt:lpstr>맑은 고딕</vt:lpstr>
      <vt:lpstr>NanumSquareOTF</vt:lpstr>
      <vt:lpstr>Arial</vt:lpstr>
      <vt:lpstr>Calibri</vt:lpstr>
      <vt:lpstr>Calibri Light</vt:lpstr>
      <vt:lpstr>Helvetica Neue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김석</cp:lastModifiedBy>
  <cp:revision>14</cp:revision>
  <dcterms:created xsi:type="dcterms:W3CDTF">2022-05-09T08:26:58Z</dcterms:created>
  <dcterms:modified xsi:type="dcterms:W3CDTF">2022-05-10T07:10:48Z</dcterms:modified>
</cp:coreProperties>
</file>