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d683ea1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d683ea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d683ea1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d683e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d683ea18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ed683ea1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9b3b77d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d9b3b7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d9b3b77d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d9b3b77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9b3b77d3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9b3b77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96bf322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e96bf3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d9b3b78f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d9b3b78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e96bf322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e96bf32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d683ea18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d683ea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Indoor Navigation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SKKU Suwon campus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79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E: 김현호 마준서 안정민 조민구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Anchor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8363525" y="0"/>
            <a:ext cx="7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525" y="1284363"/>
            <a:ext cx="4178074" cy="313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980600" y="4251025"/>
            <a:ext cx="384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BRISK: Binary Robust invariant scalable keypoints(2011)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71" y="1727575"/>
            <a:ext cx="4026078" cy="2694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Anchor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8306000" y="0"/>
            <a:ext cx="7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00" y="1477400"/>
            <a:ext cx="2378175" cy="31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>
            <a:off x="756525" y="3601675"/>
            <a:ext cx="1249800" cy="113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700" y="1727125"/>
            <a:ext cx="4712073" cy="238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Anchor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8338875" y="0"/>
            <a:ext cx="7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60" name="Google Shape;160;p24"/>
          <p:cNvGrpSpPr/>
          <p:nvPr/>
        </p:nvGrpSpPr>
        <p:grpSpPr>
          <a:xfrm>
            <a:off x="719800" y="1414600"/>
            <a:ext cx="2680400" cy="2960001"/>
            <a:chOff x="5546700" y="1241950"/>
            <a:chExt cx="2680400" cy="2960001"/>
          </a:xfrm>
        </p:grpSpPr>
        <p:pic>
          <p:nvPicPr>
            <p:cNvPr id="161" name="Google Shape;161;p24"/>
            <p:cNvPicPr preferRelativeResize="0"/>
            <p:nvPr/>
          </p:nvPicPr>
          <p:blipFill rotWithShape="1">
            <a:blip r:embed="rId3">
              <a:alphaModFix/>
            </a:blip>
            <a:srcRect b="86349" l="0" r="0" t="0"/>
            <a:stretch/>
          </p:blipFill>
          <p:spPr>
            <a:xfrm>
              <a:off x="5546700" y="1241950"/>
              <a:ext cx="2680400" cy="5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4"/>
            <p:cNvPicPr preferRelativeResize="0"/>
            <p:nvPr/>
          </p:nvPicPr>
          <p:blipFill rotWithShape="1">
            <a:blip r:embed="rId3">
              <a:alphaModFix/>
            </a:blip>
            <a:srcRect b="52862" l="0" r="0" t="29073"/>
            <a:stretch/>
          </p:blipFill>
          <p:spPr>
            <a:xfrm>
              <a:off x="5546700" y="1948850"/>
              <a:ext cx="2680400" cy="67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4"/>
            <p:cNvPicPr preferRelativeResize="0"/>
            <p:nvPr/>
          </p:nvPicPr>
          <p:blipFill rotWithShape="1">
            <a:blip r:embed="rId3">
              <a:alphaModFix/>
            </a:blip>
            <a:srcRect b="1648" l="0" r="0" t="60019"/>
            <a:stretch/>
          </p:blipFill>
          <p:spPr>
            <a:xfrm>
              <a:off x="5546700" y="2771125"/>
              <a:ext cx="2680400" cy="14308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24"/>
          <p:cNvSpPr txBox="1"/>
          <p:nvPr/>
        </p:nvSpPr>
        <p:spPr>
          <a:xfrm>
            <a:off x="3979875" y="1773800"/>
            <a:ext cx="473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Z: distance between camera and point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h: height of camera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: vertical angles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: rotation angles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75" y="2712098"/>
            <a:ext cx="262025" cy="2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7025" y="3129101"/>
            <a:ext cx="235117" cy="3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311700" y="4423700"/>
            <a:ext cx="384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DEPTH AND GEOMETRY FROM A SINGLE 2D IMAGE USING TRIANGULATION. (2012)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Environment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25" y="1891028"/>
            <a:ext cx="3733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925" y="1571500"/>
            <a:ext cx="4793700" cy="2696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Environment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50" y="1021975"/>
            <a:ext cx="6631354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66248" t="0"/>
          <a:stretch/>
        </p:blipFill>
        <p:spPr>
          <a:xfrm>
            <a:off x="561550" y="2064650"/>
            <a:ext cx="1678825" cy="17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Environment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150" y="1258400"/>
            <a:ext cx="4676532" cy="373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66248" t="0"/>
          <a:stretch/>
        </p:blipFill>
        <p:spPr>
          <a:xfrm>
            <a:off x="561550" y="2064650"/>
            <a:ext cx="1678825" cy="17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Environment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600" y="1255025"/>
            <a:ext cx="3732700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01" y="1529100"/>
            <a:ext cx="4692724" cy="318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Marker Recognition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50" y="19231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21295" l="9144" r="54070" t="21289"/>
          <a:stretch/>
        </p:blipFill>
        <p:spPr>
          <a:xfrm>
            <a:off x="2736600" y="1923112"/>
            <a:ext cx="1373050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250" y="2598947"/>
            <a:ext cx="1782657" cy="7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4700" y="2731823"/>
            <a:ext cx="525750" cy="5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3775" y="2731798"/>
            <a:ext cx="525750" cy="5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3250" y="2731823"/>
            <a:ext cx="525750" cy="5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7522350" y="2579050"/>
            <a:ext cx="148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build: 27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floor: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room: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Marker Recognition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0075"/>
            <a:ext cx="4326374" cy="324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850" y="1400075"/>
            <a:ext cx="4326374" cy="32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Anchor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01" y="1455475"/>
            <a:ext cx="4003175" cy="27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66225" y="4357925"/>
            <a:ext cx="38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Trends of VR/AR Game Technology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(2016)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16711" l="0" r="0" t="26057"/>
          <a:stretch/>
        </p:blipFill>
        <p:spPr>
          <a:xfrm>
            <a:off x="5656350" y="1307450"/>
            <a:ext cx="2370400" cy="294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Anchor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814038"/>
            <a:ext cx="4349424" cy="207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564463" y="4251025"/>
            <a:ext cx="384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Machine Learning for High-Speed Corner Detection(2006)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525" y="1284363"/>
            <a:ext cx="4178074" cy="313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4980600" y="4251025"/>
            <a:ext cx="384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BRISK: Binary Robust invariant scalable keypoints(2011)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