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8" r:id="rId2"/>
    <p:sldId id="258" r:id="rId3"/>
    <p:sldId id="314" r:id="rId4"/>
    <p:sldId id="315" r:id="rId5"/>
    <p:sldId id="31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4FF"/>
    <a:srgbClr val="ECECEC"/>
    <a:srgbClr val="017188"/>
    <a:srgbClr val="F0E8DE"/>
    <a:srgbClr val="919693"/>
    <a:srgbClr val="343C49"/>
    <a:srgbClr val="DAD9DE"/>
    <a:srgbClr val="6C7A84"/>
    <a:srgbClr val="84DEFC"/>
    <a:srgbClr val="F1FD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FC407-ED49-59BE-1680-0357FC56ECA7}" v="315" dt="2023-06-02T03:43:47.831"/>
    <p1510:client id="{A641BB62-32B6-4B72-BB65-DEB9A8E62347}" v="825" dt="2023-04-14T02:37:57.622"/>
    <p1510:client id="{C2B53AB3-6E4D-4E0E-98B5-B03BC703DE5F}" v="3" dt="2023-04-21T01:34:59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5AEAF-8846-4A11-BF7A-E4A14C2F2D34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0496-1A63-4DED-9640-D848AADBC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9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BCA8E-9333-1A22-8D6C-82B722AF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C31B4-6BE5-7C44-56EC-AF6EBE24A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7ABBF-32EF-7FE5-C7EC-6FC483CB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E8EED-C703-8DFF-8BC6-8E14E91F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FA66A-F5E6-3555-DD68-9418AB22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282-6318-1FDD-1EC2-338E8568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0E4C4-FFA8-A132-883C-2FFDEB6B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DAD9D8-45F8-071D-F97E-250AA36FE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2BE8C-4F48-C745-0FF2-FEB9C3C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7D53F-2E5E-FCE0-7FAB-0EF17EE2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F84C0-2B17-AD6D-5DBB-0983671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8ED6C-5183-A3FB-1A03-797A1D8C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F050E2-AAE2-825E-6686-9B6F6531A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B9788-4959-86F2-9B63-0FD8A162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920C9-87ED-E541-CA6D-B8E4E817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A7335-EAEE-ACDB-396B-5B98DAC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43874-E41E-D21C-891E-7BEBBCEA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4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E314F-E467-35EF-4F00-603D5830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E4629-7EB6-787C-5B77-44E349D7E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E16D5-3A7C-950D-70B1-30EB2D92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C0A0D-326F-2397-9114-A0D8DB6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F77D4-2B62-D295-622F-11DC5BE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2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5072C-363A-3523-AD61-1B211EF2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B27046-E80F-B9C6-5F50-974FBF8A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7CC4A-74E9-CF69-1444-2EC892A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0EBEF-7225-ABF1-494A-172059F6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C465E-95E6-5FB7-F923-8A5054F8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2FDEE-C897-F129-D246-B32B8E95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E1BD4-D9D9-FEC7-0C3F-360852DB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6FE90-D859-F938-13E6-BAAA70C8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DF352-075F-272E-2F53-F85D6A90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B452-0FA6-383B-1481-59F5EB3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86095-1742-B860-1825-48029917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73687-87D8-7034-EF12-057997BAD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A4964-316D-BF52-3259-00D33469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9A15B-A458-C5FD-C763-290E1647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925DD-0C98-0F0B-23D3-92672DB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967BC-4278-5FF8-8579-9466CAE9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E2CCE-5787-4972-0ADB-5ABD85810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2C45C-2B58-6298-6D0D-1004932F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F1905-C7DE-F249-27BA-8A1D1546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E9606-DED8-A0C5-13E6-B8669EB3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37C64-B2C3-2E00-15E6-4CB954C5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9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B11D4-3611-61D6-5467-072C8CF7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B5751-3842-6443-CC8C-32FC46DA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AB91A-8C96-5B49-0AE2-CCAFA98F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C570F-2EC3-BA5B-2B61-8701351AE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D72C66-37FF-5D37-D8DA-B3F4A01D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79DB17-00E3-CBB2-212E-4E184D7F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C0F0B4-B15D-70B5-4D8F-19A3D10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A8191F-8E35-311A-0ACC-7C51A37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14434-86EA-5F4D-DB5E-94C503F4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4701CB-78BD-8716-9B8E-9C655D9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565ED-13CF-5451-6FBE-204E065B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BA4CA3-8260-23C9-B14D-2820F6E1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1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83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9EA3E-9787-6A4F-6F0B-F6ADC809FB9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83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9EA3E-9787-6A4F-6F0B-F6ADC809FB9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73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4AD12C-E34C-2CFC-6012-AA49B50D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6D85B-6C15-7A9B-0C6D-8F0FF958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74A3F-C782-2EDE-055B-98C8434A0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AAD8-1AEE-45A5-920F-D51CAF4BDD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9CC79-1BD6-A4E8-EA80-D5EE06E7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DA7DB-5A38-8891-D878-570510BC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FA9500-EA3E-B795-B595-3B72015441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236"/>
            <a:ext cx="121920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33F6C4-6B8E-C891-642C-0B19DC3BC471}"/>
              </a:ext>
            </a:extLst>
          </p:cNvPr>
          <p:cNvGrpSpPr/>
          <p:nvPr/>
        </p:nvGrpSpPr>
        <p:grpSpPr>
          <a:xfrm>
            <a:off x="-995313" y="1438508"/>
            <a:ext cx="13975332" cy="4493941"/>
            <a:chOff x="-1196035" y="1761893"/>
            <a:chExt cx="13975332" cy="4493941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63D27EF-8904-9836-43AC-6F29128F1866}"/>
                </a:ext>
              </a:extLst>
            </p:cNvPr>
            <p:cNvSpPr/>
            <p:nvPr/>
          </p:nvSpPr>
          <p:spPr>
            <a:xfrm>
              <a:off x="-1196035" y="1761893"/>
              <a:ext cx="13975332" cy="3802565"/>
            </a:xfrm>
            <a:custGeom>
              <a:avLst/>
              <a:gdLst>
                <a:gd name="connsiteX0" fmla="*/ 0 w 13526429"/>
                <a:gd name="connsiteY0" fmla="*/ 2146610 h 4293219"/>
                <a:gd name="connsiteX1" fmla="*/ 6763215 w 13526429"/>
                <a:gd name="connsiteY1" fmla="*/ 0 h 4293219"/>
                <a:gd name="connsiteX2" fmla="*/ 13526430 w 13526429"/>
                <a:gd name="connsiteY2" fmla="*/ 2146610 h 4293219"/>
                <a:gd name="connsiteX3" fmla="*/ 6763215 w 13526429"/>
                <a:gd name="connsiteY3" fmla="*/ 4293220 h 4293219"/>
                <a:gd name="connsiteX4" fmla="*/ 0 w 13526429"/>
                <a:gd name="connsiteY4" fmla="*/ 2146610 h 4293219"/>
                <a:gd name="connsiteX0" fmla="*/ 0 w 13732399"/>
                <a:gd name="connsiteY0" fmla="*/ 2219094 h 4365704"/>
                <a:gd name="connsiteX1" fmla="*/ 6763215 w 13732399"/>
                <a:gd name="connsiteY1" fmla="*/ 72484 h 4365704"/>
                <a:gd name="connsiteX2" fmla="*/ 11519210 w 13732399"/>
                <a:gd name="connsiteY2" fmla="*/ 663499 h 4365704"/>
                <a:gd name="connsiteX3" fmla="*/ 13526430 w 13732399"/>
                <a:gd name="connsiteY3" fmla="*/ 2219094 h 4365704"/>
                <a:gd name="connsiteX4" fmla="*/ 6763215 w 13732399"/>
                <a:gd name="connsiteY4" fmla="*/ 4365704 h 4365704"/>
                <a:gd name="connsiteX5" fmla="*/ 0 w 13732399"/>
                <a:gd name="connsiteY5" fmla="*/ 2219094 h 4365704"/>
                <a:gd name="connsiteX0" fmla="*/ 190205 w 13922604"/>
                <a:gd name="connsiteY0" fmla="*/ 2219094 h 4365704"/>
                <a:gd name="connsiteX1" fmla="*/ 2308937 w 13922604"/>
                <a:gd name="connsiteY1" fmla="*/ 641195 h 4365704"/>
                <a:gd name="connsiteX2" fmla="*/ 6953420 w 13922604"/>
                <a:gd name="connsiteY2" fmla="*/ 72484 h 4365704"/>
                <a:gd name="connsiteX3" fmla="*/ 11709415 w 13922604"/>
                <a:gd name="connsiteY3" fmla="*/ 663499 h 4365704"/>
                <a:gd name="connsiteX4" fmla="*/ 13716635 w 13922604"/>
                <a:gd name="connsiteY4" fmla="*/ 2219094 h 4365704"/>
                <a:gd name="connsiteX5" fmla="*/ 6953420 w 13922604"/>
                <a:gd name="connsiteY5" fmla="*/ 4365704 h 4365704"/>
                <a:gd name="connsiteX6" fmla="*/ 190205 w 13922604"/>
                <a:gd name="connsiteY6" fmla="*/ 2219094 h 4365704"/>
                <a:gd name="connsiteX0" fmla="*/ 190205 w 13922604"/>
                <a:gd name="connsiteY0" fmla="*/ 2249946 h 4396556"/>
                <a:gd name="connsiteX1" fmla="*/ 2308937 w 13922604"/>
                <a:gd name="connsiteY1" fmla="*/ 672047 h 4396556"/>
                <a:gd name="connsiteX2" fmla="*/ 6953420 w 13922604"/>
                <a:gd name="connsiteY2" fmla="*/ 103336 h 4396556"/>
                <a:gd name="connsiteX3" fmla="*/ 11709415 w 13922604"/>
                <a:gd name="connsiteY3" fmla="*/ 694351 h 4396556"/>
                <a:gd name="connsiteX4" fmla="*/ 13716635 w 13922604"/>
                <a:gd name="connsiteY4" fmla="*/ 2249946 h 4396556"/>
                <a:gd name="connsiteX5" fmla="*/ 6953420 w 13922604"/>
                <a:gd name="connsiteY5" fmla="*/ 4396556 h 4396556"/>
                <a:gd name="connsiteX6" fmla="*/ 190205 w 13922604"/>
                <a:gd name="connsiteY6" fmla="*/ 2249946 h 4396556"/>
                <a:gd name="connsiteX0" fmla="*/ 165972 w 14255210"/>
                <a:gd name="connsiteY0" fmla="*/ 3677302 h 4587624"/>
                <a:gd name="connsiteX1" fmla="*/ 2641543 w 14255210"/>
                <a:gd name="connsiteY1" fmla="*/ 672047 h 4587624"/>
                <a:gd name="connsiteX2" fmla="*/ 7286026 w 14255210"/>
                <a:gd name="connsiteY2" fmla="*/ 103336 h 4587624"/>
                <a:gd name="connsiteX3" fmla="*/ 12042021 w 14255210"/>
                <a:gd name="connsiteY3" fmla="*/ 694351 h 4587624"/>
                <a:gd name="connsiteX4" fmla="*/ 14049241 w 14255210"/>
                <a:gd name="connsiteY4" fmla="*/ 2249946 h 4587624"/>
                <a:gd name="connsiteX5" fmla="*/ 7286026 w 14255210"/>
                <a:gd name="connsiteY5" fmla="*/ 4396556 h 4587624"/>
                <a:gd name="connsiteX6" fmla="*/ 165972 w 14255210"/>
                <a:gd name="connsiteY6" fmla="*/ 3677302 h 4587624"/>
                <a:gd name="connsiteX0" fmla="*/ 0 w 14089238"/>
                <a:gd name="connsiteY0" fmla="*/ 3741918 h 4652240"/>
                <a:gd name="connsiteX1" fmla="*/ 7120054 w 14089238"/>
                <a:gd name="connsiteY1" fmla="*/ 167952 h 4652240"/>
                <a:gd name="connsiteX2" fmla="*/ 11876049 w 14089238"/>
                <a:gd name="connsiteY2" fmla="*/ 758967 h 4652240"/>
                <a:gd name="connsiteX3" fmla="*/ 13883269 w 14089238"/>
                <a:gd name="connsiteY3" fmla="*/ 2314562 h 4652240"/>
                <a:gd name="connsiteX4" fmla="*/ 7120054 w 14089238"/>
                <a:gd name="connsiteY4" fmla="*/ 4461172 h 4652240"/>
                <a:gd name="connsiteX5" fmla="*/ 0 w 14089238"/>
                <a:gd name="connsiteY5" fmla="*/ 3741918 h 4652240"/>
                <a:gd name="connsiteX0" fmla="*/ 53613 w 14142851"/>
                <a:gd name="connsiteY0" fmla="*/ 3741918 h 5378453"/>
                <a:gd name="connsiteX1" fmla="*/ 7173667 w 14142851"/>
                <a:gd name="connsiteY1" fmla="*/ 167952 h 5378453"/>
                <a:gd name="connsiteX2" fmla="*/ 11929662 w 14142851"/>
                <a:gd name="connsiteY2" fmla="*/ 758967 h 5378453"/>
                <a:gd name="connsiteX3" fmla="*/ 13936882 w 14142851"/>
                <a:gd name="connsiteY3" fmla="*/ 2314562 h 5378453"/>
                <a:gd name="connsiteX4" fmla="*/ 4441618 w 14142851"/>
                <a:gd name="connsiteY4" fmla="*/ 5342118 h 5378453"/>
                <a:gd name="connsiteX5" fmla="*/ 53613 w 14142851"/>
                <a:gd name="connsiteY5" fmla="*/ 3741918 h 5378453"/>
                <a:gd name="connsiteX0" fmla="*/ 49412 w 14439733"/>
                <a:gd name="connsiteY0" fmla="*/ 2563278 h 5268573"/>
                <a:gd name="connsiteX1" fmla="*/ 7470549 w 14439733"/>
                <a:gd name="connsiteY1" fmla="*/ 93282 h 5268573"/>
                <a:gd name="connsiteX2" fmla="*/ 12226544 w 14439733"/>
                <a:gd name="connsiteY2" fmla="*/ 684297 h 5268573"/>
                <a:gd name="connsiteX3" fmla="*/ 14233764 w 14439733"/>
                <a:gd name="connsiteY3" fmla="*/ 2239892 h 5268573"/>
                <a:gd name="connsiteX4" fmla="*/ 4738500 w 14439733"/>
                <a:gd name="connsiteY4" fmla="*/ 5267448 h 5268573"/>
                <a:gd name="connsiteX5" fmla="*/ 49412 w 14439733"/>
                <a:gd name="connsiteY5" fmla="*/ 2563278 h 5268573"/>
                <a:gd name="connsiteX0" fmla="*/ 48591 w 14137567"/>
                <a:gd name="connsiteY0" fmla="*/ 2563278 h 5279198"/>
                <a:gd name="connsiteX1" fmla="*/ 7469728 w 14137567"/>
                <a:gd name="connsiteY1" fmla="*/ 93282 h 5279198"/>
                <a:gd name="connsiteX2" fmla="*/ 12225723 w 14137567"/>
                <a:gd name="connsiteY2" fmla="*/ 684297 h 5279198"/>
                <a:gd name="connsiteX3" fmla="*/ 13898407 w 14137567"/>
                <a:gd name="connsiteY3" fmla="*/ 3466527 h 5279198"/>
                <a:gd name="connsiteX4" fmla="*/ 4737679 w 14137567"/>
                <a:gd name="connsiteY4" fmla="*/ 5267448 h 5279198"/>
                <a:gd name="connsiteX5" fmla="*/ 48591 w 14137567"/>
                <a:gd name="connsiteY5" fmla="*/ 2563278 h 5279198"/>
                <a:gd name="connsiteX0" fmla="*/ 47458 w 13725908"/>
                <a:gd name="connsiteY0" fmla="*/ 2563278 h 5352790"/>
                <a:gd name="connsiteX1" fmla="*/ 7468595 w 13725908"/>
                <a:gd name="connsiteY1" fmla="*/ 93282 h 5352790"/>
                <a:gd name="connsiteX2" fmla="*/ 12224590 w 13725908"/>
                <a:gd name="connsiteY2" fmla="*/ 684297 h 5352790"/>
                <a:gd name="connsiteX3" fmla="*/ 13417772 w 13725908"/>
                <a:gd name="connsiteY3" fmla="*/ 4392078 h 5352790"/>
                <a:gd name="connsiteX4" fmla="*/ 4736546 w 13725908"/>
                <a:gd name="connsiteY4" fmla="*/ 5267448 h 5352790"/>
                <a:gd name="connsiteX5" fmla="*/ 47458 w 13725908"/>
                <a:gd name="connsiteY5" fmla="*/ 2563278 h 535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25908" h="5352790">
                  <a:moveTo>
                    <a:pt x="47458" y="2563278"/>
                  </a:moveTo>
                  <a:cubicBezTo>
                    <a:pt x="502800" y="1700917"/>
                    <a:pt x="5439073" y="406445"/>
                    <a:pt x="7468595" y="93282"/>
                  </a:cubicBezTo>
                  <a:cubicBezTo>
                    <a:pt x="9498117" y="-219881"/>
                    <a:pt x="11097388" y="326529"/>
                    <a:pt x="12224590" y="684297"/>
                  </a:cubicBezTo>
                  <a:cubicBezTo>
                    <a:pt x="13351792" y="1042065"/>
                    <a:pt x="14210438" y="3775044"/>
                    <a:pt x="13417772" y="4392078"/>
                  </a:cubicBezTo>
                  <a:cubicBezTo>
                    <a:pt x="12625106" y="5009112"/>
                    <a:pt x="6964932" y="5572248"/>
                    <a:pt x="4736546" y="5267448"/>
                  </a:cubicBezTo>
                  <a:cubicBezTo>
                    <a:pt x="2508160" y="4962648"/>
                    <a:pt x="-407884" y="3425639"/>
                    <a:pt x="47458" y="2563278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D5E8FB-4ECB-0FE5-50F2-F9573239F5DA}"/>
                </a:ext>
              </a:extLst>
            </p:cNvPr>
            <p:cNvSpPr txBox="1"/>
            <p:nvPr/>
          </p:nvSpPr>
          <p:spPr>
            <a:xfrm>
              <a:off x="3463270" y="2967555"/>
              <a:ext cx="57563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>
                  <a:solidFill>
                    <a:schemeClr val="bg1"/>
                  </a:solidFill>
                </a:rPr>
                <a:t>Progress Presentation</a:t>
              </a:r>
              <a:endParaRPr lang="ko-KR" altLang="en-US" sz="4800" b="1">
                <a:solidFill>
                  <a:schemeClr val="bg1"/>
                </a:solidFill>
              </a:endParaRPr>
            </a:p>
          </p:txBody>
        </p:sp>
        <p:pic>
          <p:nvPicPr>
            <p:cNvPr id="15" name="그래픽 14" descr="가로줄로 채워진 원">
              <a:extLst>
                <a:ext uri="{FF2B5EF4-FFF2-40B4-BE49-F238E27FC236}">
                  <a16:creationId xmlns:a16="http://schemas.microsoft.com/office/drawing/2014/main" id="{4ACDD8B4-2ABA-CBFD-B8B9-F72065E54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2593" y="1761893"/>
              <a:ext cx="2202381" cy="2202381"/>
            </a:xfrm>
            <a:prstGeom prst="rect">
              <a:avLst/>
            </a:prstGeom>
          </p:spPr>
        </p:pic>
        <p:pic>
          <p:nvPicPr>
            <p:cNvPr id="16" name="그래픽 15" descr="가로줄로 채워진 원">
              <a:extLst>
                <a:ext uri="{FF2B5EF4-FFF2-40B4-BE49-F238E27FC236}">
                  <a16:creationId xmlns:a16="http://schemas.microsoft.com/office/drawing/2014/main" id="{2AFC23EE-49E4-D3E0-AC7B-3DADBE00C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41874" y="3695300"/>
              <a:ext cx="2560534" cy="2560534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728352-64C4-EA6C-25AD-65AC25FFE18B}"/>
              </a:ext>
            </a:extLst>
          </p:cNvPr>
          <p:cNvCxnSpPr>
            <a:cxnSpLocks/>
          </p:cNvCxnSpPr>
          <p:nvPr/>
        </p:nvCxnSpPr>
        <p:spPr>
          <a:xfrm>
            <a:off x="334536" y="345687"/>
            <a:ext cx="225254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C23AC2-38BE-535F-431B-4442BB7ABF4B}"/>
              </a:ext>
            </a:extLst>
          </p:cNvPr>
          <p:cNvSpPr txBox="1"/>
          <p:nvPr/>
        </p:nvSpPr>
        <p:spPr>
          <a:xfrm>
            <a:off x="10397989" y="6014752"/>
            <a:ext cx="135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>
                <a:solidFill>
                  <a:schemeClr val="bg1"/>
                </a:solidFill>
              </a:rPr>
              <a:t>Team: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5G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파란색이(가) 표시된 사진&#10;&#10;자동 생성된 설명">
            <a:extLst>
              <a:ext uri="{FF2B5EF4-FFF2-40B4-BE49-F238E27FC236}">
                <a16:creationId xmlns:a16="http://schemas.microsoft.com/office/drawing/2014/main" id="{91E1A21F-F31B-4B33-A6E3-F3C2EB4E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A040E4-DB41-7D4F-8482-9E08206CE20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450070A-69E7-CDF3-E63E-ABE164610B71}"/>
              </a:ext>
            </a:extLst>
          </p:cNvPr>
          <p:cNvCxnSpPr>
            <a:cxnSpLocks/>
          </p:cNvCxnSpPr>
          <p:nvPr/>
        </p:nvCxnSpPr>
        <p:spPr>
          <a:xfrm>
            <a:off x="970156" y="1293541"/>
            <a:ext cx="51258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EF6A4FC-18E1-6208-1934-0EE7246A7DE5}"/>
              </a:ext>
            </a:extLst>
          </p:cNvPr>
          <p:cNvSpPr txBox="1"/>
          <p:nvPr/>
        </p:nvSpPr>
        <p:spPr>
          <a:xfrm>
            <a:off x="970156" y="634505"/>
            <a:ext cx="103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List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F71240-01B0-EB0F-A472-7264965EDEDD}"/>
              </a:ext>
            </a:extLst>
          </p:cNvPr>
          <p:cNvSpPr txBox="1"/>
          <p:nvPr/>
        </p:nvSpPr>
        <p:spPr>
          <a:xfrm>
            <a:off x="1680117" y="753825"/>
            <a:ext cx="252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table of contents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DD1842-0F1C-F32E-A709-A6E25D240A2E}"/>
              </a:ext>
            </a:extLst>
          </p:cNvPr>
          <p:cNvSpPr txBox="1"/>
          <p:nvPr/>
        </p:nvSpPr>
        <p:spPr>
          <a:xfrm>
            <a:off x="2626112" y="2140633"/>
            <a:ext cx="252389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904553-A7C6-B483-63B9-CDB396253BC7}"/>
              </a:ext>
            </a:extLst>
          </p:cNvPr>
          <p:cNvSpPr txBox="1"/>
          <p:nvPr/>
        </p:nvSpPr>
        <p:spPr>
          <a:xfrm>
            <a:off x="1680117" y="2094467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40A51A-754E-85D9-8A55-47046D414049}"/>
              </a:ext>
            </a:extLst>
          </p:cNvPr>
          <p:cNvSpPr txBox="1"/>
          <p:nvPr/>
        </p:nvSpPr>
        <p:spPr>
          <a:xfrm>
            <a:off x="2626112" y="3127955"/>
            <a:ext cx="252389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Backend</a:t>
            </a:r>
            <a:endParaRPr 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22BDB1-CA78-CFCD-4398-0127A32509D4}"/>
              </a:ext>
            </a:extLst>
          </p:cNvPr>
          <p:cNvSpPr txBox="1"/>
          <p:nvPr/>
        </p:nvSpPr>
        <p:spPr>
          <a:xfrm>
            <a:off x="1680117" y="3081789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C12121-0A49-7562-7913-9A4A6BF44FE5}"/>
              </a:ext>
            </a:extLst>
          </p:cNvPr>
          <p:cNvSpPr txBox="1"/>
          <p:nvPr/>
        </p:nvSpPr>
        <p:spPr>
          <a:xfrm>
            <a:off x="2626112" y="4115277"/>
            <a:ext cx="252389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76939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Frontend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659795" y="175075"/>
            <a:ext cx="18473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4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67BAE8E5-62AA-3C3E-CC69-427157E51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157186"/>
            <a:ext cx="5092700" cy="2315029"/>
          </a:xfrm>
          <a:prstGeom prst="rect">
            <a:avLst/>
          </a:prstGeom>
        </p:spPr>
      </p:pic>
      <p:pic>
        <p:nvPicPr>
          <p:cNvPr id="6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7DF6B8C-EBF4-287C-6E66-1CA99314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2048332"/>
            <a:ext cx="5359400" cy="25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62358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Backend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659795" y="175075"/>
            <a:ext cx="18473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47B5C-D154-ADB7-4713-2FE84413A4A0}"/>
              </a:ext>
            </a:extLst>
          </p:cNvPr>
          <p:cNvSpPr txBox="1"/>
          <p:nvPr/>
        </p:nvSpPr>
        <p:spPr>
          <a:xfrm>
            <a:off x="933450" y="1276350"/>
            <a:ext cx="9601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- </a:t>
            </a:r>
            <a:r>
              <a:rPr lang="ko-KR" altLang="en-US" err="1"/>
              <a:t>Search</a:t>
            </a:r>
            <a:r>
              <a:rPr lang="ko-KR" altLang="en-US" dirty="0"/>
              <a:t> </a:t>
            </a:r>
            <a:r>
              <a:rPr lang="ko-KR" altLang="en-US" err="1"/>
              <a:t>Engine</a:t>
            </a:r>
            <a:endParaRPr lang="ko-KR" altLang="en-US" dirty="0" err="1"/>
          </a:p>
          <a:p>
            <a:r>
              <a:rPr lang="ko-KR" altLang="en-US" dirty="0"/>
              <a:t>   - </a:t>
            </a:r>
            <a:r>
              <a:rPr lang="ko-KR" altLang="en-US" dirty="0" err="1"/>
              <a:t>extract</a:t>
            </a:r>
            <a:r>
              <a:rPr lang="ko-KR" altLang="en-US" dirty="0"/>
              <a:t> </a:t>
            </a:r>
            <a:r>
              <a:rPr lang="ko-KR" altLang="en-US" dirty="0" err="1"/>
              <a:t>keywords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db</a:t>
            </a:r>
          </a:p>
          <a:p>
            <a:r>
              <a:rPr lang="ko-KR" altLang="en-US" dirty="0"/>
              <a:t>   - </a:t>
            </a:r>
            <a:r>
              <a:rPr lang="ko-KR" altLang="en-US" dirty="0" err="1"/>
              <a:t>sentence</a:t>
            </a:r>
            <a:r>
              <a:rPr lang="ko-KR" altLang="en-US" dirty="0"/>
              <a:t> BERT</a:t>
            </a:r>
          </a:p>
          <a:p>
            <a:endParaRPr lang="ko-KR" altLang="en-US" dirty="0"/>
          </a:p>
          <a:p>
            <a:pPr marL="285750" indent="-285750">
              <a:buFont typeface="Calibri"/>
              <a:buChar char="-"/>
            </a:pPr>
            <a:r>
              <a:rPr lang="ko-KR" altLang="en-US" dirty="0" err="1"/>
              <a:t>Learn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user</a:t>
            </a:r>
            <a:r>
              <a:rPr lang="ko-KR" altLang="en-US" dirty="0"/>
              <a:t> </a:t>
            </a:r>
            <a:r>
              <a:rPr lang="ko-KR" altLang="en-US" dirty="0" err="1"/>
              <a:t>register</a:t>
            </a:r>
          </a:p>
          <a:p>
            <a:pPr marL="285750" indent="-285750">
              <a:buFont typeface="Calibri"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8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007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Next week</a:t>
            </a:r>
            <a:endParaRPr 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659795" y="175075"/>
            <a:ext cx="18473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47B5C-D154-ADB7-4713-2FE84413A4A0}"/>
              </a:ext>
            </a:extLst>
          </p:cNvPr>
          <p:cNvSpPr txBox="1"/>
          <p:nvPr/>
        </p:nvSpPr>
        <p:spPr>
          <a:xfrm>
            <a:off x="933450" y="1276350"/>
            <a:ext cx="9601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err="1"/>
              <a:t>update</a:t>
            </a:r>
            <a:r>
              <a:rPr lang="ko-KR" altLang="en-US"/>
              <a:t> </a:t>
            </a:r>
            <a:r>
              <a:rPr lang="ko-KR" altLang="en-US" err="1"/>
              <a:t>user's</a:t>
            </a:r>
            <a:r>
              <a:rPr lang="ko-KR" altLang="en-US" dirty="0"/>
              <a:t> </a:t>
            </a:r>
            <a:r>
              <a:rPr lang="ko-KR" altLang="en-US" err="1"/>
              <a:t>preference</a:t>
            </a:r>
            <a:r>
              <a:rPr lang="ko-KR" altLang="en-US" dirty="0"/>
              <a:t> </a:t>
            </a:r>
            <a:r>
              <a:rPr lang="ko-KR" altLang="en-US" err="1"/>
              <a:t>information</a:t>
            </a:r>
            <a:r>
              <a:rPr lang="ko-KR" altLang="en-US" dirty="0"/>
              <a:t> </a:t>
            </a:r>
            <a:r>
              <a:rPr lang="ko-KR" altLang="en-US" err="1"/>
              <a:t>when</a:t>
            </a:r>
            <a:r>
              <a:rPr lang="ko-KR" altLang="en-US" dirty="0"/>
              <a:t> </a:t>
            </a:r>
            <a:r>
              <a:rPr lang="ko-KR" altLang="en-US" err="1"/>
              <a:t>user</a:t>
            </a:r>
            <a:r>
              <a:rPr lang="ko-KR" altLang="en-US" dirty="0"/>
              <a:t> </a:t>
            </a:r>
            <a:r>
              <a:rPr lang="ko-KR" altLang="en-US" err="1"/>
              <a:t>hits</a:t>
            </a:r>
            <a:r>
              <a:rPr lang="ko-KR" altLang="en-US"/>
              <a:t> '좋아요' (</a:t>
            </a:r>
            <a:r>
              <a:rPr lang="ko-KR" altLang="en-US" err="1"/>
              <a:t>inside</a:t>
            </a:r>
            <a:r>
              <a:rPr lang="ko-KR" altLang="en-US" dirty="0"/>
              <a:t> </a:t>
            </a:r>
            <a:r>
              <a:rPr lang="ko-KR" altLang="en-US" err="1"/>
              <a:t>content</a:t>
            </a:r>
            <a:r>
              <a:rPr lang="ko-KR" altLang="en-US" dirty="0"/>
              <a:t> </a:t>
            </a:r>
            <a:r>
              <a:rPr lang="ko-KR" altLang="en-US" err="1"/>
              <a:t>page</a:t>
            </a:r>
            <a:r>
              <a:rPr lang="ko-KR" altLang="en-US" dirty="0"/>
              <a:t>)</a:t>
            </a:r>
            <a:endParaRPr lang="ko-KR" dirty="0"/>
          </a:p>
          <a:p>
            <a:pPr marL="285750" indent="-285750">
              <a:buFont typeface="Calibri"/>
              <a:buChar char="-"/>
            </a:pPr>
            <a:r>
              <a:rPr lang="ko-KR" altLang="en-US" dirty="0" err="1"/>
              <a:t>Search</a:t>
            </a:r>
            <a:r>
              <a:rPr lang="ko-KR" altLang="en-US" dirty="0"/>
              <a:t> </a:t>
            </a:r>
            <a:r>
              <a:rPr lang="ko-KR" altLang="en-US" dirty="0" err="1"/>
              <a:t>page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81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30227_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3C49"/>
      </a:accent1>
      <a:accent2>
        <a:srgbClr val="0273A9"/>
      </a:accent2>
      <a:accent3>
        <a:srgbClr val="5AB2D7"/>
      </a:accent3>
      <a:accent4>
        <a:srgbClr val="F0E8DE"/>
      </a:accent4>
      <a:accent5>
        <a:srgbClr val="919693"/>
      </a:accent5>
      <a:accent6>
        <a:srgbClr val="6C7A84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홍서윤</cp:lastModifiedBy>
  <cp:revision>48</cp:revision>
  <dcterms:created xsi:type="dcterms:W3CDTF">2023-02-13T04:30:31Z</dcterms:created>
  <dcterms:modified xsi:type="dcterms:W3CDTF">2023-06-08T10:23:17Z</dcterms:modified>
</cp:coreProperties>
</file>