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83" r:id="rId3"/>
    <p:sldId id="293" r:id="rId4"/>
    <p:sldId id="285" r:id="rId5"/>
    <p:sldId id="289" r:id="rId6"/>
    <p:sldId id="281" r:id="rId7"/>
    <p:sldId id="282" r:id="rId8"/>
    <p:sldId id="288" r:id="rId9"/>
    <p:sldId id="290" r:id="rId10"/>
    <p:sldId id="291" r:id="rId11"/>
    <p:sldId id="296" r:id="rId12"/>
    <p:sldId id="297" r:id="rId13"/>
    <p:sldId id="298" r:id="rId14"/>
    <p:sldId id="294" r:id="rId15"/>
    <p:sldId id="29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1" autoAdjust="0"/>
    <p:restoredTop sz="94660"/>
  </p:normalViewPr>
  <p:slideViewPr>
    <p:cSldViewPr snapToGrid="0">
      <p:cViewPr>
        <p:scale>
          <a:sx n="66" d="100"/>
          <a:sy n="66" d="100"/>
        </p:scale>
        <p:origin x="-62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2A1D-9C01-46D2-9E33-5905F96C486E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AFE0D-A04B-4F42-8052-B308B97E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9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ko-KR" smtClean="0"/>
              <a:pPr/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53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4A58-D03C-B74B-7CEC-1288D0A6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52790-5A17-B0C0-637B-519C81B3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717A-1BCE-9D96-6401-944ED3BD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CF4BC-E018-3670-FCB1-A5BAF34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73966-A39C-5D7A-C3A9-FE2B023D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790F-D6F6-C5EE-E40A-F55B6874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BFF96-035B-0FE6-7016-8E51DC4C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D2792-9549-2C09-C599-51AC2712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91BE1-B8F7-EBC5-4855-89BD19A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A7598-67F3-1AF6-AD1E-2F5D84E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85EC2-5D44-34CE-1194-026FA488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2F397-2132-5F59-2E19-2B178117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135ED-24D8-8D75-D0C9-F307BFFA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BEB34-88BA-6527-22A4-97F2C73E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E9AEE-FAF7-F3E6-48B5-A349665E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5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그림 개체 틀 10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2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3708-F8AE-68AE-EF44-2C094AB7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4E99D-5372-CDF5-0F0C-06E7D1A7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8BC6F-910B-327B-83C2-A7BA941C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FF529-51F0-5E4D-CC81-5781AC38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BC2E8-A423-6FF8-DEC3-3C3FCCB1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1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F125B-6679-B3C1-1753-D6C87F20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608BA-C892-F13D-2A9E-24C2C698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1E5C9-B809-A9AF-FD69-DCBB4D7E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60179-E40F-165D-5E8F-DC7162F6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AE6E6-4F8A-01B2-52CC-E8A677E7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24884-ADD2-D56D-2BBB-5B0F18C4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09B03-7C80-56C0-2E0A-F08E8242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87BE2-C5C3-DBEB-C3C7-33A30A41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1F610-6417-E7AF-3C54-44B9F396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51BCD-FF29-F70A-DC10-0BE87DB3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F4AA-2ED9-B6D0-FA24-7CB6C822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277E-51C9-FF08-CE39-FCE92451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47280-B8A3-2A90-8C33-42DBD6CD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7CDAD-1704-7353-C781-63C56082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840EB-660E-2001-17AD-9B8FD328D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66AD0-F492-8161-83E0-261AC08B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9630F-39B2-B485-C949-864075FE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669BC3-77E8-9BD6-B548-D23540D5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25C5EE-51B0-BA11-7C5A-1F1E9378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1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6C45-14DE-E8EF-0B27-B19327C2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3A33C-8E7F-37D4-2A22-ACF7DB59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3CBB6-38CB-459D-7EDC-DC406682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7DD54-7646-1A53-E9D5-5D00D081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2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05C35C-C610-88B9-0F98-4FBE3DA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30D6C9-855A-6227-C494-BC255C0D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12319-137C-7F7B-D4F2-C85E818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87A7-C978-0B80-88F9-DEA901C0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03FF4-03FC-0486-4E8B-BDEE4EA1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80F4-50F1-2C72-552D-5D1DE719B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5E7EF-C491-BCC5-0FC6-FE2AA9AE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64115-B72B-CB03-E516-636D1021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FDB65-4DA2-1A3F-0220-06F0E26A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DE52D-03EF-A215-24EA-4C9960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53A951-4AF7-285B-BD89-0F84C10D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92C0B-1681-7001-B118-50976618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8CD04-4AC1-888C-A9FC-16692F12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9D0D4-0878-EA9D-72DE-183BE630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B83BB-282A-1FC8-44EE-6FF9695A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CECDDD-CEC4-0253-A65A-028B2B3E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D3B0B-F877-C768-2091-923DD6FD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D48FB-9856-B788-9FBA-FF2E98BD2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F280-528A-4A46-8CAF-55E59B01246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2B5CC-CE53-7C6D-B3D3-64F6D3BB8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DEE1-93AC-09D8-E835-399A3AC4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C4001A7-45D8-4412-AA25-68BDE490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내용 개체 틀 13">
            <a:extLst>
              <a:ext uri="{FF2B5EF4-FFF2-40B4-BE49-F238E27FC236}">
                <a16:creationId xmlns:a16="http://schemas.microsoft.com/office/drawing/2014/main" id="{02B0731D-54C9-4791-AA4C-9288251443B4}"/>
              </a:ext>
            </a:extLst>
          </p:cNvPr>
          <p:cNvSpPr txBox="1">
            <a:spLocks/>
          </p:cNvSpPr>
          <p:nvPr/>
        </p:nvSpPr>
        <p:spPr>
          <a:xfrm>
            <a:off x="2018843" y="1512336"/>
            <a:ext cx="8154311" cy="8918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/>
            <a:r>
              <a:rPr lang="en-US" altLang="ko-KR" sz="5500" b="1" dirty="0"/>
              <a:t>Weekly Progress</a:t>
            </a:r>
          </a:p>
        </p:txBody>
      </p:sp>
      <p:sp>
        <p:nvSpPr>
          <p:cNvPr id="9" name="내용 개체 틀 13">
            <a:extLst>
              <a:ext uri="{FF2B5EF4-FFF2-40B4-BE49-F238E27FC236}">
                <a16:creationId xmlns:a16="http://schemas.microsoft.com/office/drawing/2014/main" id="{E3F2BC20-B4F1-4AF2-AC04-BFD9F4C64FCF}"/>
              </a:ext>
            </a:extLst>
          </p:cNvPr>
          <p:cNvSpPr txBox="1">
            <a:spLocks/>
          </p:cNvSpPr>
          <p:nvPr/>
        </p:nvSpPr>
        <p:spPr>
          <a:xfrm>
            <a:off x="3595556" y="4453855"/>
            <a:ext cx="5000887" cy="60470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Team C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258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9687-180F-14A4-C075-0AF703E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Git Submodule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E4FA0-1883-CBEF-5EB0-B7040B9A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7472C2-9496-C2B6-62CE-91B69FBF2B7B}"/>
              </a:ext>
            </a:extLst>
          </p:cNvPr>
          <p:cNvSpPr/>
          <p:nvPr/>
        </p:nvSpPr>
        <p:spPr>
          <a:xfrm>
            <a:off x="3050121" y="2362200"/>
            <a:ext cx="2636520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Modularization and Separation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404953-DDB0-6A8C-298F-07CA1EDBCA1B}"/>
              </a:ext>
            </a:extLst>
          </p:cNvPr>
          <p:cNvSpPr/>
          <p:nvPr/>
        </p:nvSpPr>
        <p:spPr>
          <a:xfrm>
            <a:off x="6501309" y="2362200"/>
            <a:ext cx="2636518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Independent Version Control</a:t>
            </a:r>
            <a:endParaRPr lang="ko-KR" altLang="en-US" sz="2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DE39F7-AF91-271A-4854-A59953BEFED6}"/>
              </a:ext>
            </a:extLst>
          </p:cNvPr>
          <p:cNvSpPr/>
          <p:nvPr/>
        </p:nvSpPr>
        <p:spPr>
          <a:xfrm>
            <a:off x="3050121" y="4267200"/>
            <a:ext cx="2636520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Collaboration and Independence</a:t>
            </a:r>
            <a:endParaRPr lang="ko-KR" altLang="en-US" sz="20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6673AB-085E-2A85-7D63-020932933BAA}"/>
              </a:ext>
            </a:extLst>
          </p:cNvPr>
          <p:cNvSpPr/>
          <p:nvPr/>
        </p:nvSpPr>
        <p:spPr>
          <a:xfrm>
            <a:off x="6501309" y="4267200"/>
            <a:ext cx="2636518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External Dependency Management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36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61D634-4C32-9F7B-4165-5BDED18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FCM(Firebase Cloud Message)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3142B-97A7-CC46-339E-4839CF12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2050" name="Picture 2" descr="이 페이지에 설명된 세 가지 아키텍처 레이어의 다이어그램">
            <a:extLst>
              <a:ext uri="{FF2B5EF4-FFF2-40B4-BE49-F238E27FC236}">
                <a16:creationId xmlns:a16="http://schemas.microsoft.com/office/drawing/2014/main" id="{A607E670-6603-A552-69D1-7E8DC56D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41" y="1630680"/>
            <a:ext cx="79248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0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irebase cloud messaging architecture">
            <a:extLst>
              <a:ext uri="{FF2B5EF4-FFF2-40B4-BE49-F238E27FC236}">
                <a16:creationId xmlns:a16="http://schemas.microsoft.com/office/drawing/2014/main" id="{FDFB967E-2401-A1CC-632A-0B7CC4AD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55" y="1731102"/>
            <a:ext cx="5434772" cy="33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E78DC9-AB9F-00CD-44FD-376EB505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FCM(Firebase Cloud Message)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559C38-122B-8E51-6EBD-E9EA1EAD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B9E61-A5A1-7859-1001-CE2A650A7E35}"/>
              </a:ext>
            </a:extLst>
          </p:cNvPr>
          <p:cNvSpPr txBox="1"/>
          <p:nvPr/>
        </p:nvSpPr>
        <p:spPr>
          <a:xfrm>
            <a:off x="310892" y="5269339"/>
            <a:ext cx="11568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FCM Architecture includes three components:</a:t>
            </a:r>
          </a:p>
          <a:p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FCM connection server, a Trusted environment with an application server based on HTTP or XMPP and cloud functionality, and a Client application.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958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46DB1-C14E-E18D-B27D-6960E386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Without FCM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21ABCE-C1E1-F34B-6DE0-A8F73EE1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931874-C3DD-BD73-18B7-232FE4299CEA}"/>
              </a:ext>
            </a:extLst>
          </p:cNvPr>
          <p:cNvSpPr/>
          <p:nvPr/>
        </p:nvSpPr>
        <p:spPr>
          <a:xfrm>
            <a:off x="3050121" y="2362200"/>
            <a:ext cx="2636520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Complexity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4EAE3-9668-7EB3-EE5F-61CAF0C5D999}"/>
              </a:ext>
            </a:extLst>
          </p:cNvPr>
          <p:cNvSpPr/>
          <p:nvPr/>
        </p:nvSpPr>
        <p:spPr>
          <a:xfrm>
            <a:off x="6501309" y="2362200"/>
            <a:ext cx="2636518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Limitations in</a:t>
            </a:r>
          </a:p>
          <a:p>
            <a:pPr algn="ctr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Real-time Capability</a:t>
            </a:r>
            <a:endParaRPr lang="ko-KR" altLang="en-US" sz="2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665FAA-471E-7729-F827-3E2005D74FCB}"/>
              </a:ext>
            </a:extLst>
          </p:cNvPr>
          <p:cNvSpPr/>
          <p:nvPr/>
        </p:nvSpPr>
        <p:spPr>
          <a:xfrm>
            <a:off x="1287780" y="4267200"/>
            <a:ext cx="2636520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Challenges in</a:t>
            </a:r>
          </a:p>
          <a:p>
            <a:pPr algn="ctr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Multi-platform Support</a:t>
            </a:r>
            <a:endParaRPr lang="ko-KR" altLang="en-US" sz="20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796767-872D-2680-080C-3A43F2A83876}"/>
              </a:ext>
            </a:extLst>
          </p:cNvPr>
          <p:cNvSpPr/>
          <p:nvPr/>
        </p:nvSpPr>
        <p:spPr>
          <a:xfrm>
            <a:off x="4776982" y="4267200"/>
            <a:ext cx="2636518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Scalability and Reliability Limitations</a:t>
            </a:r>
            <a:endParaRPr lang="ko-KR" altLang="en-US" sz="20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1AC1E6-CCCF-C385-D772-11516DE9FD56}"/>
              </a:ext>
            </a:extLst>
          </p:cNvPr>
          <p:cNvSpPr/>
          <p:nvPr/>
        </p:nvSpPr>
        <p:spPr>
          <a:xfrm>
            <a:off x="8266182" y="4267200"/>
            <a:ext cx="2636518" cy="123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Feature Limitations and Update Management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942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F8FB0D-F62A-849B-8A6F-49C4D5C64CD3}"/>
              </a:ext>
            </a:extLst>
          </p:cNvPr>
          <p:cNvSpPr txBox="1"/>
          <p:nvPr/>
        </p:nvSpPr>
        <p:spPr>
          <a:xfrm>
            <a:off x="3322320" y="2875002"/>
            <a:ext cx="5547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/>
              <a:t>NEXT WEEK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18420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2B91C-61E5-F201-B47F-4DC3CA3B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Next Week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DBD30-84B1-59B6-94D9-42130A3B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0829E5-3F5C-33BA-6E41-6A965EE740ED}"/>
              </a:ext>
            </a:extLst>
          </p:cNvPr>
          <p:cNvSpPr txBox="1"/>
          <p:nvPr/>
        </p:nvSpPr>
        <p:spPr>
          <a:xfrm>
            <a:off x="800100" y="1710474"/>
            <a:ext cx="835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-Implement Main Page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1598B-14A0-5BCB-9EC7-9C0DB08D6E3D}"/>
              </a:ext>
            </a:extLst>
          </p:cNvPr>
          <p:cNvSpPr txBox="1"/>
          <p:nvPr/>
        </p:nvSpPr>
        <p:spPr>
          <a:xfrm>
            <a:off x="800099" y="2284940"/>
            <a:ext cx="835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-Link page to the server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A1CE2-6E34-503F-E9A8-AC8733B516E2}"/>
              </a:ext>
            </a:extLst>
          </p:cNvPr>
          <p:cNvSpPr txBox="1"/>
          <p:nvPr/>
        </p:nvSpPr>
        <p:spPr>
          <a:xfrm>
            <a:off x="800099" y="2859406"/>
            <a:ext cx="835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-Additional UI modifications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55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7F4892-323B-93C3-BAC6-F52D639D08EB}"/>
              </a:ext>
            </a:extLst>
          </p:cNvPr>
          <p:cNvSpPr txBox="1"/>
          <p:nvPr/>
        </p:nvSpPr>
        <p:spPr>
          <a:xfrm>
            <a:off x="1104900" y="1940010"/>
            <a:ext cx="8354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Creates a framework for the basic UI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A7C733-B709-19CF-35DE-AFB6D10B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Progress Update on Front-End Development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A0A94-62D8-A650-C9C5-C358D547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1BC630-63BC-499D-2027-869977369887}"/>
              </a:ext>
            </a:extLst>
          </p:cNvPr>
          <p:cNvSpPr txBox="1"/>
          <p:nvPr/>
        </p:nvSpPr>
        <p:spPr>
          <a:xfrm>
            <a:off x="2102360" y="289411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-Splash page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-Sign Up page</a:t>
            </a:r>
          </a:p>
          <a:p>
            <a:endParaRPr lang="en-US" altLang="ko-KR" b="1" dirty="0"/>
          </a:p>
          <a:p>
            <a:r>
              <a:rPr lang="en-US" altLang="ko-KR" sz="1800" b="1" dirty="0"/>
              <a:t>-Verify page</a:t>
            </a:r>
          </a:p>
          <a:p>
            <a:endParaRPr lang="en-US" altLang="ko-KR" b="1" dirty="0"/>
          </a:p>
          <a:p>
            <a:r>
              <a:rPr lang="en-US" altLang="ko-KR" sz="1800" b="1" dirty="0"/>
              <a:t>-Log-In page</a:t>
            </a:r>
          </a:p>
          <a:p>
            <a:endParaRPr lang="en-US" altLang="ko-KR" b="1" dirty="0"/>
          </a:p>
          <a:p>
            <a:r>
              <a:rPr lang="en-US" altLang="ko-KR" sz="1800" b="1" dirty="0"/>
              <a:t>-Find Password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1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A7C733-B709-19CF-35DE-AFB6D10B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Page Transition Flowchart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A0A94-62D8-A650-C9C5-C358D547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29EC06-14C6-5536-9A16-6DEB63C9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01" y="1357828"/>
            <a:ext cx="807027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4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7B1436-15BD-B8A7-05B9-72991549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02" y="1578074"/>
            <a:ext cx="2242995" cy="486156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83E2FD8-1E1F-3CBD-A504-205632E2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Splash page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5BB10-7F61-7659-28C7-B1233BD79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CCA50-703C-69C5-8BD2-8EC03538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02" y="1542756"/>
            <a:ext cx="2242995" cy="48615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EBB288-66B5-46C6-4CE7-78695849F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22" y="1542756"/>
            <a:ext cx="2242995" cy="486156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83E2FD8-1E1F-3CBD-A504-205632E2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Sign Up and Verify page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5BB10-7F61-7659-28C7-B1233BD79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092F33-52F4-B4FB-03BD-51755D609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82" y="1542756"/>
            <a:ext cx="2242995" cy="48615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20C88B-AD2B-ABA8-D8F7-80905C2BDF48}"/>
              </a:ext>
            </a:extLst>
          </p:cNvPr>
          <p:cNvSpPr/>
          <p:nvPr/>
        </p:nvSpPr>
        <p:spPr>
          <a:xfrm>
            <a:off x="2282790" y="4683368"/>
            <a:ext cx="1524000" cy="284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63B858F-FB55-79B4-96F9-B7D704375A58}"/>
              </a:ext>
            </a:extLst>
          </p:cNvPr>
          <p:cNvSpPr/>
          <p:nvPr/>
        </p:nvSpPr>
        <p:spPr>
          <a:xfrm>
            <a:off x="4349609" y="3897336"/>
            <a:ext cx="4191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A2466A-AE5A-D253-AB15-84AE06CD54E6}"/>
              </a:ext>
            </a:extLst>
          </p:cNvPr>
          <p:cNvSpPr/>
          <p:nvPr/>
        </p:nvSpPr>
        <p:spPr>
          <a:xfrm>
            <a:off x="7413659" y="3897336"/>
            <a:ext cx="4191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4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95129A0-D545-658C-9740-65663263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73" y="1625992"/>
            <a:ext cx="2242995" cy="48615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84B10A6-7138-BD3B-ECC3-6B02E194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Log-In page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C429BE-721E-93F3-6B71-DC5BDFE0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1B884F-EDFD-3972-1A13-A33EA513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32" y="1625992"/>
            <a:ext cx="2242995" cy="48615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CB233-6BBC-5DF2-5C83-9699D23E6484}"/>
              </a:ext>
            </a:extLst>
          </p:cNvPr>
          <p:cNvSpPr/>
          <p:nvPr/>
        </p:nvSpPr>
        <p:spPr>
          <a:xfrm>
            <a:off x="3190829" y="5125328"/>
            <a:ext cx="1524000" cy="284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40FCCE0-DE8B-ACCC-A005-932DE226193E}"/>
              </a:ext>
            </a:extLst>
          </p:cNvPr>
          <p:cNvSpPr/>
          <p:nvPr/>
        </p:nvSpPr>
        <p:spPr>
          <a:xfrm>
            <a:off x="5885691" y="3980572"/>
            <a:ext cx="4191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38C042-D86D-52DD-E44C-5D9D43F7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04" y="1625991"/>
            <a:ext cx="2242995" cy="48615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ECE579-B8EF-429D-18DC-18072FBB0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01" y="1625992"/>
            <a:ext cx="2242995" cy="486156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3A105A-7020-D0D7-F074-09B016E5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Find Password page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38B1AA-C58C-A558-2D68-70EBBCF38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69DB8-4665-A424-36DA-F94422073CEC}"/>
              </a:ext>
            </a:extLst>
          </p:cNvPr>
          <p:cNvSpPr/>
          <p:nvPr/>
        </p:nvSpPr>
        <p:spPr>
          <a:xfrm>
            <a:off x="3429000" y="5584632"/>
            <a:ext cx="1051560" cy="284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1B935C9-A327-699F-30D7-88B3A025C7ED}"/>
              </a:ext>
            </a:extLst>
          </p:cNvPr>
          <p:cNvSpPr/>
          <p:nvPr/>
        </p:nvSpPr>
        <p:spPr>
          <a:xfrm>
            <a:off x="5885691" y="3980572"/>
            <a:ext cx="4191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5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FC9736-9643-BEAF-9B65-E9BB8044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Git Submodule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F1326-779C-602D-09B4-2772AFC5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DC0DA-3434-540C-DF7B-34540D37B7A8}"/>
              </a:ext>
            </a:extLst>
          </p:cNvPr>
          <p:cNvSpPr txBox="1"/>
          <p:nvPr/>
        </p:nvSpPr>
        <p:spPr>
          <a:xfrm>
            <a:off x="2674461" y="5465040"/>
            <a:ext cx="71071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i="0" dirty="0">
                <a:solidFill>
                  <a:srgbClr val="000000"/>
                </a:solidFill>
                <a:effectLst/>
                <a:latin typeface="noto"/>
              </a:rPr>
              <a:t>The submodule of the git is a tool for managing other sub-git parts under the git partitions.</a:t>
            </a:r>
            <a:endParaRPr lang="ko-KR" altLang="en-US" sz="2800" dirty="0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3F550540-0585-D079-9C1D-93450948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01" y="1476636"/>
            <a:ext cx="6736080" cy="377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593865-B247-A3D4-2245-19D57482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94" y="1834090"/>
            <a:ext cx="8556900" cy="254348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A88B64A-6C3B-5971-154C-27C13A08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Git Submodule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A0CE3-2A5F-CFB2-369E-E6FE5C5B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90B58-F9B0-B9E9-4248-0FF810765212}"/>
              </a:ext>
            </a:extLst>
          </p:cNvPr>
          <p:cNvSpPr txBox="1"/>
          <p:nvPr/>
        </p:nvSpPr>
        <p:spPr>
          <a:xfrm>
            <a:off x="1816791" y="5038507"/>
            <a:ext cx="8556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i="0" dirty="0">
                <a:solidFill>
                  <a:srgbClr val="000000"/>
                </a:solidFill>
                <a:effectLst/>
                <a:latin typeface="noto"/>
              </a:rPr>
              <a:t>We added a submodule and added a submodule to .</a:t>
            </a:r>
            <a:r>
              <a:rPr lang="en-US" altLang="ko-KR" sz="2400" i="0" dirty="0" err="1">
                <a:solidFill>
                  <a:srgbClr val="000000"/>
                </a:solidFill>
                <a:effectLst/>
                <a:latin typeface="noto"/>
              </a:rPr>
              <a:t>gitmodules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oto"/>
              </a:rPr>
              <a:t> as above.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450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402</TotalTime>
  <Words>181</Words>
  <Application>Microsoft Office PowerPoint</Application>
  <PresentationFormat>와이드스크린</PresentationFormat>
  <Paragraphs>45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noto</vt:lpstr>
      <vt:lpstr>Söhne</vt:lpstr>
      <vt:lpstr>맑은 고딕</vt:lpstr>
      <vt:lpstr>Arial</vt:lpstr>
      <vt:lpstr>Wingdings</vt:lpstr>
      <vt:lpstr>Office 테마</vt:lpstr>
      <vt:lpstr>PowerPoint 프레젠테이션</vt:lpstr>
      <vt:lpstr>Progress Update on Front-End Development</vt:lpstr>
      <vt:lpstr>Page Transition Flowchart</vt:lpstr>
      <vt:lpstr>Splash page</vt:lpstr>
      <vt:lpstr>Sign Up and Verify page</vt:lpstr>
      <vt:lpstr>Log-In page</vt:lpstr>
      <vt:lpstr>Find Password page</vt:lpstr>
      <vt:lpstr>Git Submodule</vt:lpstr>
      <vt:lpstr>Git Submodule</vt:lpstr>
      <vt:lpstr>Git Submodule</vt:lpstr>
      <vt:lpstr>FCM(Firebase Cloud Message)</vt:lpstr>
      <vt:lpstr>FCM(Firebase Cloud Message)</vt:lpstr>
      <vt:lpstr>Without FCM</vt:lpstr>
      <vt:lpstr>PowerPoint 프레젠테이션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예성</dc:creator>
  <cp:lastModifiedBy>조 예성</cp:lastModifiedBy>
  <cp:revision>98</cp:revision>
  <dcterms:created xsi:type="dcterms:W3CDTF">2023-05-11T10:13:58Z</dcterms:created>
  <dcterms:modified xsi:type="dcterms:W3CDTF">2023-05-11T23:54:35Z</dcterms:modified>
</cp:coreProperties>
</file>