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83" r:id="rId3"/>
    <p:sldId id="293" r:id="rId4"/>
    <p:sldId id="285" r:id="rId5"/>
    <p:sldId id="291" r:id="rId6"/>
    <p:sldId id="296" r:id="rId7"/>
    <p:sldId id="297" r:id="rId8"/>
    <p:sldId id="294" r:id="rId9"/>
    <p:sldId id="29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1" autoAdjust="0"/>
    <p:restoredTop sz="94660"/>
  </p:normalViewPr>
  <p:slideViewPr>
    <p:cSldViewPr snapToGrid="0">
      <p:cViewPr>
        <p:scale>
          <a:sx n="33" d="100"/>
          <a:sy n="33" d="100"/>
        </p:scale>
        <p:origin x="725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B2A1D-9C01-46D2-9E33-5905F96C486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AFE0D-A04B-4F42-8052-B308B97E4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99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altLang="ko-KR" smtClean="0"/>
              <a:pPr/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53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44A58-D03C-B74B-7CEC-1288D0A67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D52790-5A17-B0C0-637B-519C81B39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717A-1BCE-9D96-6401-944ED3BD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CF4BC-E018-3670-FCB1-A5BAF345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73966-A39C-5D7A-C3A9-FE2B023D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9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5790F-D6F6-C5EE-E40A-F55B6874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3BFF96-035B-0FE6-7016-8E51DC4C6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D2792-9549-2C09-C599-51AC2712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91BE1-B8F7-EBC5-4855-89BD19A8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A7598-67F3-1AF6-AD1E-2F5D84EE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9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385EC2-5D44-34CE-1194-026FA4880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F2F397-2132-5F59-2E19-2B178117E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135ED-24D8-8D75-D0C9-F307BFFA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BEB34-88BA-6527-22A4-97F2C73E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E9AEE-FAF7-F3E6-48B5-A349665E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5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그림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11" name="그림 개체 틀 10" descr="이미지를 추가할 수 있는 빈 개체 틀입니다. 개체 틀을 클릭하고 추가할 이미지를 선택합니다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직선 연결선(S)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(S)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22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3708-F8AE-68AE-EF44-2C094AB7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4E99D-5372-CDF5-0F0C-06E7D1A7D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8BC6F-910B-327B-83C2-A7BA941C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FF529-51F0-5E4D-CC81-5781AC38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BC2E8-A423-6FF8-DEC3-3C3FCCB1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1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F125B-6679-B3C1-1753-D6C87F20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608BA-C892-F13D-2A9E-24C2C6987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1E5C9-B809-A9AF-FD69-DCBB4D7E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60179-E40F-165D-5E8F-DC7162F6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AE6E6-4F8A-01B2-52CC-E8A677E7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24884-ADD2-D56D-2BBB-5B0F18C4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09B03-7C80-56C0-2E0A-F08E8242C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87BE2-C5C3-DBEB-C3C7-33A30A41D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1F610-6417-E7AF-3C54-44B9F396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151BCD-FF29-F70A-DC10-0BE87DB3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4F4AA-2ED9-B6D0-FA24-7CB6C822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8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9277E-51C9-FF08-CE39-FCE92451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47280-B8A3-2A90-8C33-42DBD6CD1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7CDAD-1704-7353-C781-63C56082C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840EB-660E-2001-17AD-9B8FD328D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66AD0-F492-8161-83E0-261AC08B2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9630F-39B2-B485-C949-864075FE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669BC3-77E8-9BD6-B548-D23540D5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25C5EE-51B0-BA11-7C5A-1F1E9378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1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06C45-14DE-E8EF-0B27-B19327C2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3A33C-8E7F-37D4-2A22-ACF7DB59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23CBB6-38CB-459D-7EDC-DC406682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D7DD54-7646-1A53-E9D5-5D00D081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2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05C35C-C610-88B9-0F98-4FBE3DA9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30D6C9-855A-6227-C494-BC255C0D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312319-137C-7F7B-D4F2-C85E818E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0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287A7-C978-0B80-88F9-DEA901C0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03FF4-03FC-0486-4E8B-BDEE4EA13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E80F4-50F1-2C72-552D-5D1DE719B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5E7EF-C491-BCC5-0FC6-FE2AA9AE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664115-B72B-CB03-E516-636D1021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FDB65-4DA2-1A3F-0220-06F0E26A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1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DE52D-03EF-A215-24EA-4C9960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53A951-4AF7-285B-BD89-0F84C10DC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92C0B-1681-7001-B118-50976618B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08CD04-4AC1-888C-A9FC-16692F12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F280-528A-4A46-8CAF-55E59B01246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A9D0D4-0878-EA9D-72DE-183BE630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B83BB-282A-1FC8-44EE-6FF9695A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6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CECDDD-CEC4-0253-A65A-028B2B3E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D3B0B-F877-C768-2091-923DD6FDE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D48FB-9856-B788-9FBA-FF2E98BD2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F280-528A-4A46-8CAF-55E59B01246D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2B5CC-CE53-7C6D-B3D3-64F6D3BB8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6DEE1-93AC-09D8-E835-399A3AC41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92117-9BA1-422C-BFB4-B2FB469C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08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C4001A7-45D8-4412-AA25-68BDE490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내용 개체 틀 13">
            <a:extLst>
              <a:ext uri="{FF2B5EF4-FFF2-40B4-BE49-F238E27FC236}">
                <a16:creationId xmlns:a16="http://schemas.microsoft.com/office/drawing/2014/main" id="{02B0731D-54C9-4791-AA4C-9288251443B4}"/>
              </a:ext>
            </a:extLst>
          </p:cNvPr>
          <p:cNvSpPr txBox="1">
            <a:spLocks/>
          </p:cNvSpPr>
          <p:nvPr/>
        </p:nvSpPr>
        <p:spPr>
          <a:xfrm>
            <a:off x="2018843" y="1512336"/>
            <a:ext cx="8154311" cy="8918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 algn="ctr"/>
            <a:r>
              <a:rPr lang="en-US" altLang="ko-KR" sz="5500" b="1" dirty="0"/>
              <a:t>Weekly Progress</a:t>
            </a:r>
          </a:p>
        </p:txBody>
      </p:sp>
      <p:sp>
        <p:nvSpPr>
          <p:cNvPr id="9" name="내용 개체 틀 13">
            <a:extLst>
              <a:ext uri="{FF2B5EF4-FFF2-40B4-BE49-F238E27FC236}">
                <a16:creationId xmlns:a16="http://schemas.microsoft.com/office/drawing/2014/main" id="{E3F2BC20-B4F1-4AF2-AC04-BFD9F4C64FCF}"/>
              </a:ext>
            </a:extLst>
          </p:cNvPr>
          <p:cNvSpPr txBox="1">
            <a:spLocks/>
          </p:cNvSpPr>
          <p:nvPr/>
        </p:nvSpPr>
        <p:spPr>
          <a:xfrm>
            <a:off x="3595556" y="4453855"/>
            <a:ext cx="5000887" cy="60470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Team C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8258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7F4892-323B-93C3-BAC6-F52D639D08EB}"/>
              </a:ext>
            </a:extLst>
          </p:cNvPr>
          <p:cNvSpPr txBox="1"/>
          <p:nvPr/>
        </p:nvSpPr>
        <p:spPr>
          <a:xfrm>
            <a:off x="1104900" y="1940010"/>
            <a:ext cx="83544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/>
              <a:t>Creates a framework for the basic UI</a:t>
            </a:r>
          </a:p>
          <a:p>
            <a:pPr algn="ctr"/>
            <a:endParaRPr lang="ko-KR" altLang="en-US" sz="28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A7C733-B709-19CF-35DE-AFB6D10B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Progress Update on Front-End Development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CA0A94-62D8-A650-C9C5-C358D547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1BC630-63BC-499D-2027-869977369887}"/>
              </a:ext>
            </a:extLst>
          </p:cNvPr>
          <p:cNvSpPr txBox="1"/>
          <p:nvPr/>
        </p:nvSpPr>
        <p:spPr>
          <a:xfrm>
            <a:off x="2102360" y="2894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-Main page</a:t>
            </a:r>
          </a:p>
        </p:txBody>
      </p:sp>
    </p:spTree>
    <p:extLst>
      <p:ext uri="{BB962C8B-B14F-4D97-AF65-F5344CB8AC3E}">
        <p14:creationId xmlns:p14="http://schemas.microsoft.com/office/powerpoint/2010/main" val="82810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A7C733-B709-19CF-35DE-AFB6D10B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Page Transition Flowchart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CA0A94-62D8-A650-C9C5-C358D547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29EC06-14C6-5536-9A16-6DEB63C9C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101" y="1357828"/>
            <a:ext cx="8070279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4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83E2FD8-1E1F-3CBD-A504-205632E2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Main page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85BB10-7F61-7659-28C7-B1233BD7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D9CC40-674B-3CE8-5759-FC88F8BF1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436" y="1357828"/>
            <a:ext cx="2217609" cy="47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7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9687-180F-14A4-C075-0AF703E7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Setting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9E4FA0-1883-CBEF-5EB0-B7040B9A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4F257-CA1B-ABB5-278F-C0059E36D54E}"/>
              </a:ext>
            </a:extLst>
          </p:cNvPr>
          <p:cNvSpPr txBox="1"/>
          <p:nvPr/>
        </p:nvSpPr>
        <p:spPr>
          <a:xfrm>
            <a:off x="1918015" y="1793070"/>
            <a:ext cx="83544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Setting</a:t>
            </a:r>
          </a:p>
          <a:p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3F018-19A3-17A4-0D51-9DDD6F7DAB5E}"/>
              </a:ext>
            </a:extLst>
          </p:cNvPr>
          <p:cNvSpPr txBox="1"/>
          <p:nvPr/>
        </p:nvSpPr>
        <p:spPr>
          <a:xfrm>
            <a:off x="1775460" y="256251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- Server setting</a:t>
            </a:r>
          </a:p>
          <a:p>
            <a:endParaRPr lang="en-US" altLang="ko-KR" b="1" dirty="0"/>
          </a:p>
          <a:p>
            <a:r>
              <a:rPr lang="en-US" altLang="ko-KR" sz="1800" b="1" dirty="0"/>
              <a:t>- Crawler Setting</a:t>
            </a:r>
          </a:p>
          <a:p>
            <a:endParaRPr lang="en-US" altLang="ko-KR" b="1" dirty="0"/>
          </a:p>
          <a:p>
            <a:r>
              <a:rPr lang="en-US" altLang="ko-KR" sz="1800" b="1" dirty="0"/>
              <a:t>- </a:t>
            </a:r>
            <a:r>
              <a:rPr lang="en-US" altLang="ko-KR" sz="1800" b="1" dirty="0" err="1"/>
              <a:t>CronJob</a:t>
            </a:r>
            <a:r>
              <a:rPr lang="en-US" altLang="ko-KR" sz="1800" b="1" dirty="0"/>
              <a:t> Setting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dirty="0"/>
              <a:t>- Database Setting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9836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9687-180F-14A4-C075-0AF703E7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702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Server/DB setting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9E4FA0-1883-CBEF-5EB0-B7040B9A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19B125-FDD7-447F-DB9C-D5F8528F2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1" y="1357828"/>
            <a:ext cx="10559565" cy="493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1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9687-180F-14A4-C075-0AF703E7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200" b="1" dirty="0"/>
              <a:t>Crawler/</a:t>
            </a:r>
            <a:r>
              <a:rPr lang="en-US" altLang="ko-KR" sz="3200" b="1" dirty="0" err="1"/>
              <a:t>Cronjab</a:t>
            </a:r>
            <a:r>
              <a:rPr lang="en-US" altLang="ko-KR" sz="3000" b="1" dirty="0"/>
              <a:t> setting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9E4FA0-1883-CBEF-5EB0-B7040B9A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5172AB-9583-AFBF-6161-353E5F854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740" y="1357828"/>
            <a:ext cx="4722519" cy="53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4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F8FB0D-F62A-849B-8A6F-49C4D5C64CD3}"/>
              </a:ext>
            </a:extLst>
          </p:cNvPr>
          <p:cNvSpPr txBox="1"/>
          <p:nvPr/>
        </p:nvSpPr>
        <p:spPr>
          <a:xfrm>
            <a:off x="3322320" y="2875002"/>
            <a:ext cx="5547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/>
              <a:t>NEXT WEEK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18420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2B91C-61E5-F201-B47F-4DC3CA3B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3000" b="1" dirty="0"/>
              <a:t>Next Week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CDBD30-84B1-59B6-94D9-42130A3B2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9" y="988496"/>
            <a:ext cx="11199470" cy="369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0829E5-3F5C-33BA-6E41-6A965EE740ED}"/>
              </a:ext>
            </a:extLst>
          </p:cNvPr>
          <p:cNvSpPr txBox="1"/>
          <p:nvPr/>
        </p:nvSpPr>
        <p:spPr>
          <a:xfrm>
            <a:off x="800100" y="1710474"/>
            <a:ext cx="8354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/>
              <a:t>-Link page to the server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1598B-14A0-5BCB-9EC7-9C0DB08D6E3D}"/>
              </a:ext>
            </a:extLst>
          </p:cNvPr>
          <p:cNvSpPr txBox="1"/>
          <p:nvPr/>
        </p:nvSpPr>
        <p:spPr>
          <a:xfrm>
            <a:off x="800099" y="2284940"/>
            <a:ext cx="8354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/>
              <a:t>-Additional UI modifications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A1CE2-6E34-503F-E9A8-AC8733B516E2}"/>
              </a:ext>
            </a:extLst>
          </p:cNvPr>
          <p:cNvSpPr txBox="1"/>
          <p:nvPr/>
        </p:nvSpPr>
        <p:spPr>
          <a:xfrm>
            <a:off x="800099" y="2859406"/>
            <a:ext cx="8354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dirty="0"/>
              <a:t>-An overall test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8554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1073</TotalTime>
  <Words>65</Words>
  <Application>Microsoft Office PowerPoint</Application>
  <PresentationFormat>와이드스크린</PresentationFormat>
  <Paragraphs>24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Progress Update on Front-End Development</vt:lpstr>
      <vt:lpstr>Page Transition Flowchart</vt:lpstr>
      <vt:lpstr>Main page</vt:lpstr>
      <vt:lpstr>Setting</vt:lpstr>
      <vt:lpstr>Server/DB setting</vt:lpstr>
      <vt:lpstr>Crawler/Cronjab setting</vt:lpstr>
      <vt:lpstr>PowerPoint 프레젠테이션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예성</dc:creator>
  <cp:lastModifiedBy>조 예성</cp:lastModifiedBy>
  <cp:revision>115</cp:revision>
  <dcterms:created xsi:type="dcterms:W3CDTF">2023-05-11T10:13:58Z</dcterms:created>
  <dcterms:modified xsi:type="dcterms:W3CDTF">2023-05-26T01:13:58Z</dcterms:modified>
</cp:coreProperties>
</file>