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71" r:id="rId5"/>
    <p:sldId id="267" r:id="rId6"/>
    <p:sldId id="268" r:id="rId7"/>
    <p:sldId id="269" r:id="rId8"/>
    <p:sldId id="270" r:id="rId9"/>
    <p:sldId id="259" r:id="rId10"/>
    <p:sldId id="258" r:id="rId11"/>
    <p:sldId id="263" r:id="rId12"/>
    <p:sldId id="265" r:id="rId13"/>
    <p:sldId id="260" r:id="rId14"/>
    <p:sldId id="266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BB4D-B539-4E2D-9528-61D955E7DD9C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FD3-B0EB-4C99-AB76-C1BC9C967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5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BB4D-B539-4E2D-9528-61D955E7DD9C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FD3-B0EB-4C99-AB76-C1BC9C967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BB4D-B539-4E2D-9528-61D955E7DD9C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FD3-B0EB-4C99-AB76-C1BC9C967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98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8BF42-5368-4EFB-81C9-CF1D0E062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FFA5F-EECD-4C6E-A1C3-B83E74C0B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64B08-9214-4817-AD1C-9F072A0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3A6A2-3D65-469C-B214-71C71A2FB25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898DA-E206-477C-A334-319F9D5C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E7416-5109-430E-89BC-7EC6A875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1C42F-623A-4913-A961-0477D0E33F84}" type="slidenum"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75623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75623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38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A03E2-8845-441F-94AC-5E2D4C71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AF06E-15F5-4145-9150-EB02C26E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C9266-DFA9-449E-B7D5-A258D8AF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C885-FE14-4B63-9C76-FF02553266B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DD8D2-014C-49D1-989E-BE5C5F5B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910A7-42D1-4153-AC34-5C64D472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1C42F-623A-4913-A961-0477D0E33F84}" type="slidenum"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75623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75623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311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FB103-3C30-491E-A999-8642506E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D0823-D7A5-432E-A9BF-8B6997EE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0A504-796D-4925-B725-6D12ECEF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B4D3A-DCDC-4AD3-AC28-B38F0AE66AF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B69CE-7D90-4C10-9539-17A54BFB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51892-69EF-4743-8BB1-FADAD0D4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1C42F-623A-4913-A961-0477D0E33F84}" type="slidenum"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75623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75623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73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20A34-38A1-45AD-A600-2742FFF3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2ABEB-7E00-4509-B877-5D39FBD3F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5BDBB8-2560-4C46-8948-493ABC432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833F1-67B4-4554-B160-E5339696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5176A6-9CAE-40D0-81E8-25DE76C4C500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69C68-90CD-45CE-9185-56AE98BC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92EB2-10ED-4E01-A1C3-64D34F49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1C42F-623A-4913-A961-0477D0E33F84}" type="slidenum"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75623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75623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301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AA4A1-6EC6-49C4-AA1F-0625B583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3B4B6-1067-4FA8-9E16-3C6FAE252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59007-04A9-4F2A-A694-8D9D34E0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56E72-D31D-4F4D-93DA-FE6DD60A7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D41EA1-61B1-4287-B748-EDC969009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4DC882-FAA1-4234-96D8-8B82A30D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18CFF-A801-4AE0-B29D-D6A67D29EC2D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AAAF08-0C71-49D2-8447-5EDC4D6C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3B390C-8BBD-44B5-9F3C-5AF703EB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1C42F-623A-4913-A961-0477D0E33F84}" type="slidenum"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75623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75623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768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5E06C-B113-40E1-9AFB-0959FFBD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DDD817-27E8-49DE-A714-F489B1E8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8E4172-4A72-4211-AEC7-E180558706D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1C116C-322C-4498-83A8-44F16395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D3FDA-B5BB-4C61-9622-BE2AA6EB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1C42F-623A-4913-A961-0477D0E33F84}" type="slidenum"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75623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75623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253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3304A-4057-4776-9EBA-22FFE118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CAC97-D74E-4CA7-98A5-FC31BB30048A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4D3F9E-C939-47AF-9AA5-5C4A7D2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750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D2F0C-D9E0-45EE-A257-DBB08708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37246-4E4E-465C-8403-1CEBCC58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FAB67-03F2-4D08-B947-61BA5ADB3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14245C-E569-4F2B-B956-0AEB209D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20686F-2CFE-4780-89FB-174EE331B7E6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1FF13-7F19-4F65-9D7B-3094F99E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5DD03-3445-4020-B0CF-CE53E69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1C42F-623A-4913-A961-0477D0E33F84}" type="slidenum"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75623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75623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90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BB4D-B539-4E2D-9528-61D955E7DD9C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FD3-B0EB-4C99-AB76-C1BC9C967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10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3D5FE-6B41-4A06-B0C8-D6643CCB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140B2B-E149-4257-91F9-907E8F18E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E0620-2D97-491F-9EB3-D5088D781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543D7-6D3D-4DD1-A02E-01A52E46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66F98-4C54-4759-8808-7026C8629571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86481-30E9-41BD-9DAC-21576B75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6D3C6-55A3-41CF-8184-723F96E2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1C42F-623A-4913-A961-0477D0E33F84}" type="slidenum"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75623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75623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978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5356B-ACDA-42DF-B521-E2D2EAAD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D80E53-2132-4C21-9B7B-36EF033E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4E450-A51B-4124-837A-DC943E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58C1-A6CE-4B6B-868E-E49553F4B86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A71E4-FA23-468E-ABC7-D2F5C9C4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A4DA4-891D-4CEA-B200-5285FD64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1C42F-623A-4913-A961-0477D0E33F84}" type="slidenum"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75623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75623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591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CBB6D8-DDDD-4033-B680-A96EC9138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59A7F-F545-4DF8-8853-8E49E50A5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7B4A5-DFD0-402F-93C6-768306FF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ADDD7-7A67-496B-B4C5-4B0E9C689CD4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DE06D-2029-4E59-8517-458D9807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1B6B9-063D-4046-B8D9-180F4647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1C42F-623A-4913-A961-0477D0E33F84}" type="slidenum"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75623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75623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59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BB4D-B539-4E2D-9528-61D955E7DD9C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FD3-B0EB-4C99-AB76-C1BC9C967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5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BB4D-B539-4E2D-9528-61D955E7DD9C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FD3-B0EB-4C99-AB76-C1BC9C967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6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BB4D-B539-4E2D-9528-61D955E7DD9C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FD3-B0EB-4C99-AB76-C1BC9C967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0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BB4D-B539-4E2D-9528-61D955E7DD9C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FD3-B0EB-4C99-AB76-C1BC9C967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8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BB4D-B539-4E2D-9528-61D955E7DD9C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FD3-B0EB-4C99-AB76-C1BC9C967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9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BB4D-B539-4E2D-9528-61D955E7DD9C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FD3-B0EB-4C99-AB76-C1BC9C967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BB4D-B539-4E2D-9528-61D955E7DD9C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6FD3-B0EB-4C99-AB76-C1BC9C967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6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BB4D-B539-4E2D-9528-61D955E7DD9C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6FD3-B0EB-4C99-AB76-C1BC9C967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4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2AF8A-A0BF-4F6B-83E9-E7F71671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B36F0-131D-4D01-A3BB-F3B12446C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0A049-E795-4479-8A01-BA5595459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539BFB-D13D-43ED-92F0-14985F629833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2023-03-24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61A66-73D4-40E6-8FCC-F2540C8CB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AE7D855B-8190-5E0D-78E2-D5BAA5A67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1336" y="6356350"/>
            <a:ext cx="868392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F1C42F-623A-4913-A961-0477D0E33F84}" type="slidenum"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75623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75623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44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8187BD-0C30-EB58-EB6A-B562DD06C0A8}"/>
              </a:ext>
            </a:extLst>
          </p:cNvPr>
          <p:cNvSpPr txBox="1"/>
          <p:nvPr/>
        </p:nvSpPr>
        <p:spPr>
          <a:xfrm>
            <a:off x="3877380" y="3002047"/>
            <a:ext cx="443724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-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+mn-cs"/>
              </a:rPr>
              <a:t>SKKUEXS</a:t>
            </a:r>
            <a:endParaRPr kumimoji="0" lang="ko-KR" altLang="en-US" sz="6000" b="0" i="0" u="none" strike="noStrike" kern="1200" cap="none" spc="-15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77681-4371-CBB3-6BE3-64212FAD3FE3}"/>
              </a:ext>
            </a:extLst>
          </p:cNvPr>
          <p:cNvSpPr txBox="1"/>
          <p:nvPr/>
        </p:nvSpPr>
        <p:spPr>
          <a:xfrm>
            <a:off x="4302955" y="5545682"/>
            <a:ext cx="3586089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1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김주원 </a:t>
            </a: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| </a:t>
            </a:r>
            <a:r>
              <a:rPr kumimoji="0" lang="ko-KR" altLang="en-US" sz="21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서현원</a:t>
            </a:r>
            <a:r>
              <a:rPr kumimoji="0" lang="ko-KR" altLang="en-US" sz="21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| </a:t>
            </a:r>
            <a:r>
              <a:rPr kumimoji="0" lang="ko-KR" altLang="en-US" sz="21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이하은 </a:t>
            </a:r>
            <a:r>
              <a:rPr kumimoji="0" lang="en-US" altLang="ko-KR" sz="21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| </a:t>
            </a:r>
            <a:r>
              <a:rPr kumimoji="0" lang="ko-KR" altLang="en-US" sz="21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한희근</a:t>
            </a:r>
            <a:endParaRPr kumimoji="0" lang="en-US" altLang="ko-KR" sz="21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15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2023.03.24</a:t>
            </a:r>
            <a:endParaRPr kumimoji="0" lang="en-US" altLang="ko-KR" sz="21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37034" y="2449094"/>
            <a:ext cx="5117932" cy="878175"/>
            <a:chOff x="3769667" y="2449094"/>
            <a:chExt cx="4652665" cy="878175"/>
          </a:xfrm>
        </p:grpSpPr>
        <p:sp>
          <p:nvSpPr>
            <p:cNvPr id="2" name="직사각형 1"/>
            <p:cNvSpPr/>
            <p:nvPr/>
          </p:nvSpPr>
          <p:spPr>
            <a:xfrm>
              <a:off x="3918105" y="2449094"/>
              <a:ext cx="4355788" cy="55931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D0BE4C-6A17-B8D6-CE99-8DA149D51F08}"/>
                </a:ext>
              </a:extLst>
            </p:cNvPr>
            <p:cNvSpPr txBox="1"/>
            <p:nvPr/>
          </p:nvSpPr>
          <p:spPr>
            <a:xfrm>
              <a:off x="3769667" y="2496272"/>
              <a:ext cx="46526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150" normalizeH="0" baseline="0" noProof="0" dirty="0">
                  <a:ln>
                    <a:noFill/>
                  </a:ln>
                  <a:solidFill>
                    <a:srgbClr val="375623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Web Project for Exchange Student</a:t>
              </a:r>
              <a:endPara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375623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</p:grpSp>
      <p:sp>
        <p:nvSpPr>
          <p:cNvPr id="29" name="직각 삼각형 28"/>
          <p:cNvSpPr/>
          <p:nvPr/>
        </p:nvSpPr>
        <p:spPr>
          <a:xfrm rot="5400000">
            <a:off x="0" y="0"/>
            <a:ext cx="900000" cy="900000"/>
          </a:xfrm>
          <a:prstGeom prst="rtTriangle">
            <a:avLst/>
          </a:prstGeom>
          <a:solidFill>
            <a:srgbClr val="304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각 삼각형 29"/>
          <p:cNvSpPr/>
          <p:nvPr/>
        </p:nvSpPr>
        <p:spPr>
          <a:xfrm rot="16200000">
            <a:off x="11268074" y="5915015"/>
            <a:ext cx="923926" cy="923926"/>
          </a:xfrm>
          <a:prstGeom prst="rtTriangle">
            <a:avLst/>
          </a:prstGeom>
          <a:solidFill>
            <a:srgbClr val="304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12" y="4268489"/>
            <a:ext cx="1097375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246" y="-5856"/>
            <a:ext cx="12303759" cy="6989459"/>
          </a:xfrm>
          <a:prstGeom prst="rect">
            <a:avLst/>
          </a:pr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756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6EA8-E196-F790-B289-C0DF97507F16}"/>
              </a:ext>
            </a:extLst>
          </p:cNvPr>
          <p:cNvSpPr txBox="1"/>
          <p:nvPr/>
        </p:nvSpPr>
        <p:spPr>
          <a:xfrm>
            <a:off x="150431" y="148977"/>
            <a:ext cx="7612212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Q.  How to deal with differences.</a:t>
            </a:r>
            <a:endParaRPr lang="ko-KR" altLang="en-US" sz="4000" spc="-150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7217" y="867059"/>
            <a:ext cx="790517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D0456C8-8B73-3BF0-9F11-F389AD59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29778"/>
            <a:ext cx="60960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246" y="-5856"/>
            <a:ext cx="12303759" cy="6989459"/>
          </a:xfrm>
          <a:prstGeom prst="rect">
            <a:avLst/>
          </a:pr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756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6EA8-E196-F790-B289-C0DF97507F16}"/>
              </a:ext>
            </a:extLst>
          </p:cNvPr>
          <p:cNvSpPr txBox="1"/>
          <p:nvPr/>
        </p:nvSpPr>
        <p:spPr>
          <a:xfrm>
            <a:off x="150431" y="148977"/>
            <a:ext cx="874233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Q.  Difference between other service.</a:t>
            </a:r>
            <a:endParaRPr lang="ko-KR" altLang="en-US" sz="4000" spc="-150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7217" y="867059"/>
            <a:ext cx="790517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E55C2F67-C70A-EC2A-5625-1835C6F80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95" r="1588" b="7555"/>
          <a:stretch/>
        </p:blipFill>
        <p:spPr>
          <a:xfrm>
            <a:off x="1325091" y="1195565"/>
            <a:ext cx="9541817" cy="5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246" y="-5856"/>
            <a:ext cx="12303759" cy="6989459"/>
          </a:xfrm>
          <a:prstGeom prst="rect">
            <a:avLst/>
          </a:pr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756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6EA8-E196-F790-B289-C0DF97507F16}"/>
              </a:ext>
            </a:extLst>
          </p:cNvPr>
          <p:cNvSpPr txBox="1"/>
          <p:nvPr/>
        </p:nvSpPr>
        <p:spPr>
          <a:xfrm>
            <a:off x="5154075" y="3075057"/>
            <a:ext cx="1973617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Method</a:t>
            </a:r>
            <a:endParaRPr lang="ko-KR" altLang="en-US" sz="4000" spc="-150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97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246" y="-5856"/>
            <a:ext cx="12303759" cy="6989459"/>
          </a:xfrm>
          <a:prstGeom prst="rect">
            <a:avLst/>
          </a:pr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756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6EA8-E196-F790-B289-C0DF97507F16}"/>
              </a:ext>
            </a:extLst>
          </p:cNvPr>
          <p:cNvSpPr txBox="1"/>
          <p:nvPr/>
        </p:nvSpPr>
        <p:spPr>
          <a:xfrm>
            <a:off x="150431" y="148977"/>
            <a:ext cx="4837222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Q.  Overall methods.</a:t>
            </a:r>
            <a:endParaRPr lang="ko-KR" altLang="en-US" sz="4000" spc="-150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7217" y="867059"/>
            <a:ext cx="790517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EEC1F487-6795-A06F-66CB-FE0BBBA23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1" r="513" b="10538"/>
          <a:stretch/>
        </p:blipFill>
        <p:spPr>
          <a:xfrm>
            <a:off x="248751" y="1251244"/>
            <a:ext cx="7168307" cy="3899878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9A097C04-C7EB-D573-25C9-3C9C28D689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45" r="311" b="9965"/>
          <a:stretch/>
        </p:blipFill>
        <p:spPr>
          <a:xfrm>
            <a:off x="2838334" y="2085714"/>
            <a:ext cx="6954292" cy="3833391"/>
          </a:xfrm>
          <a:prstGeom prst="rect">
            <a:avLst/>
          </a:prstGeom>
        </p:spPr>
      </p:pic>
      <p:pic>
        <p:nvPicPr>
          <p:cNvPr id="19" name="그림 18" descr="차트이(가) 표시된 사진&#10;&#10;자동 생성된 설명">
            <a:extLst>
              <a:ext uri="{FF2B5EF4-FFF2-40B4-BE49-F238E27FC236}">
                <a16:creationId xmlns:a16="http://schemas.microsoft.com/office/drawing/2014/main" id="{58A3AA55-CD69-FE77-F0F1-AD929F4C22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46" r="2744" b="10825"/>
          <a:stretch/>
        </p:blipFill>
        <p:spPr>
          <a:xfrm>
            <a:off x="5813344" y="3091585"/>
            <a:ext cx="6080745" cy="339770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366A073-941A-C609-CDF5-8FA79B003A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346" r="3758" b="10108"/>
          <a:stretch/>
        </p:blipFill>
        <p:spPr>
          <a:xfrm>
            <a:off x="5823175" y="3091585"/>
            <a:ext cx="5955871" cy="33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246" y="-5856"/>
            <a:ext cx="12303759" cy="6989459"/>
          </a:xfrm>
          <a:prstGeom prst="rect">
            <a:avLst/>
          </a:pr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756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6EA8-E196-F790-B289-C0DF97507F16}"/>
              </a:ext>
            </a:extLst>
          </p:cNvPr>
          <p:cNvSpPr txBox="1"/>
          <p:nvPr/>
        </p:nvSpPr>
        <p:spPr>
          <a:xfrm>
            <a:off x="150431" y="148977"/>
            <a:ext cx="8277074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Q.  How to check user’s university.</a:t>
            </a:r>
            <a:endParaRPr lang="ko-KR" altLang="en-US" sz="4000" spc="-150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7217" y="867059"/>
            <a:ext cx="790517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39E5B08-4836-3C1D-6542-3C5DB4452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57" b="30036"/>
          <a:stretch/>
        </p:blipFill>
        <p:spPr>
          <a:xfrm>
            <a:off x="2373041" y="1425678"/>
            <a:ext cx="3157652" cy="479814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ACC901B-6CCB-5EA4-C483-4AE90852C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" r="1" b="30036"/>
          <a:stretch/>
        </p:blipFill>
        <p:spPr>
          <a:xfrm>
            <a:off x="6623570" y="1425678"/>
            <a:ext cx="3157652" cy="47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246" y="-5856"/>
            <a:ext cx="12303759" cy="6989459"/>
          </a:xfrm>
          <a:prstGeom prst="rect">
            <a:avLst/>
          </a:pr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756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6EA8-E196-F790-B289-C0DF97507F16}"/>
              </a:ext>
            </a:extLst>
          </p:cNvPr>
          <p:cNvSpPr txBox="1"/>
          <p:nvPr/>
        </p:nvSpPr>
        <p:spPr>
          <a:xfrm>
            <a:off x="5495515" y="3075057"/>
            <a:ext cx="120097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000" spc="-150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95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246" y="-5856"/>
            <a:ext cx="12303759" cy="6989459"/>
          </a:xfrm>
          <a:prstGeom prst="rect">
            <a:avLst/>
          </a:pr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7562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83" y="361315"/>
            <a:ext cx="7429500" cy="85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3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00156 -0.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246" y="-5856"/>
            <a:ext cx="12303759" cy="6989459"/>
          </a:xfrm>
          <a:prstGeom prst="rect">
            <a:avLst/>
          </a:pr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756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6EA8-E196-F790-B289-C0DF97507F16}"/>
              </a:ext>
            </a:extLst>
          </p:cNvPr>
          <p:cNvSpPr txBox="1"/>
          <p:nvPr/>
        </p:nvSpPr>
        <p:spPr>
          <a:xfrm>
            <a:off x="5488500" y="3075057"/>
            <a:ext cx="1252266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</a:t>
            </a:r>
            <a:endParaRPr lang="ko-KR" altLang="en-US" sz="4000" spc="-150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9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246" y="-5856"/>
            <a:ext cx="12303759" cy="6989459"/>
          </a:xfrm>
          <a:prstGeom prst="rect">
            <a:avLst/>
          </a:pr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756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6EA8-E196-F790-B289-C0DF97507F16}"/>
              </a:ext>
            </a:extLst>
          </p:cNvPr>
          <p:cNvSpPr txBox="1"/>
          <p:nvPr/>
        </p:nvSpPr>
        <p:spPr>
          <a:xfrm>
            <a:off x="150431" y="148977"/>
            <a:ext cx="9923679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Q. How can you attract exchange student?</a:t>
            </a:r>
            <a:endParaRPr lang="ko-KR" altLang="en-US" sz="4000" spc="-150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1943" y="867059"/>
            <a:ext cx="956526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7" y="1077021"/>
            <a:ext cx="8310365" cy="56966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81614" y="4231178"/>
            <a:ext cx="3616037" cy="440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21030" y="4268903"/>
            <a:ext cx="418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교환학생 </a:t>
            </a:r>
            <a:r>
              <a:rPr lang="ko-KR" altLang="en-US" sz="1600" u="sng" dirty="0" err="1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수학보고서</a:t>
            </a:r>
            <a:r>
              <a:rPr lang="ko-KR" altLang="en-US" sz="1600" u="sng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정보 </a:t>
            </a:r>
            <a:r>
              <a:rPr lang="ko-KR" altLang="en-US" sz="1600" u="sng" dirty="0" err="1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요약페이지</a:t>
            </a:r>
            <a:endParaRPr lang="ko-KR" altLang="en-US" sz="1600" u="sng" dirty="0">
              <a:solidFill>
                <a:schemeClr val="accent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7160"/>
          <a:stretch/>
        </p:blipFill>
        <p:spPr>
          <a:xfrm>
            <a:off x="9009480" y="1077021"/>
            <a:ext cx="3017782" cy="5681226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0206644" y="1538990"/>
            <a:ext cx="608215" cy="440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4" descr="에브리타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060" y="1510049"/>
            <a:ext cx="465224" cy="49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339840" y="5882640"/>
            <a:ext cx="396240" cy="875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5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246" y="-5856"/>
            <a:ext cx="12303759" cy="6989459"/>
          </a:xfrm>
          <a:prstGeom prst="rect">
            <a:avLst/>
          </a:pr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756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6EA8-E196-F790-B289-C0DF97507F16}"/>
              </a:ext>
            </a:extLst>
          </p:cNvPr>
          <p:cNvSpPr txBox="1"/>
          <p:nvPr/>
        </p:nvSpPr>
        <p:spPr>
          <a:xfrm>
            <a:off x="150431" y="148977"/>
            <a:ext cx="9466694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Q. Number of target demand is too small</a:t>
            </a:r>
            <a:endParaRPr lang="ko-KR" altLang="en-US" sz="4000" spc="-150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73506" y="867059"/>
            <a:ext cx="956526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181970" y="1876780"/>
            <a:ext cx="5786077" cy="369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2514" r="7814"/>
          <a:stretch/>
        </p:blipFill>
        <p:spPr>
          <a:xfrm>
            <a:off x="3165764" y="1739975"/>
            <a:ext cx="5860472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4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246" y="-5856"/>
            <a:ext cx="12303759" cy="6989459"/>
          </a:xfrm>
          <a:prstGeom prst="rect">
            <a:avLst/>
          </a:pr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756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6EA8-E196-F790-B289-C0DF97507F16}"/>
              </a:ext>
            </a:extLst>
          </p:cNvPr>
          <p:cNvSpPr txBox="1"/>
          <p:nvPr/>
        </p:nvSpPr>
        <p:spPr>
          <a:xfrm>
            <a:off x="150431" y="210532"/>
            <a:ext cx="110452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200" spc="-15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Q. How to guarantee the information of users are true or not</a:t>
            </a:r>
            <a:endParaRPr lang="ko-KR" altLang="en-US" sz="3200" spc="-150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60199" y="796359"/>
            <a:ext cx="1084061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93457" y="1524061"/>
            <a:ext cx="6509983" cy="4622739"/>
            <a:chOff x="297217" y="1077021"/>
            <a:chExt cx="8310365" cy="569662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217" y="1077021"/>
              <a:ext cx="8310365" cy="569662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339840" y="5882640"/>
              <a:ext cx="396240" cy="8756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559150" y="2457821"/>
            <a:ext cx="435165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Report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Consider frequency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49923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246" y="-5856"/>
            <a:ext cx="12303759" cy="6989459"/>
          </a:xfrm>
          <a:prstGeom prst="rect">
            <a:avLst/>
          </a:pr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756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6EA8-E196-F790-B289-C0DF97507F16}"/>
              </a:ext>
            </a:extLst>
          </p:cNvPr>
          <p:cNvSpPr txBox="1"/>
          <p:nvPr/>
        </p:nvSpPr>
        <p:spPr>
          <a:xfrm>
            <a:off x="5154075" y="3075057"/>
            <a:ext cx="1883849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  <a:endParaRPr lang="ko-KR" altLang="en-US" sz="4000" spc="-150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93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246" y="-5856"/>
            <a:ext cx="12303759" cy="6989459"/>
          </a:xfrm>
          <a:prstGeom prst="rect">
            <a:avLst/>
          </a:pr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7562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6EA8-E196-F790-B289-C0DF97507F16}"/>
              </a:ext>
            </a:extLst>
          </p:cNvPr>
          <p:cNvSpPr txBox="1"/>
          <p:nvPr/>
        </p:nvSpPr>
        <p:spPr>
          <a:xfrm>
            <a:off x="150431" y="148977"/>
            <a:ext cx="7687874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Q.  Does this service really need?</a:t>
            </a:r>
            <a:endParaRPr lang="ko-KR" altLang="en-US" sz="4000" spc="-150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7217" y="867059"/>
            <a:ext cx="790517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봉투이(가) 표시된 사진&#10;&#10;자동 생성된 설명">
            <a:extLst>
              <a:ext uri="{FF2B5EF4-FFF2-40B4-BE49-F238E27FC236}">
                <a16:creationId xmlns:a16="http://schemas.microsoft.com/office/drawing/2014/main" id="{82E4AB62-971D-F2C1-EC64-BB062971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33" y="1739975"/>
            <a:ext cx="60960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6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97</Words>
  <Application>Microsoft Office PowerPoint</Application>
  <PresentationFormat>와이드스크린</PresentationFormat>
  <Paragraphs>20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나눔스퀘어 Bold</vt:lpstr>
      <vt:lpstr>나눔스퀘어 ExtraBold</vt:lpstr>
      <vt:lpstr>나눔스퀘어 네오 Heavy</vt:lpstr>
      <vt:lpstr>나눔스퀘어 네오 Regular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hb.lee@tmaxsoft.com 이Waq37183</dc:creator>
  <cp:lastModifiedBy>한희근</cp:lastModifiedBy>
  <cp:revision>7</cp:revision>
  <dcterms:created xsi:type="dcterms:W3CDTF">2023-03-22T13:31:37Z</dcterms:created>
  <dcterms:modified xsi:type="dcterms:W3CDTF">2023-03-24T04:05:36Z</dcterms:modified>
</cp:coreProperties>
</file>