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67" r:id="rId6"/>
    <p:sldId id="265" r:id="rId7"/>
    <p:sldId id="260" r:id="rId8"/>
    <p:sldId id="257" r:id="rId9"/>
    <p:sldId id="258" r:id="rId10"/>
    <p:sldId id="259" r:id="rId11"/>
    <p:sldId id="261" r:id="rId12"/>
    <p:sldId id="263" r:id="rId13"/>
    <p:sldId id="262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F"/>
    <a:srgbClr val="D2D1D3"/>
    <a:srgbClr val="1AD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8" d="100"/>
          <a:sy n="38" d="100"/>
        </p:scale>
        <p:origin x="53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69754-7279-A594-53A3-76D49B2F9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93721-6FA8-2C2E-84BA-6B1025180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B8C7B-6303-EA5E-5DC3-F774E847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25A59-B7BB-18E8-5959-3186C833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6B70F-9743-8D90-E216-B753D9DA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D59F7-8A41-768B-9C9E-A43DEBF2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9588C-41A9-D8F8-AFAF-3D72D719A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FF41A-7794-1D6E-9C3D-687190E5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33C67-2318-545E-B319-D1AF0F42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AE9D9-6822-4B2F-4D52-E5EF1970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7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BCB375-93B8-078A-D2E9-CE86ED71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3BD12F-E885-555A-6898-96BCB8BDC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A3596-105E-AEF6-5B3B-0AFC0575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5412A-9F4A-4783-1FF4-3A470BC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B545D-76A3-3748-5EDE-C04DB3FD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5EBD-00F9-55DA-38B2-7D2748C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685D5-2BBF-878B-8BF2-8F7E9ACF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BC54C-414B-97FD-F16D-34236C33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F7EE0-2A42-552C-FE31-F4E18376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5CA11-7B0B-2C81-C884-65E15732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5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9094B-A547-5C17-2ECE-1E463F51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8AFB7-7E96-1D66-9D0D-CA12F28C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0F835-8635-161B-00EF-CEC93A89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F54FE-497E-018F-B359-F8478FF9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CC561-D1DD-56FC-4D8E-969B1161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4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46E4E-9DAA-6277-9794-3F3A17B4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E0C1C-6443-7DAA-54AA-B5635A971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0F1DE-2C6E-A56D-07F3-8757B3B5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F7184-CBBA-CE9B-BEDB-AB719705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60A13-60A8-9234-901C-E925CF52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BC0EA-D13A-5C7D-C4A8-0417C427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45047-D077-6663-6F3F-8388F30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9F047-52F1-FF76-3390-35D5BC77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962D5-EF20-EF67-C4C1-2F23B037C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D1B6E8-E735-7693-34B5-359F63E11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73CCDB-8F72-2CE9-45F2-EA3DE74E8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F2FA8F-DBA0-88F2-3A24-002EA01F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8337CA-5C2D-6D3B-7BA7-CFD150B5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7B312A-908E-5F52-EC8C-DC4767F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6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7400C-FE73-80E7-4DC8-EA88FE1E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74D316-BF95-6555-833F-B9D34E01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3EB88-EF37-6A77-FECF-52BEEB87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53E08-ED35-51ED-FF7C-B0543F5B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74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7EA02-4B47-6FF9-3469-537D95B9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0131C-560E-4BF4-EEF1-01F9A255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12EB6-1E72-4E18-10FC-826172A0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8CC4D-4358-C86C-EF2D-10E4BC87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E451D-7F55-2A49-D5B2-D2F3F1E5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CFB32-6EAF-D182-98CB-8CCB69A3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D1D24-B16A-5296-7B18-2D15B512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F0ECE-E1FC-2977-9AE9-F8A0A7D6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D1539-16FF-1B85-3459-11358B5D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E764D-326B-BF93-058F-9CBF93F4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71BD7-0499-9D27-53F6-FF744D912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A3457-9CFC-FC33-3A6F-E9F3D0F3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AB2C7-ABE8-9006-12E4-AC9B3E39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8BC8-EFFF-4314-9AC4-C340B180F28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537BE-7F85-2264-29B7-F62A8008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D4F9E-B335-55C6-3831-8C94A0DA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4E63-93B0-4DB8-AD65-33AE07128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4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31C334-51D7-7769-0A97-BCC2E933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C0A04-F88D-BF62-85A3-DED1BE5B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1020A-566A-03F9-16DA-53EC277ED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13788BC8-EFFF-4314-9AC4-C340B180F282}" type="datetimeFigureOut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20C91-F38E-0A98-2A1D-0777AAD61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3169C-EDAB-BA2C-03FD-2AD9A80A9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84C54E63-93B0-4DB8-AD65-33AE071287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74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A4D3D208-F01C-A5A4-59C8-2A4746F36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86607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0000" b="1" dirty="0" smtClean="0"/>
              <a:t>Front-End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18091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">
            <a:extLst>
              <a:ext uri="{FF2B5EF4-FFF2-40B4-BE49-F238E27FC236}">
                <a16:creationId xmlns:a16="http://schemas.microsoft.com/office/drawing/2014/main" id="{07E22524-B8EF-B643-76A5-C1C34A054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583809" y="1843088"/>
            <a:ext cx="3997868" cy="4351338"/>
          </a:xfrm>
        </p:spPr>
      </p:pic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Server: Trial and error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9DCC706-FF43-46D7-5EDB-CA885F92B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88"/>
          <a:stretch/>
        </p:blipFill>
        <p:spPr>
          <a:xfrm>
            <a:off x="1661418" y="1843088"/>
            <a:ext cx="3997868" cy="44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2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Algorithm: What has been done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8EEF23C-90D2-D639-44A7-2F8558DA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2055720"/>
            <a:ext cx="5394960" cy="4351338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Creating a graph of students</a:t>
            </a:r>
          </a:p>
          <a:p>
            <a:pPr lvl="1"/>
            <a:r>
              <a:rPr lang="en-US" altLang="ko-KR" b="1" dirty="0"/>
              <a:t>Testing with random users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25454A7D-D8BE-5428-5C92-03CCD1BA0CC2}"/>
              </a:ext>
            </a:extLst>
          </p:cNvPr>
          <p:cNvSpPr txBox="1">
            <a:spLocks/>
          </p:cNvSpPr>
          <p:nvPr/>
        </p:nvSpPr>
        <p:spPr>
          <a:xfrm>
            <a:off x="3369564" y="1585237"/>
            <a:ext cx="5757672" cy="442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Team Matching Algorithm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F4E9E9-7676-A014-C22F-4716A147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63" y="3397333"/>
            <a:ext cx="2304851" cy="3179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FA01DB-7A7B-B066-12BB-DD832F0B3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2" y="4225637"/>
            <a:ext cx="5234461" cy="13709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9194EB-631C-E139-921F-0906E47CA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876" y="1457064"/>
            <a:ext cx="2654522" cy="51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Algorithm: What has been done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EADEBA1A-DD5A-2B2F-DA9B-CC8901E2CFDE}"/>
              </a:ext>
            </a:extLst>
          </p:cNvPr>
          <p:cNvSpPr txBox="1">
            <a:spLocks/>
          </p:cNvSpPr>
          <p:nvPr/>
        </p:nvSpPr>
        <p:spPr>
          <a:xfrm>
            <a:off x="146304" y="2058872"/>
            <a:ext cx="11838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/>
          </a:p>
          <a:p>
            <a:r>
              <a:rPr lang="en-US" altLang="ko-KR" b="1" dirty="0"/>
              <a:t>Dividing Teams based on Graph</a:t>
            </a:r>
          </a:p>
          <a:p>
            <a:pPr lvl="1"/>
            <a:r>
              <a:rPr lang="en-US" altLang="ko-KR" b="1" dirty="0"/>
              <a:t>Choosing high weight edges</a:t>
            </a:r>
          </a:p>
          <a:p>
            <a:pPr lvl="1"/>
            <a:r>
              <a:rPr lang="en-US" altLang="ko-KR" b="1" dirty="0"/>
              <a:t>Greedy Algorithm</a:t>
            </a:r>
          </a:p>
          <a:p>
            <a:pPr lvl="1"/>
            <a:r>
              <a:rPr lang="en-US" altLang="ko-KR" b="1" dirty="0"/>
              <a:t>Heuristic Algorithm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25454A7D-D8BE-5428-5C92-03CCD1BA0CC2}"/>
              </a:ext>
            </a:extLst>
          </p:cNvPr>
          <p:cNvSpPr txBox="1">
            <a:spLocks/>
          </p:cNvSpPr>
          <p:nvPr/>
        </p:nvSpPr>
        <p:spPr>
          <a:xfrm>
            <a:off x="3717036" y="1837840"/>
            <a:ext cx="5757672" cy="442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Team Matching Algorithm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B0ACA-3658-08CF-8B32-445FAF57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30" y="4888572"/>
            <a:ext cx="6098629" cy="9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6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Algorithm: 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To do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8EEF23C-90D2-D639-44A7-2F8558DA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989137"/>
            <a:ext cx="11423904" cy="4351338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Confirm Algorithm</a:t>
            </a:r>
          </a:p>
          <a:p>
            <a:r>
              <a:rPr lang="en-US" altLang="ko-KR" b="1" dirty="0"/>
              <a:t>Connecting above two</a:t>
            </a:r>
          </a:p>
          <a:p>
            <a:pPr lvl="1"/>
            <a:r>
              <a:rPr lang="en-US" altLang="ko-KR" b="1" dirty="0"/>
              <a:t>Create Graph -&gt; Create Team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en-US" altLang="ko-KR" b="1" dirty="0"/>
              <a:t>Implement with real data</a:t>
            </a:r>
          </a:p>
          <a:p>
            <a:pPr lvl="1"/>
            <a:r>
              <a:rPr lang="en-US" altLang="ko-KR" b="1" dirty="0"/>
              <a:t>Get User Data -&gt; Create Graph -&gt; Create Team -&gt; Form Team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25454A7D-D8BE-5428-5C92-03CCD1BA0CC2}"/>
              </a:ext>
            </a:extLst>
          </p:cNvPr>
          <p:cNvSpPr txBox="1">
            <a:spLocks/>
          </p:cNvSpPr>
          <p:nvPr/>
        </p:nvSpPr>
        <p:spPr>
          <a:xfrm>
            <a:off x="3717036" y="1837840"/>
            <a:ext cx="5757672" cy="442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9941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2343912" y="1837840"/>
            <a:ext cx="8799576" cy="3652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Thank you</a:t>
            </a:r>
            <a:endParaRPr lang="ko-KR" altLang="en-US" sz="12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8EEF23C-90D2-D639-44A7-2F8558DA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989137"/>
            <a:ext cx="11423904" cy="4351338"/>
          </a:xfrm>
        </p:spPr>
        <p:txBody>
          <a:bodyPr/>
          <a:lstStyle/>
          <a:p>
            <a:pPr lvl="1"/>
            <a:endParaRPr lang="en-US" altLang="ko-KR" b="1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25454A7D-D8BE-5428-5C92-03CCD1BA0CC2}"/>
              </a:ext>
            </a:extLst>
          </p:cNvPr>
          <p:cNvSpPr txBox="1">
            <a:spLocks/>
          </p:cNvSpPr>
          <p:nvPr/>
        </p:nvSpPr>
        <p:spPr>
          <a:xfrm>
            <a:off x="3717036" y="1837840"/>
            <a:ext cx="5757672" cy="442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2253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84C5AF-3E14-F984-F98B-173C7F85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40"/>
            <a:ext cx="10515600" cy="4351338"/>
          </a:xfrm>
        </p:spPr>
        <p:txBody>
          <a:bodyPr/>
          <a:lstStyle/>
          <a:p>
            <a:r>
              <a:rPr lang="en-US" altLang="ko-KR" b="1" dirty="0"/>
              <a:t>Development environment settings </a:t>
            </a:r>
          </a:p>
          <a:p>
            <a:pPr lvl="1"/>
            <a:r>
              <a:rPr lang="en-US" altLang="ko-KR" b="1" dirty="0" err="1" smtClean="0"/>
              <a:t>Typescirpt</a:t>
            </a:r>
            <a:r>
              <a:rPr lang="en-US" altLang="ko-KR" b="1" dirty="0" smtClean="0"/>
              <a:t>, react, </a:t>
            </a:r>
            <a:r>
              <a:rPr lang="en-US" altLang="ko-KR" b="1" dirty="0" err="1" smtClean="0"/>
              <a:t>scss</a:t>
            </a:r>
            <a:r>
              <a:rPr lang="en-US" altLang="ko-KR" b="1" dirty="0" smtClean="0"/>
              <a:t>, node version setting</a:t>
            </a:r>
            <a:endParaRPr lang="en-US" altLang="ko-KR" b="1" dirty="0"/>
          </a:p>
          <a:p>
            <a:r>
              <a:rPr lang="en-US" altLang="ko-KR" b="1" dirty="0" smtClean="0"/>
              <a:t>Make simple page structure and add APIs which backend team made</a:t>
            </a:r>
            <a:endParaRPr lang="en-US" altLang="ko-KR" b="1" dirty="0"/>
          </a:p>
          <a:p>
            <a:pPr lvl="1"/>
            <a:r>
              <a:rPr lang="en-US" altLang="ko-KR" b="1" dirty="0" smtClean="0"/>
              <a:t>Haim : </a:t>
            </a:r>
            <a:r>
              <a:rPr lang="en-US" altLang="ko-KR" b="1" dirty="0" err="1" smtClean="0"/>
              <a:t>SignIn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Myungha</a:t>
            </a:r>
            <a:r>
              <a:rPr lang="en-US" altLang="ko-KR" b="1" dirty="0" smtClean="0"/>
              <a:t> : </a:t>
            </a:r>
            <a:r>
              <a:rPr lang="en-US" altLang="ko-KR" b="1" dirty="0" err="1" smtClean="0"/>
              <a:t>LogIn</a:t>
            </a:r>
            <a:endParaRPr lang="ko-KR" altLang="en-US" b="1" dirty="0"/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UI: 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What has been done 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787" y="3163403"/>
            <a:ext cx="5076825" cy="323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5357" y="6401903"/>
            <a:ext cx="158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84C5AF-3E14-F984-F98B-173C7F85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40"/>
            <a:ext cx="10515600" cy="4351338"/>
          </a:xfrm>
        </p:spPr>
        <p:txBody>
          <a:bodyPr/>
          <a:lstStyle/>
          <a:p>
            <a:r>
              <a:rPr lang="en-US" altLang="ko-KR" b="1" dirty="0" smtClean="0"/>
              <a:t>CORS(</a:t>
            </a:r>
            <a:r>
              <a:rPr lang="en-US" altLang="ko-KR" dirty="0"/>
              <a:t>Cross Origin Resource Sharing</a:t>
            </a:r>
            <a:r>
              <a:rPr lang="en-US" altLang="ko-KR" b="1" dirty="0" smtClean="0"/>
              <a:t>) </a:t>
            </a:r>
            <a:r>
              <a:rPr lang="en-US" altLang="ko-KR" b="1" dirty="0" smtClean="0"/>
              <a:t>error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 smtClean="0"/>
              <a:t>Exchange resources between different origin(URL)</a:t>
            </a:r>
            <a:endParaRPr lang="ko-KR" altLang="en-US" b="1" dirty="0"/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UI: Challenges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" r="207" b="73211"/>
          <a:stretch/>
        </p:blipFill>
        <p:spPr>
          <a:xfrm>
            <a:off x="1145718" y="2435350"/>
            <a:ext cx="10360482" cy="645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742" y="3910591"/>
            <a:ext cx="6012839" cy="25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6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84C5AF-3E14-F984-F98B-173C7F85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4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Server needs to verify the request is reliable or not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 smtClean="0"/>
              <a:t>Check header value</a:t>
            </a:r>
          </a:p>
          <a:p>
            <a:r>
              <a:rPr lang="en-US" altLang="ko-KR" dirty="0" smtClean="0"/>
              <a:t>Access-Control-Allow-Origin : http://some-url-info.com</a:t>
            </a:r>
          </a:p>
          <a:p>
            <a:r>
              <a:rPr lang="en-US" altLang="ko-KR" dirty="0" smtClean="0"/>
              <a:t>Access-Control-Allow-Methods : GET, POST …</a:t>
            </a:r>
          </a:p>
          <a:p>
            <a:endParaRPr lang="en-US" altLang="ko-KR" b="1" dirty="0"/>
          </a:p>
          <a:p>
            <a:r>
              <a:rPr lang="en-US" altLang="ko-KR" dirty="0" smtClean="0"/>
              <a:t>If that origin is included in current origin, OK</a:t>
            </a:r>
          </a:p>
          <a:p>
            <a:r>
              <a:rPr lang="en-US" altLang="ko-KR" dirty="0" smtClean="0"/>
              <a:t>If not, make error</a:t>
            </a:r>
            <a:endParaRPr lang="ko-KR" altLang="en-US" dirty="0"/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UI: Challenges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52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84C5AF-3E14-F984-F98B-173C7F85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40"/>
            <a:ext cx="10515600" cy="4351338"/>
          </a:xfrm>
        </p:spPr>
        <p:txBody>
          <a:bodyPr/>
          <a:lstStyle/>
          <a:p>
            <a:pPr lvl="1"/>
            <a:r>
              <a:rPr lang="en-US" altLang="ko-KR" b="1" dirty="0" smtClean="0"/>
              <a:t>Haim </a:t>
            </a:r>
          </a:p>
          <a:p>
            <a:pPr lvl="1"/>
            <a:r>
              <a:rPr lang="en-US" altLang="ko-KR" b="1" dirty="0" err="1" smtClean="0"/>
              <a:t>Myungha</a:t>
            </a:r>
            <a:endParaRPr lang="ko-KR" altLang="en-US" b="1" dirty="0"/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UI: What will do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89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A4D3D208-F01C-A5A4-59C8-2A4746F36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86607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0000" b="1" dirty="0"/>
              <a:t>Back-End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70587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A4D3D208-F01C-A5A4-59C8-2A4746F36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1311339"/>
            <a:ext cx="3450336" cy="2387600"/>
          </a:xfrm>
        </p:spPr>
        <p:txBody>
          <a:bodyPr/>
          <a:lstStyle/>
          <a:p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2" name="제목 9">
            <a:extLst>
              <a:ext uri="{FF2B5EF4-FFF2-40B4-BE49-F238E27FC236}">
                <a16:creationId xmlns:a16="http://schemas.microsoft.com/office/drawing/2014/main" id="{24CC0A97-227A-2972-BBC7-76CD99BD59B0}"/>
              </a:ext>
            </a:extLst>
          </p:cNvPr>
          <p:cNvSpPr txBox="1">
            <a:spLocks/>
          </p:cNvSpPr>
          <p:nvPr/>
        </p:nvSpPr>
        <p:spPr>
          <a:xfrm>
            <a:off x="6784848" y="1311339"/>
            <a:ext cx="409041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j-cs"/>
              </a:defRPr>
            </a:lvl1pPr>
          </a:lstStyle>
          <a:p>
            <a:r>
              <a:rPr lang="en-US" altLang="ko-KR" b="1" dirty="0"/>
              <a:t>Algorithm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880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84C5AF-3E14-F984-F98B-173C7F85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40"/>
            <a:ext cx="10515600" cy="4351338"/>
          </a:xfrm>
        </p:spPr>
        <p:txBody>
          <a:bodyPr/>
          <a:lstStyle/>
          <a:p>
            <a:r>
              <a:rPr lang="en-US" altLang="ko-KR" b="1" dirty="0"/>
              <a:t>Development environment settings </a:t>
            </a:r>
          </a:p>
          <a:p>
            <a:pPr lvl="1"/>
            <a:r>
              <a:rPr lang="en-US" altLang="ko-KR" b="1" dirty="0" err="1"/>
              <a:t>nodejs</a:t>
            </a:r>
            <a:r>
              <a:rPr lang="en-US" altLang="ko-KR" b="1" dirty="0"/>
              <a:t>, express, </a:t>
            </a:r>
            <a:r>
              <a:rPr lang="en-US" altLang="ko-KR" b="1" dirty="0" err="1"/>
              <a:t>mongodb</a:t>
            </a:r>
            <a:r>
              <a:rPr lang="en-US" altLang="ko-KR" b="1" dirty="0"/>
              <a:t>, </a:t>
            </a:r>
            <a:r>
              <a:rPr lang="en-US" altLang="ko-KR" b="1" dirty="0" err="1"/>
              <a:t>cors</a:t>
            </a:r>
            <a:r>
              <a:rPr lang="en-US" altLang="ko-KR" b="1" dirty="0"/>
              <a:t>, body-parser, </a:t>
            </a:r>
            <a:r>
              <a:rPr lang="en-US" altLang="ko-KR" b="1" dirty="0" err="1"/>
              <a:t>bcryptjs</a:t>
            </a:r>
            <a:r>
              <a:rPr lang="en-US" altLang="ko-KR" b="1" dirty="0"/>
              <a:t>, </a:t>
            </a:r>
            <a:r>
              <a:rPr lang="en-US" altLang="ko-KR" b="1" dirty="0" err="1"/>
              <a:t>jsonwebtoken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Server deployment </a:t>
            </a:r>
          </a:p>
          <a:p>
            <a:pPr lvl="1"/>
            <a:r>
              <a:rPr lang="en-US" altLang="ko-KR" b="1" dirty="0"/>
              <a:t>cloud service</a:t>
            </a:r>
            <a:endParaRPr lang="ko-KR" altLang="en-US" b="1" dirty="0"/>
          </a:p>
          <a:p>
            <a:r>
              <a:rPr lang="en-US" altLang="ko-KR" b="1" dirty="0"/>
              <a:t>API</a:t>
            </a:r>
          </a:p>
          <a:p>
            <a:pPr lvl="1"/>
            <a:r>
              <a:rPr lang="en-US" altLang="ko-KR" b="1" dirty="0"/>
              <a:t>Implementation of member registration and login</a:t>
            </a:r>
          </a:p>
          <a:p>
            <a:pPr lvl="1"/>
            <a:r>
              <a:rPr lang="en-US" altLang="ko-KR" b="1" dirty="0"/>
              <a:t>documentation using swagger</a:t>
            </a:r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Server: What has been done 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69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1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84C5AF-3E14-F984-F98B-173C7F85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839244"/>
            <a:ext cx="10515600" cy="4351338"/>
          </a:xfrm>
        </p:spPr>
        <p:txBody>
          <a:bodyPr/>
          <a:lstStyle/>
          <a:p>
            <a:r>
              <a:rPr lang="en-US" altLang="ko-KR" b="1" dirty="0"/>
              <a:t>Implementation of session maintenance using </a:t>
            </a:r>
            <a:r>
              <a:rPr lang="en-US" altLang="ko-KR" b="1" dirty="0" err="1"/>
              <a:t>jwt</a:t>
            </a:r>
            <a:endParaRPr lang="en-US" altLang="ko-KR" b="1" dirty="0"/>
          </a:p>
          <a:p>
            <a:r>
              <a:rPr lang="en-US" altLang="ko-KR" b="1" dirty="0"/>
              <a:t>Implement project creation API</a:t>
            </a:r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0B207D0F-6A5B-6FC9-55BF-51D8D3A76AF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0" dirty="0"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Server: To-do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80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231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Noto Sans KR</vt:lpstr>
      <vt:lpstr>맑은 고딕</vt:lpstr>
      <vt:lpstr>Arial</vt:lpstr>
      <vt:lpstr>Office 테마</vt:lpstr>
      <vt:lpstr>Front-End</vt:lpstr>
      <vt:lpstr>PowerPoint 프레젠테이션</vt:lpstr>
      <vt:lpstr>PowerPoint 프레젠테이션</vt:lpstr>
      <vt:lpstr>PowerPoint 프레젠테이션</vt:lpstr>
      <vt:lpstr>PowerPoint 프레젠테이션</vt:lpstr>
      <vt:lpstr>Back-End</vt:lpstr>
      <vt:lpstr>Server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</dc:title>
  <dc:creator>조재범</dc:creator>
  <cp:lastModifiedBy>adminuser</cp:lastModifiedBy>
  <cp:revision>18</cp:revision>
  <dcterms:created xsi:type="dcterms:W3CDTF">2023-04-04T13:17:26Z</dcterms:created>
  <dcterms:modified xsi:type="dcterms:W3CDTF">2023-04-05T21:37:49Z</dcterms:modified>
</cp:coreProperties>
</file>