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313" r:id="rId4"/>
    <p:sldId id="326" r:id="rId5"/>
    <p:sldId id="319" r:id="rId6"/>
    <p:sldId id="327" r:id="rId7"/>
    <p:sldId id="320" r:id="rId8"/>
    <p:sldId id="328" r:id="rId9"/>
    <p:sldId id="324" r:id="rId10"/>
    <p:sldId id="322" r:id="rId11"/>
    <p:sldId id="323" r:id="rId12"/>
    <p:sldId id="321" r:id="rId13"/>
    <p:sldId id="325" r:id="rId14"/>
    <p:sldId id="314" r:id="rId15"/>
    <p:sldId id="264" r:id="rId16"/>
    <p:sldId id="263" r:id="rId17"/>
    <p:sldId id="299" r:id="rId18"/>
    <p:sldId id="318" r:id="rId19"/>
    <p:sldId id="295" r:id="rId20"/>
    <p:sldId id="315" r:id="rId21"/>
    <p:sldId id="317" r:id="rId22"/>
    <p:sldId id="316" r:id="rId23"/>
    <p:sldId id="298" r:id="rId2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Noto Sans" panose="020B0502040504020204" pitchFamily="34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badi" panose="020B0604020202020204" pitchFamily="34" charset="0"/>
        <a:ea typeface="Abadi" panose="020B06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85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1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551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972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00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135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06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958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43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09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20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73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74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9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67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6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367319" y="1411950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Weekly Progress</a:t>
            </a:r>
            <a:endParaRPr dirty="0"/>
          </a:p>
        </p:txBody>
      </p:sp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2298DCD6-91AA-9490-9CDC-F166D637ED60}"/>
              </a:ext>
            </a:extLst>
          </p:cNvPr>
          <p:cNvSpPr txBox="1">
            <a:spLocks/>
          </p:cNvSpPr>
          <p:nvPr/>
        </p:nvSpPr>
        <p:spPr>
          <a:xfrm>
            <a:off x="5414682" y="3402115"/>
            <a:ext cx="3729318" cy="92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  <a:latin typeface="+mn-ea"/>
                <a:ea typeface="+mn-ea"/>
              </a:rPr>
              <a:t>Team F</a:t>
            </a:r>
          </a:p>
          <a:p>
            <a:pPr algn="r"/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조명하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  <a:ea typeface="+mn-ea"/>
              </a:rPr>
              <a:t>조재범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 남하임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백준선</a:t>
            </a:r>
            <a:endParaRPr 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51423-D855-FFE6-71EE-B386A6E0097B}"/>
              </a:ext>
            </a:extLst>
          </p:cNvPr>
          <p:cNvSpPr txBox="1"/>
          <p:nvPr/>
        </p:nvSpPr>
        <p:spPr>
          <a:xfrm>
            <a:off x="813017" y="1265868"/>
            <a:ext cx="4572000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Noto Sans"/>
                <a:ea typeface="Noto Sans"/>
                <a:sym typeface="Noto Sans"/>
              </a:rPr>
              <a:t>Responsive UI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altLang="ko-KR" b="1" dirty="0">
              <a:solidFill>
                <a:schemeClr val="dk1"/>
              </a:solidFill>
              <a:latin typeface="Noto Sans"/>
              <a:ea typeface="Noto Sans"/>
              <a:sym typeface="Noto San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altLang="ko-KR" b="1" dirty="0">
              <a:solidFill>
                <a:schemeClr val="dk1"/>
              </a:solidFill>
              <a:latin typeface="Noto Sans"/>
              <a:ea typeface="Noto Sans"/>
              <a:sym typeface="Noto San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altLang="ko-KR" b="1" dirty="0">
              <a:solidFill>
                <a:schemeClr val="dk1"/>
              </a:solidFill>
              <a:latin typeface="Noto Sans"/>
              <a:ea typeface="Noto Sans"/>
              <a:sym typeface="Noto San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altLang="ko-KR" b="1" dirty="0">
              <a:solidFill>
                <a:schemeClr val="dk1"/>
              </a:solidFill>
              <a:latin typeface="Noto Sans"/>
              <a:ea typeface="Noto Sans"/>
              <a:sym typeface="Noto San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altLang="ko-KR" b="1" dirty="0">
              <a:solidFill>
                <a:schemeClr val="dk1"/>
              </a:solidFill>
              <a:latin typeface="Noto Sans"/>
              <a:ea typeface="Noto Sans"/>
              <a:sym typeface="Noto San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altLang="ko-KR" b="1" dirty="0">
              <a:solidFill>
                <a:schemeClr val="dk1"/>
              </a:solidFill>
              <a:latin typeface="Noto Sans"/>
              <a:ea typeface="Noto Sans"/>
              <a:sym typeface="Noto Sans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b="1" dirty="0">
                <a:solidFill>
                  <a:schemeClr val="dk1"/>
                </a:solidFill>
                <a:latin typeface="Noto Sans"/>
                <a:ea typeface="Noto Sans"/>
                <a:sym typeface="Noto Sans"/>
              </a:rPr>
              <a:t>Desktop-centric vs Mobile-centric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2516D1-A1A9-B472-DD2B-F885973B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95" y="814442"/>
            <a:ext cx="2224057" cy="38824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4C401E-E92B-7A52-008C-59C941D5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130" y="692134"/>
            <a:ext cx="2124845" cy="4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5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51423-D855-FFE6-71EE-B386A6E0097B}"/>
              </a:ext>
            </a:extLst>
          </p:cNvPr>
          <p:cNvSpPr txBox="1"/>
          <p:nvPr/>
        </p:nvSpPr>
        <p:spPr>
          <a:xfrm>
            <a:off x="813017" y="1265868"/>
            <a:ext cx="4572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Noto Sans"/>
                <a:ea typeface="Noto Sans"/>
                <a:sym typeface="Noto Sans"/>
              </a:rPr>
              <a:t>Responsive UI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EF2EB-278D-EC5A-961C-7C020E3F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16" y="1970596"/>
            <a:ext cx="4083428" cy="1976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E5978-F825-3846-072E-24994DED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61" y="1408984"/>
            <a:ext cx="1436879" cy="31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Refactoring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51423-D855-FFE6-71EE-B386A6E0097B}"/>
              </a:ext>
            </a:extLst>
          </p:cNvPr>
          <p:cNvSpPr txBox="1"/>
          <p:nvPr/>
        </p:nvSpPr>
        <p:spPr>
          <a:xfrm>
            <a:off x="813017" y="1265868"/>
            <a:ext cx="4572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Noto Sans"/>
                <a:ea typeface="Noto Sans"/>
                <a:sym typeface="Noto Sans"/>
              </a:rPr>
              <a:t>Error status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1C5E5-656B-5F9D-5BBC-266CE3B0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76" y="267451"/>
            <a:ext cx="3647299" cy="4559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1DEC07-6619-8963-7964-34965BAAB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45" y="2785499"/>
            <a:ext cx="3965095" cy="2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0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 : To-do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144;p19">
            <a:extLst>
              <a:ext uri="{FF2B5EF4-FFF2-40B4-BE49-F238E27FC236}">
                <a16:creationId xmlns:a16="http://schemas.microsoft.com/office/drawing/2014/main" id="{9E735BAD-BB00-16A2-52F4-85F931CA5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6660" y="1877117"/>
            <a:ext cx="6215313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My Page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Project Registration</a:t>
            </a:r>
          </a:p>
        </p:txBody>
      </p:sp>
    </p:spTree>
    <p:extLst>
      <p:ext uri="{BB962C8B-B14F-4D97-AF65-F5344CB8AC3E}">
        <p14:creationId xmlns:p14="http://schemas.microsoft.com/office/powerpoint/2010/main" val="221235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664707" y="2496471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/>
              <a:t>Backend</a:t>
            </a:r>
            <a:endParaRPr sz="100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87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 Progress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86124" y="1667434"/>
            <a:ext cx="2602535" cy="2590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APIs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Email Authentication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en-US" b="1" dirty="0"/>
              <a:t>Bringing University domains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Creating Class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en-US" b="1" dirty="0"/>
              <a:t>Adding Questions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en-US" b="1" dirty="0"/>
              <a:t>Join Class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24296DC8-B957-736A-DE4D-4CCDA66C4024}"/>
              </a:ext>
            </a:extLst>
          </p:cNvPr>
          <p:cNvSpPr txBox="1">
            <a:spLocks/>
          </p:cNvSpPr>
          <p:nvPr/>
        </p:nvSpPr>
        <p:spPr>
          <a:xfrm>
            <a:off x="3484501" y="1667434"/>
            <a:ext cx="2602535" cy="25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2000" b="1" dirty="0"/>
              <a:t>Algorithm</a:t>
            </a:r>
          </a:p>
          <a:p>
            <a:pPr marL="0" indent="0" algn="ctr">
              <a:buFont typeface="Lato"/>
              <a:buNone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b="1" dirty="0"/>
              <a:t>Single Process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Create Graph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Create Teams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  <p:sp>
        <p:nvSpPr>
          <p:cNvPr id="11" name="Google Shape;153;p20">
            <a:extLst>
              <a:ext uri="{FF2B5EF4-FFF2-40B4-BE49-F238E27FC236}">
                <a16:creationId xmlns:a16="http://schemas.microsoft.com/office/drawing/2014/main" id="{671451B5-96D0-0E5B-A209-E331A2F272CA}"/>
              </a:ext>
            </a:extLst>
          </p:cNvPr>
          <p:cNvSpPr txBox="1">
            <a:spLocks/>
          </p:cNvSpPr>
          <p:nvPr/>
        </p:nvSpPr>
        <p:spPr>
          <a:xfrm>
            <a:off x="6055032" y="1667433"/>
            <a:ext cx="2602535" cy="25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2000" b="1" dirty="0"/>
              <a:t>Code Refactoring</a:t>
            </a:r>
          </a:p>
          <a:p>
            <a:pPr marL="0" indent="0" algn="ctr">
              <a:buFont typeface="Lato"/>
              <a:buNone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b="1" dirty="0"/>
              <a:t>Routing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: Email Verification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51423-D855-FFE6-71EE-B386A6E0097B}"/>
              </a:ext>
            </a:extLst>
          </p:cNvPr>
          <p:cNvSpPr txBox="1"/>
          <p:nvPr/>
        </p:nvSpPr>
        <p:spPr>
          <a:xfrm>
            <a:off x="813017" y="1265868"/>
            <a:ext cx="4572000" cy="232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ko-KR" sz="14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Implement email authentication API</a:t>
            </a:r>
            <a:endParaRPr lang="en-US" altLang="ko-KR" dirty="0"/>
          </a:p>
          <a:p>
            <a:pPr marL="9144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9144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9144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9144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9144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9144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200" b="1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 sz="14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Implement university domain authentication</a:t>
            </a:r>
            <a:endParaRPr lang="en-US" altLang="ko-KR" sz="1200" b="1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" name="Google Shape;91;p14">
            <a:extLst>
              <a:ext uri="{FF2B5EF4-FFF2-40B4-BE49-F238E27FC236}">
                <a16:creationId xmlns:a16="http://schemas.microsoft.com/office/drawing/2014/main" id="{C469A311-3437-5095-F2CA-AE24E52622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864" y="1582082"/>
            <a:ext cx="4012020" cy="123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2;p14">
            <a:extLst>
              <a:ext uri="{FF2B5EF4-FFF2-40B4-BE49-F238E27FC236}">
                <a16:creationId xmlns:a16="http://schemas.microsoft.com/office/drawing/2014/main" id="{035964A2-CAB2-3840-57D0-0D832BFA0EF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864" y="3588555"/>
            <a:ext cx="5015596" cy="133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13017" y="1174326"/>
            <a:ext cx="6215313" cy="2673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300" dirty="0"/>
              <a:t>Adding Questions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altLang="ko-KR" sz="1300" dirty="0"/>
              <a:t>Adding Default Questions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altLang="ko-KR" sz="1300" dirty="0"/>
              <a:t>Adding Custom Questions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300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API: Creating Class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D57866-4CD5-4705-88E9-74F9624E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44" y="1124137"/>
            <a:ext cx="3802631" cy="2824811"/>
          </a:xfrm>
          <a:prstGeom prst="rect">
            <a:avLst/>
          </a:prstGeom>
        </p:spPr>
      </p:pic>
      <p:sp>
        <p:nvSpPr>
          <p:cNvPr id="4" name="Google Shape;144;p19">
            <a:extLst>
              <a:ext uri="{FF2B5EF4-FFF2-40B4-BE49-F238E27FC236}">
                <a16:creationId xmlns:a16="http://schemas.microsoft.com/office/drawing/2014/main" id="{C75D4CA7-B80E-0121-68F7-8C858048FDB6}"/>
              </a:ext>
            </a:extLst>
          </p:cNvPr>
          <p:cNvSpPr txBox="1">
            <a:spLocks/>
          </p:cNvSpPr>
          <p:nvPr/>
        </p:nvSpPr>
        <p:spPr>
          <a:xfrm>
            <a:off x="6043403" y="3886843"/>
            <a:ext cx="2615313" cy="50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1300" dirty="0"/>
              <a:t>Default Question Lists (partial)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7CF339-5598-1426-21DC-E77FD4C2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22" y="2251560"/>
            <a:ext cx="2459815" cy="2757224"/>
          </a:xfrm>
          <a:prstGeom prst="rect">
            <a:avLst/>
          </a:prstGeom>
        </p:spPr>
      </p:pic>
      <p:sp>
        <p:nvSpPr>
          <p:cNvPr id="9" name="Google Shape;144;p19">
            <a:extLst>
              <a:ext uri="{FF2B5EF4-FFF2-40B4-BE49-F238E27FC236}">
                <a16:creationId xmlns:a16="http://schemas.microsoft.com/office/drawing/2014/main" id="{5DEB16DA-2ADC-C327-62C9-A12872CC453E}"/>
              </a:ext>
            </a:extLst>
          </p:cNvPr>
          <p:cNvSpPr txBox="1">
            <a:spLocks/>
          </p:cNvSpPr>
          <p:nvPr/>
        </p:nvSpPr>
        <p:spPr>
          <a:xfrm>
            <a:off x="3420337" y="4453860"/>
            <a:ext cx="2615313" cy="50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1300" dirty="0"/>
              <a:t>Custom Question Example</a:t>
            </a:r>
          </a:p>
        </p:txBody>
      </p:sp>
    </p:spTree>
    <p:extLst>
      <p:ext uri="{BB962C8B-B14F-4D97-AF65-F5344CB8AC3E}">
        <p14:creationId xmlns:p14="http://schemas.microsoft.com/office/powerpoint/2010/main" val="260081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13017" y="1360634"/>
            <a:ext cx="6215313" cy="2673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300" dirty="0"/>
              <a:t>Join Class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altLang="ko-KR" sz="1300" dirty="0"/>
              <a:t>Add Class to User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altLang="ko-KR" sz="1300" dirty="0"/>
              <a:t>Add User to Class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300"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API: Creating Class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9876EB-938B-700C-7EB6-A3D8A3AD7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20" y="2217603"/>
            <a:ext cx="2938820" cy="1866258"/>
          </a:xfrm>
          <a:prstGeom prst="rect">
            <a:avLst/>
          </a:prstGeom>
        </p:spPr>
      </p:pic>
      <p:sp>
        <p:nvSpPr>
          <p:cNvPr id="2" name="Google Shape;144;p19">
            <a:extLst>
              <a:ext uri="{FF2B5EF4-FFF2-40B4-BE49-F238E27FC236}">
                <a16:creationId xmlns:a16="http://schemas.microsoft.com/office/drawing/2014/main" id="{A19E557E-9386-8DCA-C24C-5549CEBD5C95}"/>
              </a:ext>
            </a:extLst>
          </p:cNvPr>
          <p:cNvSpPr txBox="1">
            <a:spLocks/>
          </p:cNvSpPr>
          <p:nvPr/>
        </p:nvSpPr>
        <p:spPr>
          <a:xfrm>
            <a:off x="6722865" y="4077249"/>
            <a:ext cx="938824" cy="61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1300" dirty="0"/>
              <a:t>Class DB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7901E-1AF4-ED0E-D5C0-9B7F4B594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78" y="2583914"/>
            <a:ext cx="3013332" cy="1450203"/>
          </a:xfrm>
          <a:prstGeom prst="rect">
            <a:avLst/>
          </a:prstGeom>
        </p:spPr>
      </p:pic>
      <p:sp>
        <p:nvSpPr>
          <p:cNvPr id="10" name="Google Shape;144;p19">
            <a:extLst>
              <a:ext uri="{FF2B5EF4-FFF2-40B4-BE49-F238E27FC236}">
                <a16:creationId xmlns:a16="http://schemas.microsoft.com/office/drawing/2014/main" id="{1CC4266C-1DDB-2D7E-E89F-153A39111FFD}"/>
              </a:ext>
            </a:extLst>
          </p:cNvPr>
          <p:cNvSpPr txBox="1">
            <a:spLocks/>
          </p:cNvSpPr>
          <p:nvPr/>
        </p:nvSpPr>
        <p:spPr>
          <a:xfrm>
            <a:off x="2043500" y="4083861"/>
            <a:ext cx="938824" cy="61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1300" dirty="0"/>
              <a:t>User DB</a:t>
            </a:r>
          </a:p>
        </p:txBody>
      </p:sp>
    </p:spTree>
    <p:extLst>
      <p:ext uri="{BB962C8B-B14F-4D97-AF65-F5344CB8AC3E}">
        <p14:creationId xmlns:p14="http://schemas.microsoft.com/office/powerpoint/2010/main" val="3946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D601D8C-C7D4-E2F5-B938-6A60D41FC68D}"/>
              </a:ext>
            </a:extLst>
          </p:cNvPr>
          <p:cNvSpPr/>
          <p:nvPr/>
        </p:nvSpPr>
        <p:spPr>
          <a:xfrm>
            <a:off x="1013011" y="1809750"/>
            <a:ext cx="1927412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Students’ Answers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1CF6BD-2664-932E-5DBD-6373687AA96F}"/>
              </a:ext>
            </a:extLst>
          </p:cNvPr>
          <p:cNvSpPr/>
          <p:nvPr/>
        </p:nvSpPr>
        <p:spPr>
          <a:xfrm>
            <a:off x="3490128" y="1809750"/>
            <a:ext cx="1927412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 Graph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E30885-A316-B49E-C432-89A5659F4588}"/>
              </a:ext>
            </a:extLst>
          </p:cNvPr>
          <p:cNvSpPr/>
          <p:nvPr/>
        </p:nvSpPr>
        <p:spPr>
          <a:xfrm>
            <a:off x="5967246" y="1809750"/>
            <a:ext cx="1927412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 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F94AE55-4513-972F-7E2D-972AD09839FB}"/>
              </a:ext>
            </a:extLst>
          </p:cNvPr>
          <p:cNvSpPr/>
          <p:nvPr/>
        </p:nvSpPr>
        <p:spPr>
          <a:xfrm>
            <a:off x="3043517" y="2437839"/>
            <a:ext cx="343517" cy="26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0DF07B2-6CDD-F325-B249-4B65131B63C3}"/>
              </a:ext>
            </a:extLst>
          </p:cNvPr>
          <p:cNvSpPr/>
          <p:nvPr/>
        </p:nvSpPr>
        <p:spPr>
          <a:xfrm>
            <a:off x="5520634" y="2428314"/>
            <a:ext cx="343517" cy="26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Trial and Error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Progress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 To-do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54050" y="1523401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Progress</a:t>
            </a:r>
          </a:p>
          <a:p>
            <a:pPr lvl="0" algn="ctr" rtl="0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Trial and Error</a:t>
            </a:r>
          </a:p>
          <a:p>
            <a:pPr lvl="0" algn="ctr" rtl="0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 To-do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Refactoring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Google Shape;144;p19">
            <a:extLst>
              <a:ext uri="{FF2B5EF4-FFF2-40B4-BE49-F238E27FC236}">
                <a16:creationId xmlns:a16="http://schemas.microsoft.com/office/drawing/2014/main" id="{35F00248-985D-2293-CC24-E385C3DA7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3017" y="1360634"/>
            <a:ext cx="6215313" cy="477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3000" dirty="0"/>
              <a:t>Splitting APIs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3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02803C9-08E8-DA65-1B95-0825C1E5800D}"/>
              </a:ext>
            </a:extLst>
          </p:cNvPr>
          <p:cNvSpPr/>
          <p:nvPr/>
        </p:nvSpPr>
        <p:spPr>
          <a:xfrm>
            <a:off x="3653611" y="1322058"/>
            <a:ext cx="1210238" cy="1122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9A19F46-5A98-2D35-0551-01C7EE0E4D68}"/>
              </a:ext>
            </a:extLst>
          </p:cNvPr>
          <p:cNvSpPr/>
          <p:nvPr/>
        </p:nvSpPr>
        <p:spPr>
          <a:xfrm>
            <a:off x="2561330" y="2481506"/>
            <a:ext cx="1016939" cy="892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CF14DA-A18D-075E-22FB-2C7A16D08364}"/>
              </a:ext>
            </a:extLst>
          </p:cNvPr>
          <p:cNvSpPr/>
          <p:nvPr/>
        </p:nvSpPr>
        <p:spPr>
          <a:xfrm>
            <a:off x="4992978" y="2418242"/>
            <a:ext cx="937088" cy="892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F1FDD-D5EE-0669-6001-B057BE64617A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3429342" y="2337465"/>
            <a:ext cx="253138" cy="27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C337CC-A10F-05B4-2849-97D3F46E64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48746" y="2276996"/>
            <a:ext cx="281465" cy="27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5D3C9B-157B-B9AE-8BBB-209CC55B9C39}"/>
              </a:ext>
            </a:extLst>
          </p:cNvPr>
          <p:cNvCxnSpPr/>
          <p:nvPr/>
        </p:nvCxnSpPr>
        <p:spPr>
          <a:xfrm flipH="1">
            <a:off x="2500783" y="3304625"/>
            <a:ext cx="177235" cy="16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8ACC6875-0D94-315F-920E-0325B0ED05C4}"/>
              </a:ext>
            </a:extLst>
          </p:cNvPr>
          <p:cNvSpPr/>
          <p:nvPr/>
        </p:nvSpPr>
        <p:spPr>
          <a:xfrm>
            <a:off x="1800885" y="3470869"/>
            <a:ext cx="938287" cy="792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18C4C8-37B4-6EDA-C2CD-8142BE7EF979}"/>
              </a:ext>
            </a:extLst>
          </p:cNvPr>
          <p:cNvCxnSpPr/>
          <p:nvPr/>
        </p:nvCxnSpPr>
        <p:spPr>
          <a:xfrm>
            <a:off x="3505245" y="3274621"/>
            <a:ext cx="177235" cy="16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EA36532-F13B-2657-5BD2-61E10E829732}"/>
              </a:ext>
            </a:extLst>
          </p:cNvPr>
          <p:cNvSpPr/>
          <p:nvPr/>
        </p:nvSpPr>
        <p:spPr>
          <a:xfrm>
            <a:off x="3315554" y="3422353"/>
            <a:ext cx="938287" cy="792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Verify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Google Shape;144;p19">
            <a:extLst>
              <a:ext uri="{FF2B5EF4-FFF2-40B4-BE49-F238E27FC236}">
                <a16:creationId xmlns:a16="http://schemas.microsoft.com/office/drawing/2014/main" id="{1A4B8F85-EE17-68CF-7871-70C26FAB9C27}"/>
              </a:ext>
            </a:extLst>
          </p:cNvPr>
          <p:cNvSpPr txBox="1">
            <a:spLocks/>
          </p:cNvSpPr>
          <p:nvPr/>
        </p:nvSpPr>
        <p:spPr>
          <a:xfrm>
            <a:off x="2848200" y="3826451"/>
            <a:ext cx="550099" cy="47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1300" dirty="0"/>
              <a:t>…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956D97F-293E-0688-071D-9A84E02C8084}"/>
              </a:ext>
            </a:extLst>
          </p:cNvPr>
          <p:cNvSpPr/>
          <p:nvPr/>
        </p:nvSpPr>
        <p:spPr>
          <a:xfrm>
            <a:off x="4359094" y="3444286"/>
            <a:ext cx="1210238" cy="792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 question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849D003-4C07-C714-AAD7-A1D412344009}"/>
              </a:ext>
            </a:extLst>
          </p:cNvPr>
          <p:cNvSpPr/>
          <p:nvPr/>
        </p:nvSpPr>
        <p:spPr>
          <a:xfrm>
            <a:off x="5674585" y="3439020"/>
            <a:ext cx="1210238" cy="792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Join 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65D8EF-EA8B-2FFD-788F-FC1C73BAB676}"/>
              </a:ext>
            </a:extLst>
          </p:cNvPr>
          <p:cNvCxnSpPr/>
          <p:nvPr/>
        </p:nvCxnSpPr>
        <p:spPr>
          <a:xfrm flipH="1">
            <a:off x="5041593" y="3257954"/>
            <a:ext cx="177235" cy="16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3D3A99-474A-7763-D87F-17CD0DF97856}"/>
              </a:ext>
            </a:extLst>
          </p:cNvPr>
          <p:cNvCxnSpPr>
            <a:cxnSpLocks/>
          </p:cNvCxnSpPr>
          <p:nvPr/>
        </p:nvCxnSpPr>
        <p:spPr>
          <a:xfrm>
            <a:off x="5841448" y="3175754"/>
            <a:ext cx="355619" cy="27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44;p19">
            <a:extLst>
              <a:ext uri="{FF2B5EF4-FFF2-40B4-BE49-F238E27FC236}">
                <a16:creationId xmlns:a16="http://schemas.microsoft.com/office/drawing/2014/main" id="{E6FF0978-1C22-8C9E-B5D5-3117352203D4}"/>
              </a:ext>
            </a:extLst>
          </p:cNvPr>
          <p:cNvSpPr txBox="1">
            <a:spLocks/>
          </p:cNvSpPr>
          <p:nvPr/>
        </p:nvSpPr>
        <p:spPr>
          <a:xfrm>
            <a:off x="5505692" y="3835180"/>
            <a:ext cx="550099" cy="47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13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1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6258A-178E-86DB-A2C1-1257CAC9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Backend: Trial and Error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F46771-39B9-DA17-F7F0-F7EFD50FB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Google Shape;104;p16">
            <a:extLst>
              <a:ext uri="{FF2B5EF4-FFF2-40B4-BE49-F238E27FC236}">
                <a16:creationId xmlns:a16="http://schemas.microsoft.com/office/drawing/2014/main" id="{2E7BDB5A-BDC0-1158-E847-33E331A348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928" y="1455644"/>
            <a:ext cx="4975144" cy="158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5;p16">
            <a:extLst>
              <a:ext uri="{FF2B5EF4-FFF2-40B4-BE49-F238E27FC236}">
                <a16:creationId xmlns:a16="http://schemas.microsoft.com/office/drawing/2014/main" id="{1FB71467-DEBF-82DA-4F26-05EA4C0278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3078671"/>
            <a:ext cx="7135771" cy="1775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64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: To-do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Google Shape;144;p19">
            <a:extLst>
              <a:ext uri="{FF2B5EF4-FFF2-40B4-BE49-F238E27FC236}">
                <a16:creationId xmlns:a16="http://schemas.microsoft.com/office/drawing/2014/main" id="{9E735BAD-BB00-16A2-52F4-85F931CA5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6660" y="1877117"/>
            <a:ext cx="6215313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Add Logging Middleware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Algorithm + API integration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altLang="ko-KR" dirty="0" err="1"/>
              <a:t>Api</a:t>
            </a:r>
            <a:r>
              <a:rPr lang="en-US" altLang="ko-KR" dirty="0"/>
              <a:t> Specification -&gt; Swagger Module</a:t>
            </a:r>
          </a:p>
        </p:txBody>
      </p:sp>
    </p:spTree>
    <p:extLst>
      <p:ext uri="{BB962C8B-B14F-4D97-AF65-F5344CB8AC3E}">
        <p14:creationId xmlns:p14="http://schemas.microsoft.com/office/powerpoint/2010/main" val="261559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D24C4-0992-FD3B-4099-FA89FA05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06" y="2143050"/>
            <a:ext cx="6462600" cy="857400"/>
          </a:xfrm>
        </p:spPr>
        <p:txBody>
          <a:bodyPr/>
          <a:lstStyle/>
          <a:p>
            <a:r>
              <a:rPr lang="en-US" altLang="ko-KR" sz="8000" dirty="0"/>
              <a:t>Thank you</a:t>
            </a:r>
            <a:endParaRPr lang="ko-KR" altLang="en-US" sz="8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2083B-DD1B-2BA9-3709-6A2D9E6CC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11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664707" y="2496471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/>
              <a:t>Frontend</a:t>
            </a:r>
            <a:endParaRPr sz="100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 : Trial and error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44;p19">
            <a:extLst>
              <a:ext uri="{FF2B5EF4-FFF2-40B4-BE49-F238E27FC236}">
                <a16:creationId xmlns:a16="http://schemas.microsoft.com/office/drawing/2014/main" id="{9E735BAD-BB00-16A2-52F4-85F931CA5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6660" y="2438399"/>
            <a:ext cx="6995574" cy="1144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Hard to implement code without any design!</a:t>
            </a:r>
          </a:p>
        </p:txBody>
      </p:sp>
    </p:spTree>
    <p:extLst>
      <p:ext uri="{BB962C8B-B14F-4D97-AF65-F5344CB8AC3E}">
        <p14:creationId xmlns:p14="http://schemas.microsoft.com/office/powerpoint/2010/main" val="28098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Frontend: Progress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86124" y="1667434"/>
            <a:ext cx="2602535" cy="2590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Design &amp; Web Flow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Landing Page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Project Registration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Team Activity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24296DC8-B957-736A-DE4D-4CCDA66C4024}"/>
              </a:ext>
            </a:extLst>
          </p:cNvPr>
          <p:cNvSpPr txBox="1">
            <a:spLocks/>
          </p:cNvSpPr>
          <p:nvPr/>
        </p:nvSpPr>
        <p:spPr>
          <a:xfrm>
            <a:off x="3484501" y="1667434"/>
            <a:ext cx="2602535" cy="25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2000" b="1" dirty="0"/>
              <a:t>Implementation</a:t>
            </a:r>
          </a:p>
          <a:p>
            <a:pPr marL="0" indent="0" algn="ctr">
              <a:buFont typeface="Lato"/>
              <a:buNone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b="1" dirty="0"/>
              <a:t>Login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Register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Get </a:t>
            </a:r>
            <a:r>
              <a:rPr lang="en-US" b="1" dirty="0" err="1"/>
              <a:t>MyInfo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Responsive UI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  <p:sp>
        <p:nvSpPr>
          <p:cNvPr id="11" name="Google Shape;153;p20">
            <a:extLst>
              <a:ext uri="{FF2B5EF4-FFF2-40B4-BE49-F238E27FC236}">
                <a16:creationId xmlns:a16="http://schemas.microsoft.com/office/drawing/2014/main" id="{671451B5-96D0-0E5B-A209-E331A2F272CA}"/>
              </a:ext>
            </a:extLst>
          </p:cNvPr>
          <p:cNvSpPr txBox="1">
            <a:spLocks/>
          </p:cNvSpPr>
          <p:nvPr/>
        </p:nvSpPr>
        <p:spPr>
          <a:xfrm>
            <a:off x="6055032" y="1667433"/>
            <a:ext cx="2602535" cy="25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2000" b="1" dirty="0"/>
              <a:t>Code Refactoring</a:t>
            </a:r>
          </a:p>
          <a:p>
            <a:pPr marL="0" indent="0" algn="ctr">
              <a:buFont typeface="Lato"/>
              <a:buNone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b="1" dirty="0"/>
              <a:t>Error Status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720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&amp; Web Flow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51423-D855-FFE6-71EE-B386A6E0097B}"/>
              </a:ext>
            </a:extLst>
          </p:cNvPr>
          <p:cNvSpPr txBox="1"/>
          <p:nvPr/>
        </p:nvSpPr>
        <p:spPr>
          <a:xfrm>
            <a:off x="813017" y="1265868"/>
            <a:ext cx="4572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Noto Sans"/>
                <a:ea typeface="Noto Sans"/>
                <a:sym typeface="Noto Sans"/>
              </a:rPr>
              <a:t>My Page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FDD22A-05C0-182A-8EE3-C8BBB0790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"/>
          <a:stretch/>
        </p:blipFill>
        <p:spPr>
          <a:xfrm>
            <a:off x="256982" y="1779062"/>
            <a:ext cx="4088780" cy="23145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A777D3-C838-3664-47B5-3D8704E46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40" y="1779062"/>
            <a:ext cx="4174775" cy="23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6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&amp; Web Flow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51423-D855-FFE6-71EE-B386A6E0097B}"/>
              </a:ext>
            </a:extLst>
          </p:cNvPr>
          <p:cNvSpPr txBox="1"/>
          <p:nvPr/>
        </p:nvSpPr>
        <p:spPr>
          <a:xfrm>
            <a:off x="813017" y="1265868"/>
            <a:ext cx="4572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Noto Sans"/>
                <a:ea typeface="Noto Sans"/>
                <a:sym typeface="Noto Sans"/>
              </a:rPr>
              <a:t>Project Registration (for professors)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0BD2BA-3FE6-EB56-2C5A-CD189572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61" y="1709479"/>
            <a:ext cx="5168077" cy="29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&amp; Web Flow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51423-D855-FFE6-71EE-B386A6E0097B}"/>
              </a:ext>
            </a:extLst>
          </p:cNvPr>
          <p:cNvSpPr txBox="1"/>
          <p:nvPr/>
        </p:nvSpPr>
        <p:spPr>
          <a:xfrm>
            <a:off x="813017" y="1265868"/>
            <a:ext cx="4572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Noto Sans"/>
                <a:ea typeface="Noto Sans"/>
                <a:sym typeface="Noto Sans"/>
              </a:rPr>
              <a:t>Project Application (for students)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A490A-C4DE-6265-30AB-9C35A222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44" y="1643642"/>
            <a:ext cx="5597912" cy="31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4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13017" y="31692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&amp; Web Flow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51423-D855-FFE6-71EE-B386A6E0097B}"/>
              </a:ext>
            </a:extLst>
          </p:cNvPr>
          <p:cNvSpPr txBox="1"/>
          <p:nvPr/>
        </p:nvSpPr>
        <p:spPr>
          <a:xfrm>
            <a:off x="813017" y="1265868"/>
            <a:ext cx="4572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Noto Sans"/>
                <a:ea typeface="Noto Sans"/>
                <a:sym typeface="Noto Sans"/>
              </a:rPr>
              <a:t>Team Activity (for students)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EDC135-2572-609B-116D-46118BFA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8" y="1874100"/>
            <a:ext cx="4404912" cy="23985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A1F9DD-34F6-5687-DA2B-66280323B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45634"/>
            <a:ext cx="4521371" cy="24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5055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272</Words>
  <Application>Microsoft Office PowerPoint</Application>
  <PresentationFormat>화면 슬라이드 쇼(16:9)</PresentationFormat>
  <Paragraphs>139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Raleway</vt:lpstr>
      <vt:lpstr>Noto Sans</vt:lpstr>
      <vt:lpstr>맑은 고딕</vt:lpstr>
      <vt:lpstr>Lato</vt:lpstr>
      <vt:lpstr>Abadi</vt:lpstr>
      <vt:lpstr>Arial</vt:lpstr>
      <vt:lpstr>Antonio template</vt:lpstr>
      <vt:lpstr>Week 7 Weekly Progress</vt:lpstr>
      <vt:lpstr>Table of Contents</vt:lpstr>
      <vt:lpstr>Frontend</vt:lpstr>
      <vt:lpstr>Frontend : Trial and error</vt:lpstr>
      <vt:lpstr>Frontend: Progress</vt:lpstr>
      <vt:lpstr>Design &amp; Web Flow</vt:lpstr>
      <vt:lpstr>Design &amp; Web Flow</vt:lpstr>
      <vt:lpstr>Design &amp; Web Flow</vt:lpstr>
      <vt:lpstr>Design &amp; Web Flow</vt:lpstr>
      <vt:lpstr>Implementation</vt:lpstr>
      <vt:lpstr>Implementation</vt:lpstr>
      <vt:lpstr>Code Refactoring</vt:lpstr>
      <vt:lpstr>Frontend : To-do</vt:lpstr>
      <vt:lpstr>Backend</vt:lpstr>
      <vt:lpstr>Backend: Progress</vt:lpstr>
      <vt:lpstr>API : Email Verification</vt:lpstr>
      <vt:lpstr>API: Creating Class</vt:lpstr>
      <vt:lpstr>API: Creating Class</vt:lpstr>
      <vt:lpstr>Algorithm</vt:lpstr>
      <vt:lpstr>Code Refactoring</vt:lpstr>
      <vt:lpstr>Backend: Trial and Error</vt:lpstr>
      <vt:lpstr>Backend : To-do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Background</dc:title>
  <dc:creator>백준선</dc:creator>
  <cp:lastModifiedBy>남하임</cp:lastModifiedBy>
  <cp:revision>17</cp:revision>
  <dcterms:modified xsi:type="dcterms:W3CDTF">2023-04-14T03:29:30Z</dcterms:modified>
</cp:coreProperties>
</file>