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441" r:id="rId3"/>
    <p:sldId id="445" r:id="rId4"/>
    <p:sldId id="498" r:id="rId5"/>
    <p:sldId id="436" r:id="rId6"/>
    <p:sldId id="499" r:id="rId7"/>
    <p:sldId id="501" r:id="rId8"/>
    <p:sldId id="500" r:id="rId9"/>
  </p:sldIdLst>
  <p:sldSz cx="12192000" cy="6858000"/>
  <p:notesSz cx="6858000" cy="9144000"/>
  <p:embeddedFontLst>
    <p:embeddedFont>
      <p:font typeface="나눔스퀘어 네오 Heavy" panose="020B0600000101010101" charset="-127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Designball-Social-01" pitchFamily="2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Extrabold" panose="020B0906030804020204" pitchFamily="34" charset="0"/>
      <p:bold r:id="rId22"/>
      <p:boldItalic r:id="rId23"/>
    </p:embeddedFont>
    <p:embeddedFont>
      <p:font typeface="Open Sans Light" panose="020B0306030504020204" pitchFamily="34" charset="0"/>
      <p:regular r:id="rId24"/>
      <p:italic r:id="rId25"/>
    </p:embeddedFont>
    <p:embeddedFont>
      <p:font typeface="나눔스퀘어" panose="020B0600000101010101" pitchFamily="50" charset="-127"/>
      <p:regular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7310" userDrawn="1">
          <p15:clr>
            <a:srgbClr val="A4A3A4"/>
          </p15:clr>
        </p15:guide>
        <p15:guide id="4" orient="horz" pos="228" userDrawn="1">
          <p15:clr>
            <a:srgbClr val="A4A3A4"/>
          </p15:clr>
        </p15:guide>
        <p15:guide id="5" pos="7446" userDrawn="1">
          <p15:clr>
            <a:srgbClr val="A4A3A4"/>
          </p15:clr>
        </p15:guide>
        <p15:guide id="6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FFC000"/>
    <a:srgbClr val="D0CECE"/>
    <a:srgbClr val="F2F2F2"/>
    <a:srgbClr val="C5E0B4"/>
    <a:srgbClr val="FFE289"/>
    <a:srgbClr val="58B368"/>
    <a:srgbClr val="1CA4AB"/>
    <a:srgbClr val="DAD873"/>
    <a:srgbClr val="D9E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6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74" y="390"/>
      </p:cViewPr>
      <p:guideLst>
        <p:guide orient="horz" pos="2160"/>
        <p:guide pos="7310"/>
        <p:guide orient="horz" pos="228"/>
        <p:guide pos="7446"/>
        <p:guide orient="horz" pos="4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FC9F607-E44A-DA76-02D5-26D829D1FC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209E55-8A0B-8297-D418-289EE29034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838-9FCD-4B30-A3B5-9CBC0FA5D5F6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083EDD-0CF2-4073-74EF-B84EDFF480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3F4E73-80D4-4B46-536B-AC4E74F427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752F6-ADE6-43C5-A6F8-15A17700C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822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8BD1D-6A05-4E97-A624-0D1F6FEDB859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A21E1-50FB-4A3F-ABB0-AE43A1F1F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3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twitter.com/" TargetMode="Externa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twitter.com/" TargetMode="Externa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twitter.com/" TargetMode="Externa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twitter.com/" TargetMode="Externa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twitter.com/" TargetMode="Externa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twitter.com/" TargetMode="Externa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twitter.com/" TargetMode="Externa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twitter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twitter.com/" TargetMode="Externa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twitter.com/" TargetMode="Externa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twitter.com/" TargetMode="Externa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twitter.com/" TargetMode="Externa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twitter.com/" TargetMode="Externa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twitter.com/" TargetMode="Externa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twitter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8BF42-5368-4EFB-81C9-CF1D0E062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AFFA5F-EECD-4C6E-A1C3-B83E74C0B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64B08-9214-4817-AD1C-9F072A0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A6A2-3D65-469C-B214-71C71A2FB257}" type="datetime1">
              <a:rPr lang="ko-KR" altLang="en-US" smtClean="0"/>
              <a:t>2023-05-26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898DA-E206-477C-A334-319F9D5C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E7416-5109-430E-89BC-7EC6A875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81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5356B-ACDA-42DF-B521-E2D2EAAD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D80E53-2132-4C21-9B7B-36EF033E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4E450-A51B-4124-837A-DC943E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58C1-A6CE-4B6B-868E-E49553F4B862}" type="datetime1">
              <a:rPr lang="ko-KR" altLang="en-US" smtClean="0"/>
              <a:t>2023-05-26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A71E4-FA23-468E-ABC7-D2F5C9C4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A4DA4-891D-4CEA-B200-5285FD64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26024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748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CBB6D8-DDDD-4033-B680-A96EC9138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D59A7F-F545-4DF8-8853-8E49E50A5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7B4A5-DFD0-402F-93C6-768306FF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DDD7-7A67-496B-B4C5-4B0E9C689CD4}" type="datetime1">
              <a:rPr lang="ko-KR" altLang="en-US" smtClean="0"/>
              <a:t>2023-05-26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DE06D-2029-4E59-8517-458D9807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1B6B9-063D-4046-B8D9-180F4647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872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20026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20026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20026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64697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727028" y="227883"/>
            <a:ext cx="1610876" cy="5878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901650" y="375603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2908484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20026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20026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20026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64697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B50162-B53A-4D53-985F-D3169468460F}"/>
              </a:ext>
            </a:extLst>
          </p:cNvPr>
          <p:cNvSpPr/>
          <p:nvPr userDrawn="1"/>
        </p:nvSpPr>
        <p:spPr>
          <a:xfrm>
            <a:off x="727028" y="227883"/>
            <a:ext cx="1610876" cy="587829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AA740-871A-4FDD-B5BE-77B04DD73008}"/>
              </a:ext>
            </a:extLst>
          </p:cNvPr>
          <p:cNvSpPr txBox="1"/>
          <p:nvPr userDrawn="1"/>
        </p:nvSpPr>
        <p:spPr>
          <a:xfrm>
            <a:off x="901650" y="375603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257692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20026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20026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20026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64697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6E49E-6A53-4F4D-9EED-FA6EEC2123E3}"/>
              </a:ext>
            </a:extLst>
          </p:cNvPr>
          <p:cNvSpPr txBox="1"/>
          <p:nvPr userDrawn="1"/>
        </p:nvSpPr>
        <p:spPr>
          <a:xfrm>
            <a:off x="5465184" y="115055"/>
            <a:ext cx="1261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52669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F5F7554-38B1-48BE-91E4-43BCAA8E8F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1625" y="495300"/>
            <a:ext cx="5604345" cy="5870981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35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744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D77B443-E4CE-4B2B-BCA4-5E82A0D3FC5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9826" y="1479237"/>
            <a:ext cx="3256941" cy="4468697"/>
          </a:xfrm>
          <a:custGeom>
            <a:avLst/>
            <a:gdLst>
              <a:gd name="connsiteX0" fmla="*/ 0 w 6514730"/>
              <a:gd name="connsiteY0" fmla="*/ 0 h 8937393"/>
              <a:gd name="connsiteX1" fmla="*/ 6514730 w 6514730"/>
              <a:gd name="connsiteY1" fmla="*/ 0 h 8937393"/>
              <a:gd name="connsiteX2" fmla="*/ 6514730 w 6514730"/>
              <a:gd name="connsiteY2" fmla="*/ 8937393 h 8937393"/>
              <a:gd name="connsiteX3" fmla="*/ 0 w 6514730"/>
              <a:gd name="connsiteY3" fmla="*/ 8937393 h 893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4730" h="8937393">
                <a:moveTo>
                  <a:pt x="0" y="0"/>
                </a:moveTo>
                <a:lnTo>
                  <a:pt x="6514730" y="0"/>
                </a:lnTo>
                <a:lnTo>
                  <a:pt x="6514730" y="8937393"/>
                </a:lnTo>
                <a:lnTo>
                  <a:pt x="0" y="8937393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3EDA427-109E-4E2F-B440-99F7E6FF36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13241" y="823246"/>
            <a:ext cx="3720054" cy="5113654"/>
          </a:xfrm>
          <a:custGeom>
            <a:avLst/>
            <a:gdLst>
              <a:gd name="connsiteX0" fmla="*/ 0 w 7441077"/>
              <a:gd name="connsiteY0" fmla="*/ 0 h 10227307"/>
              <a:gd name="connsiteX1" fmla="*/ 7441077 w 7441077"/>
              <a:gd name="connsiteY1" fmla="*/ 0 h 10227307"/>
              <a:gd name="connsiteX2" fmla="*/ 7441077 w 7441077"/>
              <a:gd name="connsiteY2" fmla="*/ 10227307 h 10227307"/>
              <a:gd name="connsiteX3" fmla="*/ 0 w 7441077"/>
              <a:gd name="connsiteY3" fmla="*/ 10227307 h 1022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1077" h="10227307">
                <a:moveTo>
                  <a:pt x="0" y="0"/>
                </a:moveTo>
                <a:lnTo>
                  <a:pt x="7441077" y="0"/>
                </a:lnTo>
                <a:lnTo>
                  <a:pt x="7441077" y="10227307"/>
                </a:lnTo>
                <a:lnTo>
                  <a:pt x="0" y="1022730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716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621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2516F8B-E0FE-4C4A-820B-A5DC7B2F2B5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178324" y="-82822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A4626463-2253-4697-9500-AEF47C1C3A3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435489" y="-1820952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7703B000-8D12-4B1A-ACB6-C06DD087F7A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1024430" y="1650794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8000927B-DD2F-4561-A86B-BAA2792A8F7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6246799" y="3379874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26" name="Picture Placeholder 6">
            <a:extLst>
              <a:ext uri="{FF2B5EF4-FFF2-40B4-BE49-F238E27FC236}">
                <a16:creationId xmlns:a16="http://schemas.microsoft.com/office/drawing/2014/main" id="{0A9600A9-5EAC-4F18-91A0-4E6C5F39458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-11632841" y="5171234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37EEC992-E907-4E25-8861-053D3E578F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0764331" y="-2359182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611DF2A1-D74B-4D29-98F3-927F8A285DB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6021496" y="-4097312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4E68B947-3A67-4B79-9911-051D6B75725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5561577" y="-625566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4060BDBD-2126-4E95-81A9-F0DE44CC68D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339208" y="1103514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7D11A113-C1B4-4B9C-AC18-EC628568D82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953166" y="2894874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2" name="Picture Placeholder 6">
            <a:extLst>
              <a:ext uri="{FF2B5EF4-FFF2-40B4-BE49-F238E27FC236}">
                <a16:creationId xmlns:a16="http://schemas.microsoft.com/office/drawing/2014/main" id="{71596971-2921-4B94-B0AB-B47F97CA222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3826551" y="-6479347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0D869799-5865-4C17-A764-D9457241E00D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9083716" y="-8217477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566937C7-F205-4656-A8E8-906793DD2E1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623797" y="-4745731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D72442AB-B35D-4075-8B3B-92AA68A6072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401428" y="-3016651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6" name="Picture Placeholder 6">
            <a:extLst>
              <a:ext uri="{FF2B5EF4-FFF2-40B4-BE49-F238E27FC236}">
                <a16:creationId xmlns:a16="http://schemas.microsoft.com/office/drawing/2014/main" id="{6B46F04C-4E8E-4C12-BDE6-6EE31FC8A4EA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-1984613" y="-1225291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363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2062E-6 5E-6 L 0.86967 -0.51355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84" y="-256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2062E-6 5E-6 L 0.86967 -0.51355 " pathEditMode="relative" rAng="0" ptsTypes="AA">
                                      <p:cBhvr>
                                        <p:cTn id="8" dur="6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84" y="-2568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2062E-6 5E-6 L 0.86967 -0.51355 " pathEditMode="relative" rAng="0" ptsTypes="AA">
                                      <p:cBhvr>
                                        <p:cTn id="10" dur="6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84" y="-2568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2062E-6 5E-6 L 0.86967 -0.51355 " pathEditMode="relative" rAng="0" ptsTypes="AA">
                                      <p:cBhvr>
                                        <p:cTn id="12" dur="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84" y="-2568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2062E-6 5E-6 L 0.86967 -0.51355 " pathEditMode="relative" rAng="0" ptsTypes="AA">
                                      <p:cBhvr>
                                        <p:cTn id="14" dur="6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84" y="-2568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9855E-6 1.2963E-6 L -1.28714 0.75949 " pathEditMode="relative" rAng="0" ptsTypes="AA">
                                      <p:cBhvr>
                                        <p:cTn id="16" dur="8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60" y="3797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9855E-6 1.2963E-6 L -1.28714 0.7594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60" y="3797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9855E-6 1.2963E-6 L -1.28714 0.75949 " pathEditMode="relative" rAng="0" ptsTypes="AA">
                                      <p:cBhvr>
                                        <p:cTn id="20" dur="8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60" y="3797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9855E-6 1.2963E-6 L -1.28714 0.75949 " pathEditMode="relative" rAng="0" ptsTypes="AA">
                                      <p:cBhvr>
                                        <p:cTn id="22" dur="8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60" y="3797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9855E-6 1.2963E-6 L -1.28714 0.75949 " pathEditMode="relative" rAng="0" ptsTypes="AA">
                                      <p:cBhvr>
                                        <p:cTn id="24" dur="8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60" y="3797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9855E-6 1.2963E-6 L -1.28714 0.75949 " pathEditMode="relative" rAng="0" ptsTypes="AA">
                                      <p:cBhvr>
                                        <p:cTn id="26" dur="1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60" y="3797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9855E-6 1.2963E-6 L -1.28714 0.75949 " pathEditMode="relative" rAng="0" ptsTypes="AA">
                                      <p:cBhvr>
                                        <p:cTn id="28" dur="1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60" y="3797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9855E-6 1.2963E-6 L -1.28714 0.75949 " pathEditMode="relative" rAng="0" ptsTypes="AA">
                                      <p:cBhvr>
                                        <p:cTn id="30" dur="1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60" y="3797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9855E-6 1.2963E-6 L -1.28714 0.75949 " pathEditMode="relative" rAng="0" ptsTypes="AA">
                                      <p:cBhvr>
                                        <p:cTn id="32" dur="1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60" y="3797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9855E-6 1.2963E-6 L -1.28714 0.75949 " pathEditMode="relative" rAng="0" ptsTypes="AA">
                                      <p:cBhvr>
                                        <p:cTn id="34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60" y="37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A03E2-8845-441F-94AC-5E2D4C71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AF06E-15F5-4145-9150-EB02C26E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C9266-DFA9-449E-B7D5-A258D8AF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C885-FE14-4B63-9C76-FF02553266B7}" type="datetime1">
              <a:rPr lang="ko-KR" altLang="en-US" smtClean="0"/>
              <a:t>2023-05-26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DD8D2-014C-49D1-989E-BE5C5F5B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910A7-42D1-4153-AC34-5C64D472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5935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DE077831-3A99-42B8-A64A-A9FC48EC8FD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056930" y="3438186"/>
            <a:ext cx="2633044" cy="36118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2AD2F7D8-97AC-41F5-8B1A-10C2F15849EF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459874" y="1613875"/>
            <a:ext cx="2633044" cy="36118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91AD996C-27B9-4AF0-9B8C-43684938D6B4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116382" y="818499"/>
            <a:ext cx="2633044" cy="36118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8D1A1F1D-5322-44B1-B7B0-38BB3D4DEAF4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1288785" y="3454605"/>
            <a:ext cx="2633044" cy="36118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930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  <p:bldP spid="11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97F12BB4-E64D-4CC7-BB98-9795426006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84699" y="24182"/>
            <a:ext cx="3565696" cy="65836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3000000" lon="3000000" rev="396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529CB4CC-F54C-4AA5-8343-ACE0D81CE77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70801" y="2007234"/>
            <a:ext cx="3565696" cy="65836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600000" lon="3000000" rev="1764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3D99A0DA-7D07-4249-A498-3ECFEC79A93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05964" y="4005045"/>
            <a:ext cx="3565696" cy="65836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3000000" lon="3000000" rev="396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A40C83F4-4617-45B0-AEBC-B7A1DAEE8A4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39785" y="2035093"/>
            <a:ext cx="3565696" cy="65836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600000" lon="3000000" rev="1764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26" name="Picture Placeholder 6">
            <a:extLst>
              <a:ext uri="{FF2B5EF4-FFF2-40B4-BE49-F238E27FC236}">
                <a16:creationId xmlns:a16="http://schemas.microsoft.com/office/drawing/2014/main" id="{B2DDB705-8583-4205-A6AC-A0C9FE6C24C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20738" y="-1993030"/>
            <a:ext cx="3565696" cy="65836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600000" lon="3000000" rev="1764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F041FFFF-ABCB-478C-81C8-2748EDA068E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637782" y="-1985773"/>
            <a:ext cx="3565696" cy="65836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600000" lon="3000000" rev="1764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E8C46F02-D220-4F1D-A205-CD188B1EADC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1021082" y="5552"/>
            <a:ext cx="3565696" cy="65836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3000000" lon="3000000" rev="396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EF1A4BA8-0A92-4533-9270-471B0E0C082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288626" y="-4013106"/>
            <a:ext cx="3565696" cy="65836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3000000" lon="3000000" rev="396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2" name="Picture Placeholder 6">
            <a:extLst>
              <a:ext uri="{FF2B5EF4-FFF2-40B4-BE49-F238E27FC236}">
                <a16:creationId xmlns:a16="http://schemas.microsoft.com/office/drawing/2014/main" id="{9DC83989-293D-49EE-BAB8-4BA6670BF53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-2510582" y="3574"/>
            <a:ext cx="3565696" cy="65836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3000000" lon="3000000" rev="396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502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B377B436-AD91-4A23-A051-AF6356A159D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930650" y="1022135"/>
            <a:ext cx="3756374" cy="4471522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orthographicFront">
              <a:rot lat="1020000" lon="1800000" rev="300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834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9954E-6 0 L -0.21593 0.32604 " pathEditMode="relative" rAng="0" ptsTypes="AA">
                                      <p:cBhvr>
                                        <p:cTn id="8" dur="1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99" y="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E12D1873-4C6A-4207-99DF-D6965458C360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862192" y="1843660"/>
            <a:ext cx="3153634" cy="43260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0FBD7F3-8A32-4678-B495-A7950092CE8E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758988" y="427439"/>
            <a:ext cx="3091760" cy="4241124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031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1485ED5A-661D-47FA-AB95-328051D18E3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15090" y="-41563"/>
            <a:ext cx="4068550" cy="626364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>
              <a:rot lat="19620000" lon="3000000" rev="17412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25243F5F-E2B4-4582-A747-9EF41C77B88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76571" y="2635129"/>
            <a:ext cx="4068550" cy="626364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>
              <a:rot lat="19620000" lon="3000000" rev="17412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B66FB757-3EAB-4A9D-9615-B1CF7895867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76657" y="-2403141"/>
            <a:ext cx="4068550" cy="626364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>
              <a:rot lat="19620000" lon="3000000" rev="17412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31951E21-46C6-4F86-A1C8-00C55E1943C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93509" y="-2749429"/>
            <a:ext cx="4068550" cy="626364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>
              <a:rot lat="19620000" lon="3000000" rev="17412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8C498355-E31F-4535-968E-71F8984B38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128932" y="2365888"/>
            <a:ext cx="4068550" cy="626364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>
              <a:rot lat="19620000" lon="3000000" rev="17412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821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1485ED5A-661D-47FA-AB95-328051D18E3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08258" y="1298576"/>
            <a:ext cx="4068550" cy="626364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>
              <a:rot lat="19620000" lon="3000000" rev="17412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F86CCD24-EEBD-44B1-AAE0-E278A998106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08258" y="165346"/>
            <a:ext cx="4068550" cy="626364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1257300" dist="1041400" dir="1800000" sx="99000" sy="99000" algn="ctr" rotWithShape="0">
              <a:prstClr val="black">
                <a:alpha val="40000"/>
              </a:prstClr>
            </a:outerShdw>
          </a:effectLst>
          <a:scene3d>
            <a:camera prst="isometricBottomDown">
              <a:rot lat="19620000" lon="3000000" rev="17412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ABA520E2-51C3-40D7-AEDE-9D02A83EC1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08258" y="-967883"/>
            <a:ext cx="4068550" cy="626364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1257300" dist="1041400" dir="1800000" sx="99000" sy="99000" algn="ctr" rotWithShape="0">
              <a:prstClr val="black">
                <a:alpha val="40000"/>
              </a:prstClr>
            </a:outerShdw>
          </a:effectLst>
          <a:scene3d>
            <a:camera prst="isometricBottomDown">
              <a:rot lat="19620000" lon="3000000" rev="17412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502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4.63351E-6 2.96296E-6 L -4.63351E-6 0.25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63351E-6 7.40741E-7 L -4.63351E-6 0.25 " pathEditMode="relative" rAng="0" ptsTypes="AA">
                                      <p:cBhvr>
                                        <p:cTn id="17" dur="1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8" grpId="1" animBg="1"/>
      <p:bldP spid="9" grpId="0" animBg="1"/>
      <p:bldP spid="9" grpId="1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6497792-ED6D-4F54-8610-2FD55173DA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0435" y="-1252135"/>
            <a:ext cx="3885694" cy="50292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440000" lon="2400000" rev="366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 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395A455-90B6-47E0-8201-16D4F23F8B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10480" y="952867"/>
            <a:ext cx="3163961" cy="5202959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0" lon="0" rev="259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C8BF64FE-1E33-45BC-BDD7-7BD551FA39A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2160" y="4958957"/>
            <a:ext cx="3885694" cy="50292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440000" lon="2400000" rev="366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29ECFF06-47C2-4779-9C66-22674E15A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200746" y="4728760"/>
            <a:ext cx="3885694" cy="50292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440000" lon="2400000" rev="366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B245FDF-2A7F-47E6-A435-6D63863F340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2555067" y="1705429"/>
            <a:ext cx="3885694" cy="50292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440000" lon="2400000" rev="366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806396D0-282B-4936-BB42-1F4A486620B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660359" y="-1161656"/>
            <a:ext cx="3885694" cy="50292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440000" lon="2400000" rev="366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F81EECD4-1CBF-4857-A094-2EEA392156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731615" y="-4228734"/>
            <a:ext cx="3885694" cy="50292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440000" lon="2400000" rev="366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80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2967E-6 -4.81481E-6 L -0.27893 0.45186 " pathEditMode="relative" rAng="0" ptsTypes="AA">
                                      <p:cBhvr>
                                        <p:cTn id="11" dur="1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0" y="2259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40737E-6 -4.25926E-6 L 0.34911 0.34387 " pathEditMode="relative" rAng="0" ptsTypes="AA">
                                      <p:cBhvr>
                                        <p:cTn id="15" dur="1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2" y="1718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40737E-6 -4.25926E-6 L 0.34911 0.34387 " pathEditMode="relative" rAng="0" ptsTypes="AA">
                                      <p:cBhvr>
                                        <p:cTn id="19" dur="1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2" y="1718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93569E-6 -3.51852E-6 L 0.29944 -0.49247 " pathEditMode="relative" rAng="0" ptsTypes="AA">
                                      <p:cBhvr>
                                        <p:cTn id="23" dur="1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2" y="-2461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93569E-6 -3.51852E-6 L 0.29944 -0.49247 " pathEditMode="relative" rAng="0" ptsTypes="AA">
                                      <p:cBhvr>
                                        <p:cTn id="27" dur="1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2" y="-2461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06588E-6 -2.22222E-6 L -0.41374 -0.39722 " pathEditMode="relative" rAng="0" ptsTypes="AA">
                                      <p:cBhvr>
                                        <p:cTn id="31" dur="1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87" y="-1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4" grpId="0" animBg="1"/>
      <p:bldP spid="13" grpId="0" animBg="1"/>
      <p:bldP spid="13" grpId="1" animBg="1"/>
      <p:bldP spid="12" grpId="0" animBg="1"/>
      <p:bldP spid="12" grpId="1" animBg="1"/>
      <p:bldP spid="11" grpId="0" animBg="1"/>
      <p:bldP spid="11" grpId="1" animBg="1"/>
      <p:bldP spid="10" grpId="0" animBg="1"/>
      <p:bldP spid="10" grpId="1" animBg="1"/>
      <p:bldP spid="9" grpId="0" animBg="1"/>
      <p:bldP spid="9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2FC2C4F6-9E25-4F70-B725-71CB76BE7789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778819" y="2686840"/>
            <a:ext cx="4249533" cy="58293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09F82A40-81E3-4DE4-8299-3DECD9A99C1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-70827" y="-1635375"/>
            <a:ext cx="4249533" cy="58293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B5A5CDA-F8CF-4518-ADFD-9C9508FC9E5A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817321" y="504916"/>
            <a:ext cx="4249533" cy="58293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30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6">
            <a:extLst>
              <a:ext uri="{FF2B5EF4-FFF2-40B4-BE49-F238E27FC236}">
                <a16:creationId xmlns:a16="http://schemas.microsoft.com/office/drawing/2014/main" id="{ACAE1461-CED5-4CEB-AD77-5A2941D55B60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9616723" y="576495"/>
            <a:ext cx="4097661" cy="5620969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4031F053-FFCE-4E58-8288-CA1CA7CBAF3D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047170" y="576495"/>
            <a:ext cx="4097661" cy="5620969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8" name="Picture Placeholder 6">
            <a:extLst>
              <a:ext uri="{FF2B5EF4-FFF2-40B4-BE49-F238E27FC236}">
                <a16:creationId xmlns:a16="http://schemas.microsoft.com/office/drawing/2014/main" id="{8D8AEBA2-A473-4B8C-A093-E7A8861679D4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-1522384" y="576495"/>
            <a:ext cx="4097661" cy="5620969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04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  <p:bldP spid="38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E1B043C-CA58-4020-9ABB-9FC0E0BC68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36234" y="19052"/>
            <a:ext cx="3976675" cy="6463349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00000" lon="2250000" rev="2196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387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4486E-6 1.66667E-6 L 0.3262 -0.18148 " pathEditMode="relative" rAng="0" ptsTypes="AA">
                                      <p:cBhvr>
                                        <p:cTn id="8" dur="1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6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FB103-3C30-491E-A999-8642506E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D0823-D7A5-432E-A9BF-8B6997EE0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0A504-796D-4925-B725-6D12ECEF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4D3A-DCDC-4AD3-AC28-B38F0AE66AF3}" type="datetime1">
              <a:rPr lang="ko-KR" altLang="en-US" smtClean="0"/>
              <a:t>2023-05-26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B69CE-7D90-4C10-9539-17A54BFB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51892-69EF-4743-8BB1-FADAD0D4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6639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F78BE3-93BA-4AE7-9B9D-7F0CFDEBEEF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216167" y="477415"/>
            <a:ext cx="3369125" cy="46216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979228-4867-46D4-8D83-B558D8D1F035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6707311" y="-30480"/>
            <a:ext cx="3369125" cy="46216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Left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E197C23-33DC-4B31-96DD-D6405E2FD36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532072" y="3119941"/>
            <a:ext cx="3369125" cy="46216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116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08CCCF2-2C24-4ACE-BBFE-94B1B3336D46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-486823" y="-1363451"/>
            <a:ext cx="13165646" cy="9584902"/>
          </a:xfrm>
          <a:custGeom>
            <a:avLst/>
            <a:gdLst>
              <a:gd name="connsiteX0" fmla="*/ 0 w 7441077"/>
              <a:gd name="connsiteY0" fmla="*/ 0 h 10227307"/>
              <a:gd name="connsiteX1" fmla="*/ 7441077 w 7441077"/>
              <a:gd name="connsiteY1" fmla="*/ 0 h 10227307"/>
              <a:gd name="connsiteX2" fmla="*/ 7441077 w 7441077"/>
              <a:gd name="connsiteY2" fmla="*/ 10227307 h 10227307"/>
              <a:gd name="connsiteX3" fmla="*/ 0 w 7441077"/>
              <a:gd name="connsiteY3" fmla="*/ 10227307 h 1022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1077" h="10227307">
                <a:moveTo>
                  <a:pt x="0" y="0"/>
                </a:moveTo>
                <a:lnTo>
                  <a:pt x="7441077" y="0"/>
                </a:lnTo>
                <a:lnTo>
                  <a:pt x="7441077" y="10227307"/>
                </a:lnTo>
                <a:lnTo>
                  <a:pt x="0" y="1022730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58183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AC569164-93A8-4FFB-8668-B9E6F855C31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4573814" y="941140"/>
            <a:ext cx="6756058" cy="4918571"/>
          </a:xfrm>
          <a:custGeom>
            <a:avLst/>
            <a:gdLst>
              <a:gd name="connsiteX0" fmla="*/ 0 w 7441077"/>
              <a:gd name="connsiteY0" fmla="*/ 0 h 10227307"/>
              <a:gd name="connsiteX1" fmla="*/ 7441077 w 7441077"/>
              <a:gd name="connsiteY1" fmla="*/ 0 h 10227307"/>
              <a:gd name="connsiteX2" fmla="*/ 7441077 w 7441077"/>
              <a:gd name="connsiteY2" fmla="*/ 10227307 h 10227307"/>
              <a:gd name="connsiteX3" fmla="*/ 0 w 7441077"/>
              <a:gd name="connsiteY3" fmla="*/ 10227307 h 1022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1077" h="10227307">
                <a:moveTo>
                  <a:pt x="0" y="0"/>
                </a:moveTo>
                <a:lnTo>
                  <a:pt x="7441077" y="0"/>
                </a:lnTo>
                <a:lnTo>
                  <a:pt x="7441077" y="10227307"/>
                </a:lnTo>
                <a:lnTo>
                  <a:pt x="0" y="1022730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44052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AC569164-93A8-4FFB-8668-B9E6F855C31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41450" y="941140"/>
            <a:ext cx="6756058" cy="4918571"/>
          </a:xfrm>
          <a:custGeom>
            <a:avLst/>
            <a:gdLst>
              <a:gd name="connsiteX0" fmla="*/ 0 w 7441077"/>
              <a:gd name="connsiteY0" fmla="*/ 0 h 10227307"/>
              <a:gd name="connsiteX1" fmla="*/ 7441077 w 7441077"/>
              <a:gd name="connsiteY1" fmla="*/ 0 h 10227307"/>
              <a:gd name="connsiteX2" fmla="*/ 7441077 w 7441077"/>
              <a:gd name="connsiteY2" fmla="*/ 10227307 h 10227307"/>
              <a:gd name="connsiteX3" fmla="*/ 0 w 7441077"/>
              <a:gd name="connsiteY3" fmla="*/ 10227307 h 1022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1077" h="10227307">
                <a:moveTo>
                  <a:pt x="0" y="0"/>
                </a:moveTo>
                <a:lnTo>
                  <a:pt x="7441077" y="0"/>
                </a:lnTo>
                <a:lnTo>
                  <a:pt x="7441077" y="10227307"/>
                </a:lnTo>
                <a:lnTo>
                  <a:pt x="0" y="1022730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75665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CE07B66-5987-495D-B793-0151B7A8F8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086677" y="-542318"/>
            <a:ext cx="6399967" cy="8786779"/>
          </a:xfrm>
          <a:custGeom>
            <a:avLst/>
            <a:gdLst>
              <a:gd name="connsiteX0" fmla="*/ 0 w 5420811"/>
              <a:gd name="connsiteY0" fmla="*/ 0 h 7441488"/>
              <a:gd name="connsiteX1" fmla="*/ 5420811 w 5420811"/>
              <a:gd name="connsiteY1" fmla="*/ 0 h 7441488"/>
              <a:gd name="connsiteX2" fmla="*/ 5420811 w 5420811"/>
              <a:gd name="connsiteY2" fmla="*/ 7441488 h 7441488"/>
              <a:gd name="connsiteX3" fmla="*/ 0 w 5420811"/>
              <a:gd name="connsiteY3" fmla="*/ 7441488 h 744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0811" h="7441488">
                <a:moveTo>
                  <a:pt x="0" y="0"/>
                </a:moveTo>
                <a:lnTo>
                  <a:pt x="5420811" y="0"/>
                </a:lnTo>
                <a:lnTo>
                  <a:pt x="5420811" y="7441488"/>
                </a:lnTo>
                <a:lnTo>
                  <a:pt x="0" y="744148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9391481" lon="17604000" rev="450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29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DF37DB-1AD0-46E7-8D70-731E4DBD9E09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532291" y="-102582"/>
            <a:ext cx="5128318" cy="7040880"/>
          </a:xfrm>
          <a:custGeom>
            <a:avLst/>
            <a:gdLst>
              <a:gd name="connsiteX0" fmla="*/ 0 w 5420811"/>
              <a:gd name="connsiteY0" fmla="*/ 0 h 7441488"/>
              <a:gd name="connsiteX1" fmla="*/ 5420811 w 5420811"/>
              <a:gd name="connsiteY1" fmla="*/ 0 h 7441488"/>
              <a:gd name="connsiteX2" fmla="*/ 5420811 w 5420811"/>
              <a:gd name="connsiteY2" fmla="*/ 7441488 h 7441488"/>
              <a:gd name="connsiteX3" fmla="*/ 0 w 5420811"/>
              <a:gd name="connsiteY3" fmla="*/ 7441488 h 744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0811" h="7441488">
                <a:moveTo>
                  <a:pt x="0" y="0"/>
                </a:moveTo>
                <a:lnTo>
                  <a:pt x="5420811" y="0"/>
                </a:lnTo>
                <a:lnTo>
                  <a:pt x="5420811" y="7441488"/>
                </a:lnTo>
                <a:lnTo>
                  <a:pt x="0" y="744148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9207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FBBC965-65BB-4441-B195-361528EBE0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6269" y="406809"/>
            <a:ext cx="8233100" cy="5993892"/>
          </a:xfrm>
          <a:custGeom>
            <a:avLst/>
            <a:gdLst>
              <a:gd name="connsiteX0" fmla="*/ 0 w 7441077"/>
              <a:gd name="connsiteY0" fmla="*/ 0 h 10227307"/>
              <a:gd name="connsiteX1" fmla="*/ 7441077 w 7441077"/>
              <a:gd name="connsiteY1" fmla="*/ 0 h 10227307"/>
              <a:gd name="connsiteX2" fmla="*/ 7441077 w 7441077"/>
              <a:gd name="connsiteY2" fmla="*/ 10227307 h 10227307"/>
              <a:gd name="connsiteX3" fmla="*/ 0 w 7441077"/>
              <a:gd name="connsiteY3" fmla="*/ 10227307 h 1022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1077" h="10227307">
                <a:moveTo>
                  <a:pt x="0" y="0"/>
                </a:moveTo>
                <a:lnTo>
                  <a:pt x="7441077" y="0"/>
                </a:lnTo>
                <a:lnTo>
                  <a:pt x="7441077" y="10227307"/>
                </a:lnTo>
                <a:lnTo>
                  <a:pt x="0" y="1022730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75310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5AE822-AEAC-4FB9-A43E-290DA7E678D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077676" y="3000853"/>
            <a:ext cx="5991184" cy="8235591"/>
          </a:xfrm>
          <a:custGeom>
            <a:avLst/>
            <a:gdLst>
              <a:gd name="connsiteX0" fmla="*/ 0 w 7441077"/>
              <a:gd name="connsiteY0" fmla="*/ 0 h 10227307"/>
              <a:gd name="connsiteX1" fmla="*/ 7441077 w 7441077"/>
              <a:gd name="connsiteY1" fmla="*/ 0 h 10227307"/>
              <a:gd name="connsiteX2" fmla="*/ 7441077 w 7441077"/>
              <a:gd name="connsiteY2" fmla="*/ 10227307 h 10227307"/>
              <a:gd name="connsiteX3" fmla="*/ 0 w 7441077"/>
              <a:gd name="connsiteY3" fmla="*/ 10227307 h 1022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1077" h="10227307">
                <a:moveTo>
                  <a:pt x="0" y="0"/>
                </a:moveTo>
                <a:lnTo>
                  <a:pt x="7441077" y="0"/>
                </a:lnTo>
                <a:lnTo>
                  <a:pt x="7441077" y="10227307"/>
                </a:lnTo>
                <a:lnTo>
                  <a:pt x="0" y="1022730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573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47EA13-01D4-45C3-B0E5-1D3667AA00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1339" y="834571"/>
            <a:ext cx="3874810" cy="5181601"/>
          </a:xfrm>
          <a:custGeom>
            <a:avLst/>
            <a:gdLst>
              <a:gd name="connsiteX0" fmla="*/ 0 w 7750629"/>
              <a:gd name="connsiteY0" fmla="*/ 0 h 10363201"/>
              <a:gd name="connsiteX1" fmla="*/ 7750629 w 7750629"/>
              <a:gd name="connsiteY1" fmla="*/ 0 h 10363201"/>
              <a:gd name="connsiteX2" fmla="*/ 7750629 w 7750629"/>
              <a:gd name="connsiteY2" fmla="*/ 10363201 h 10363201"/>
              <a:gd name="connsiteX3" fmla="*/ 0 w 7750629"/>
              <a:gd name="connsiteY3" fmla="*/ 10363201 h 1036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0629" h="10363201">
                <a:moveTo>
                  <a:pt x="0" y="0"/>
                </a:moveTo>
                <a:lnTo>
                  <a:pt x="7750629" y="0"/>
                </a:lnTo>
                <a:lnTo>
                  <a:pt x="7750629" y="10363201"/>
                </a:lnTo>
                <a:lnTo>
                  <a:pt x="0" y="1036320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6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8">
            <a:extLst>
              <a:ext uri="{FF2B5EF4-FFF2-40B4-BE49-F238E27FC236}">
                <a16:creationId xmlns:a16="http://schemas.microsoft.com/office/drawing/2014/main" id="{13D91D79-BB44-418C-A6E0-03C49B2BFF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83751" y="3678129"/>
            <a:ext cx="643205" cy="1388019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1341CDB-C9B9-4F7E-86D0-A59CD06C8B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2164" y="1151763"/>
            <a:ext cx="4154933" cy="2532716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effectLst/>
          <a:scene3d>
            <a:camera prst="isometricLeft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6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20A34-38A1-45AD-A600-2742FFF3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2ABEB-7E00-4509-B877-5D39FBD3F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5BDBB8-2560-4C46-8948-493ABC432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2833F1-67B4-4554-B160-E5339696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6A6-9CAE-40D0-81E8-25DE76C4C500}" type="datetime1">
              <a:rPr lang="ko-KR" altLang="en-US" smtClean="0"/>
              <a:t>2023-05-26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F69C68-90CD-45CE-9185-56AE98BC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892EB2-10ED-4E01-A1C3-64D34F49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7160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BB034F9E-2ACF-49E2-B371-928DA82F5E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70215" y="940007"/>
            <a:ext cx="3878940" cy="2364480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Left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FB1E58D5-5B5E-4334-95CB-7C04506A122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58032" y="1543376"/>
            <a:ext cx="3878940" cy="2364480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Right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1341CDB-C9B9-4F7E-86D0-A59CD06C8B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0745" y="3278705"/>
            <a:ext cx="3878940" cy="2364480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Left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4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4B44D2C-DA33-42E9-A7B4-46984900850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532072" y="3119941"/>
            <a:ext cx="3369125" cy="46216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241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D63381D-AA6D-45B2-AC4E-EAD117C82B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66484" y="2398480"/>
            <a:ext cx="2925699" cy="2103120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perspectiveRight" fov="3600000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8">
            <a:extLst>
              <a:ext uri="{FF2B5EF4-FFF2-40B4-BE49-F238E27FC236}">
                <a16:creationId xmlns:a16="http://schemas.microsoft.com/office/drawing/2014/main" id="{B7AB7AFB-ED3D-4D6A-A9B8-52817BB37E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53770" y="3302793"/>
            <a:ext cx="629044" cy="1144660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>
            <a:blip r:embed="rId2"/>
            <a:tile tx="0" ty="0" sx="100000" sy="100000" flip="none" algn="ctr"/>
          </a:blipFill>
          <a:effectLst/>
          <a:scene3d>
            <a:camera prst="isometricRightUp">
              <a:rot lat="1200000" lon="18899998" rev="78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A6D1CAE-3831-4DFC-A92E-1E7CD1BD6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28560" y="2434319"/>
            <a:ext cx="3565696" cy="2148840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effectLst/>
          <a:scene3d>
            <a:camera prst="isometricRight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5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DAAA84-8CB9-4126-A2A3-B5810518A7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2589" y="1129448"/>
            <a:ext cx="4584700" cy="2794689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Right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8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DAAA84-8CB9-4126-A2A3-B5810518A7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6138" y="1233179"/>
            <a:ext cx="4527231" cy="2759657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Left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5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603B5-AB83-43BF-A00A-6612535A162F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500556" y="56076"/>
            <a:ext cx="4845689" cy="6654409"/>
          </a:xfrm>
          <a:custGeom>
            <a:avLst/>
            <a:gdLst>
              <a:gd name="connsiteX0" fmla="*/ 0 w 8965220"/>
              <a:gd name="connsiteY0" fmla="*/ 0 h 12310009"/>
              <a:gd name="connsiteX1" fmla="*/ 8965220 w 8965220"/>
              <a:gd name="connsiteY1" fmla="*/ 0 h 12310009"/>
              <a:gd name="connsiteX2" fmla="*/ 8965220 w 8965220"/>
              <a:gd name="connsiteY2" fmla="*/ 12310009 h 12310009"/>
              <a:gd name="connsiteX3" fmla="*/ 0 w 8965220"/>
              <a:gd name="connsiteY3" fmla="*/ 12310009 h 1231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5220" h="12310009">
                <a:moveTo>
                  <a:pt x="0" y="0"/>
                </a:moveTo>
                <a:lnTo>
                  <a:pt x="8965220" y="0"/>
                </a:lnTo>
                <a:lnTo>
                  <a:pt x="8965220" y="12310009"/>
                </a:lnTo>
                <a:lnTo>
                  <a:pt x="0" y="12310009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7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B728D6DB-B85E-4643-A9CA-2E23A33287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5022" y="2276475"/>
            <a:ext cx="3376842" cy="2058416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1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AC53062C-9BB7-47AB-A6F1-8A1D04D2E4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68636" y="2022249"/>
            <a:ext cx="2879985" cy="1848077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3980923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33545 w 6762750"/>
              <a:gd name="connsiteY3" fmla="*/ 3896681 h 4086225"/>
              <a:gd name="connsiteX4" fmla="*/ 0 w 6762750"/>
              <a:gd name="connsiteY4" fmla="*/ 0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0" h="4086225">
                <a:moveTo>
                  <a:pt x="0" y="0"/>
                </a:moveTo>
                <a:lnTo>
                  <a:pt x="6762750" y="0"/>
                </a:lnTo>
                <a:lnTo>
                  <a:pt x="6762750" y="4086225"/>
                </a:lnTo>
                <a:lnTo>
                  <a:pt x="33545" y="389668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perspectiveFront" fov="1800000">
              <a:rot lat="1500000" lon="180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5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04C06A5-7833-4BEF-AEAC-88B10E2602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7685" y="2622324"/>
            <a:ext cx="3076629" cy="1848077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2750" h="4086225">
                <a:moveTo>
                  <a:pt x="0" y="0"/>
                </a:moveTo>
                <a:lnTo>
                  <a:pt x="6762750" y="0"/>
                </a:lnTo>
                <a:lnTo>
                  <a:pt x="6762750" y="4086225"/>
                </a:lnTo>
                <a:lnTo>
                  <a:pt x="0" y="408622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AA4A1-6EC6-49C4-AA1F-0625B583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3B4B6-1067-4FA8-9E16-3C6FAE252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A59007-04A9-4F2A-A694-8D9D34E0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156E72-D31D-4F4D-93DA-FE6DD60A7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D41EA1-61B1-4287-B748-EDC969009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4DC882-FAA1-4234-96D8-8B82A30D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8CFF-A801-4AE0-B29D-D6A67D29EC2D}" type="datetime1">
              <a:rPr lang="ko-KR" altLang="en-US" smtClean="0"/>
              <a:t>2023-05-26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AAAF08-0C71-49D2-8447-5EDC4D6C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3B390C-8BBD-44B5-9F3C-5AF703EB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2801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D705FB43-2CAF-4A25-A589-75445A70E4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8307" y="2085114"/>
            <a:ext cx="2921323" cy="1696312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  <a:gd name="connsiteX0" fmla="*/ 44210 w 6762750"/>
              <a:gd name="connsiteY0" fmla="*/ 0 h 4095321"/>
              <a:gd name="connsiteX1" fmla="*/ 6762750 w 6762750"/>
              <a:gd name="connsiteY1" fmla="*/ 9096 h 4095321"/>
              <a:gd name="connsiteX2" fmla="*/ 6762750 w 6762750"/>
              <a:gd name="connsiteY2" fmla="*/ 4095321 h 4095321"/>
              <a:gd name="connsiteX3" fmla="*/ 0 w 6762750"/>
              <a:gd name="connsiteY3" fmla="*/ 4095321 h 4095321"/>
              <a:gd name="connsiteX4" fmla="*/ 44210 w 6762750"/>
              <a:gd name="connsiteY4" fmla="*/ 0 h 4095321"/>
              <a:gd name="connsiteX0" fmla="*/ 106103 w 6762750"/>
              <a:gd name="connsiteY0" fmla="*/ 0 h 4095321"/>
              <a:gd name="connsiteX1" fmla="*/ 6762750 w 6762750"/>
              <a:gd name="connsiteY1" fmla="*/ 9096 h 4095321"/>
              <a:gd name="connsiteX2" fmla="*/ 6762750 w 6762750"/>
              <a:gd name="connsiteY2" fmla="*/ 4095321 h 4095321"/>
              <a:gd name="connsiteX3" fmla="*/ 0 w 6762750"/>
              <a:gd name="connsiteY3" fmla="*/ 4095321 h 4095321"/>
              <a:gd name="connsiteX4" fmla="*/ 106103 w 6762750"/>
              <a:gd name="connsiteY4" fmla="*/ 0 h 4095321"/>
              <a:gd name="connsiteX0" fmla="*/ 114945 w 6762750"/>
              <a:gd name="connsiteY0" fmla="*/ 0 h 4095321"/>
              <a:gd name="connsiteX1" fmla="*/ 6762750 w 6762750"/>
              <a:gd name="connsiteY1" fmla="*/ 9096 h 4095321"/>
              <a:gd name="connsiteX2" fmla="*/ 6762750 w 6762750"/>
              <a:gd name="connsiteY2" fmla="*/ 4095321 h 4095321"/>
              <a:gd name="connsiteX3" fmla="*/ 0 w 6762750"/>
              <a:gd name="connsiteY3" fmla="*/ 4095321 h 4095321"/>
              <a:gd name="connsiteX4" fmla="*/ 114945 w 6762750"/>
              <a:gd name="connsiteY4" fmla="*/ 0 h 4095321"/>
              <a:gd name="connsiteX0" fmla="*/ 150313 w 6762750"/>
              <a:gd name="connsiteY0" fmla="*/ 0 h 4095321"/>
              <a:gd name="connsiteX1" fmla="*/ 6762750 w 6762750"/>
              <a:gd name="connsiteY1" fmla="*/ 9096 h 4095321"/>
              <a:gd name="connsiteX2" fmla="*/ 6762750 w 6762750"/>
              <a:gd name="connsiteY2" fmla="*/ 4095321 h 4095321"/>
              <a:gd name="connsiteX3" fmla="*/ 0 w 6762750"/>
              <a:gd name="connsiteY3" fmla="*/ 4095321 h 4095321"/>
              <a:gd name="connsiteX4" fmla="*/ 150313 w 6762750"/>
              <a:gd name="connsiteY4" fmla="*/ 0 h 4095321"/>
              <a:gd name="connsiteX0" fmla="*/ 132629 w 6745066"/>
              <a:gd name="connsiteY0" fmla="*/ 0 h 4095321"/>
              <a:gd name="connsiteX1" fmla="*/ 6745066 w 6745066"/>
              <a:gd name="connsiteY1" fmla="*/ 9096 h 4095321"/>
              <a:gd name="connsiteX2" fmla="*/ 6745066 w 6745066"/>
              <a:gd name="connsiteY2" fmla="*/ 4095321 h 4095321"/>
              <a:gd name="connsiteX3" fmla="*/ 0 w 6745066"/>
              <a:gd name="connsiteY3" fmla="*/ 4058936 h 4095321"/>
              <a:gd name="connsiteX4" fmla="*/ 132629 w 6745066"/>
              <a:gd name="connsiteY4" fmla="*/ 0 h 4095321"/>
              <a:gd name="connsiteX0" fmla="*/ 167997 w 6780434"/>
              <a:gd name="connsiteY0" fmla="*/ 0 h 4095321"/>
              <a:gd name="connsiteX1" fmla="*/ 6780434 w 6780434"/>
              <a:gd name="connsiteY1" fmla="*/ 9096 h 4095321"/>
              <a:gd name="connsiteX2" fmla="*/ 6780434 w 6780434"/>
              <a:gd name="connsiteY2" fmla="*/ 4095321 h 4095321"/>
              <a:gd name="connsiteX3" fmla="*/ 0 w 6780434"/>
              <a:gd name="connsiteY3" fmla="*/ 4049840 h 4095321"/>
              <a:gd name="connsiteX4" fmla="*/ 167997 w 6780434"/>
              <a:gd name="connsiteY4" fmla="*/ 0 h 4095321"/>
              <a:gd name="connsiteX0" fmla="*/ 167997 w 6780434"/>
              <a:gd name="connsiteY0" fmla="*/ 0 h 4095321"/>
              <a:gd name="connsiteX1" fmla="*/ 6780434 w 6780434"/>
              <a:gd name="connsiteY1" fmla="*/ 9096 h 4095321"/>
              <a:gd name="connsiteX2" fmla="*/ 6780434 w 6780434"/>
              <a:gd name="connsiteY2" fmla="*/ 4095321 h 4095321"/>
              <a:gd name="connsiteX3" fmla="*/ 0 w 6780434"/>
              <a:gd name="connsiteY3" fmla="*/ 4049840 h 4095321"/>
              <a:gd name="connsiteX4" fmla="*/ 167997 w 6780434"/>
              <a:gd name="connsiteY4" fmla="*/ 0 h 4095321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656647 w 6780434"/>
              <a:gd name="connsiteY2" fmla="*/ 4040744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577070 w 6780434"/>
              <a:gd name="connsiteY2" fmla="*/ 4013455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524018 w 6780434"/>
              <a:gd name="connsiteY2" fmla="*/ 3986167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497493 w 6780434"/>
              <a:gd name="connsiteY2" fmla="*/ 3986167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444441 w 6780434"/>
              <a:gd name="connsiteY2" fmla="*/ 3986167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27383"/>
              <a:gd name="connsiteY0" fmla="*/ 0 h 4049840"/>
              <a:gd name="connsiteX1" fmla="*/ 6727383 w 6727383"/>
              <a:gd name="connsiteY1" fmla="*/ 72769 h 4049840"/>
              <a:gd name="connsiteX2" fmla="*/ 6444441 w 6727383"/>
              <a:gd name="connsiteY2" fmla="*/ 3986167 h 4049840"/>
              <a:gd name="connsiteX3" fmla="*/ 0 w 6727383"/>
              <a:gd name="connsiteY3" fmla="*/ 4049840 h 4049840"/>
              <a:gd name="connsiteX4" fmla="*/ 167997 w 6727383"/>
              <a:gd name="connsiteY4" fmla="*/ 0 h 4049840"/>
              <a:gd name="connsiteX0" fmla="*/ 167997 w 6745067"/>
              <a:gd name="connsiteY0" fmla="*/ 0 h 4049840"/>
              <a:gd name="connsiteX1" fmla="*/ 6745067 w 6745067"/>
              <a:gd name="connsiteY1" fmla="*/ 45481 h 4049840"/>
              <a:gd name="connsiteX2" fmla="*/ 6444441 w 6745067"/>
              <a:gd name="connsiteY2" fmla="*/ 3986167 h 4049840"/>
              <a:gd name="connsiteX3" fmla="*/ 0 w 6745067"/>
              <a:gd name="connsiteY3" fmla="*/ 4049840 h 4049840"/>
              <a:gd name="connsiteX4" fmla="*/ 167997 w 6745067"/>
              <a:gd name="connsiteY4" fmla="*/ 0 h 4049840"/>
              <a:gd name="connsiteX0" fmla="*/ 167997 w 6780435"/>
              <a:gd name="connsiteY0" fmla="*/ 0 h 4049840"/>
              <a:gd name="connsiteX1" fmla="*/ 6780435 w 6780435"/>
              <a:gd name="connsiteY1" fmla="*/ 54577 h 4049840"/>
              <a:gd name="connsiteX2" fmla="*/ 6444441 w 6780435"/>
              <a:gd name="connsiteY2" fmla="*/ 3986167 h 4049840"/>
              <a:gd name="connsiteX3" fmla="*/ 0 w 6780435"/>
              <a:gd name="connsiteY3" fmla="*/ 4049840 h 4049840"/>
              <a:gd name="connsiteX4" fmla="*/ 167997 w 6780435"/>
              <a:gd name="connsiteY4" fmla="*/ 0 h 4049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0435" h="4049840">
                <a:moveTo>
                  <a:pt x="167997" y="0"/>
                </a:moveTo>
                <a:lnTo>
                  <a:pt x="6780435" y="54577"/>
                </a:lnTo>
                <a:lnTo>
                  <a:pt x="6444441" y="3986167"/>
                </a:lnTo>
                <a:lnTo>
                  <a:pt x="0" y="4049840"/>
                </a:lnTo>
                <a:cubicBezTo>
                  <a:pt x="0" y="2687765"/>
                  <a:pt x="167997" y="1362075"/>
                  <a:pt x="167997" y="0"/>
                </a:cubicBezTo>
                <a:close/>
              </a:path>
            </a:pathLst>
          </a:custGeom>
          <a:blipFill dpi="0" rotWithShape="1">
            <a:blip r:embed="rId2">
              <a:alphaModFix amt="76000"/>
            </a:blip>
            <a:srcRect/>
            <a:stretch>
              <a:fillRect/>
            </a:stretch>
          </a:blipFill>
          <a:effectLst/>
          <a:scene3d>
            <a:camera prst="perspectiveFront" fov="1200000">
              <a:rot lat="240000" lon="1896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8D8F2483-F389-4908-BE22-45DF052AE3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41547" y="2077493"/>
            <a:ext cx="2688859" cy="1700122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75898 w 6762750"/>
              <a:gd name="connsiteY3" fmla="*/ 4086225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142308 w 6762750"/>
              <a:gd name="connsiteY3" fmla="*/ 4031648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379488 w 6762750"/>
              <a:gd name="connsiteY3" fmla="*/ 3940687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379488 w 6762750"/>
              <a:gd name="connsiteY3" fmla="*/ 3940687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379488 w 6762750"/>
              <a:gd name="connsiteY3" fmla="*/ 3940687 h 4086225"/>
              <a:gd name="connsiteX4" fmla="*/ 0 w 6762750"/>
              <a:gd name="connsiteY4" fmla="*/ 0 h 4086225"/>
              <a:gd name="connsiteX0" fmla="*/ 0 w 6696340"/>
              <a:gd name="connsiteY0" fmla="*/ 0 h 4086225"/>
              <a:gd name="connsiteX1" fmla="*/ 6696340 w 6696340"/>
              <a:gd name="connsiteY1" fmla="*/ 0 h 4086225"/>
              <a:gd name="connsiteX2" fmla="*/ 6696340 w 6696340"/>
              <a:gd name="connsiteY2" fmla="*/ 4086225 h 4086225"/>
              <a:gd name="connsiteX3" fmla="*/ 313078 w 6696340"/>
              <a:gd name="connsiteY3" fmla="*/ 3940687 h 4086225"/>
              <a:gd name="connsiteX4" fmla="*/ 0 w 6696340"/>
              <a:gd name="connsiteY4" fmla="*/ 0 h 4086225"/>
              <a:gd name="connsiteX0" fmla="*/ 0 w 6724802"/>
              <a:gd name="connsiteY0" fmla="*/ 45481 h 4086225"/>
              <a:gd name="connsiteX1" fmla="*/ 6724802 w 6724802"/>
              <a:gd name="connsiteY1" fmla="*/ 0 h 4086225"/>
              <a:gd name="connsiteX2" fmla="*/ 6724802 w 6724802"/>
              <a:gd name="connsiteY2" fmla="*/ 4086225 h 4086225"/>
              <a:gd name="connsiteX3" fmla="*/ 341540 w 6724802"/>
              <a:gd name="connsiteY3" fmla="*/ 3940687 h 4086225"/>
              <a:gd name="connsiteX4" fmla="*/ 0 w 6724802"/>
              <a:gd name="connsiteY4" fmla="*/ 45481 h 4086225"/>
              <a:gd name="connsiteX0" fmla="*/ 0 w 6724802"/>
              <a:gd name="connsiteY0" fmla="*/ 81865 h 4086225"/>
              <a:gd name="connsiteX1" fmla="*/ 6724802 w 6724802"/>
              <a:gd name="connsiteY1" fmla="*/ 0 h 4086225"/>
              <a:gd name="connsiteX2" fmla="*/ 6724802 w 6724802"/>
              <a:gd name="connsiteY2" fmla="*/ 4086225 h 4086225"/>
              <a:gd name="connsiteX3" fmla="*/ 341540 w 6724802"/>
              <a:gd name="connsiteY3" fmla="*/ 3940687 h 4086225"/>
              <a:gd name="connsiteX4" fmla="*/ 0 w 6724802"/>
              <a:gd name="connsiteY4" fmla="*/ 81865 h 4086225"/>
              <a:gd name="connsiteX0" fmla="*/ 0 w 6705828"/>
              <a:gd name="connsiteY0" fmla="*/ 81865 h 4086225"/>
              <a:gd name="connsiteX1" fmla="*/ 6705828 w 6705828"/>
              <a:gd name="connsiteY1" fmla="*/ 0 h 4086225"/>
              <a:gd name="connsiteX2" fmla="*/ 6705828 w 6705828"/>
              <a:gd name="connsiteY2" fmla="*/ 4086225 h 4086225"/>
              <a:gd name="connsiteX3" fmla="*/ 322566 w 6705828"/>
              <a:gd name="connsiteY3" fmla="*/ 3940687 h 4086225"/>
              <a:gd name="connsiteX4" fmla="*/ 0 w 6705828"/>
              <a:gd name="connsiteY4" fmla="*/ 81865 h 4086225"/>
              <a:gd name="connsiteX0" fmla="*/ 0 w 6705828"/>
              <a:gd name="connsiteY0" fmla="*/ 109153 h 4113513"/>
              <a:gd name="connsiteX1" fmla="*/ 6544546 w 6705828"/>
              <a:gd name="connsiteY1" fmla="*/ 0 h 4113513"/>
              <a:gd name="connsiteX2" fmla="*/ 6705828 w 6705828"/>
              <a:gd name="connsiteY2" fmla="*/ 4113513 h 4113513"/>
              <a:gd name="connsiteX3" fmla="*/ 322566 w 6705828"/>
              <a:gd name="connsiteY3" fmla="*/ 3967975 h 4113513"/>
              <a:gd name="connsiteX4" fmla="*/ 0 w 6705828"/>
              <a:gd name="connsiteY4" fmla="*/ 109153 h 4113513"/>
              <a:gd name="connsiteX0" fmla="*/ 0 w 6648905"/>
              <a:gd name="connsiteY0" fmla="*/ 109153 h 4077128"/>
              <a:gd name="connsiteX1" fmla="*/ 6544546 w 6648905"/>
              <a:gd name="connsiteY1" fmla="*/ 0 h 4077128"/>
              <a:gd name="connsiteX2" fmla="*/ 6648905 w 6648905"/>
              <a:gd name="connsiteY2" fmla="*/ 4077128 h 4077128"/>
              <a:gd name="connsiteX3" fmla="*/ 322566 w 6648905"/>
              <a:gd name="connsiteY3" fmla="*/ 3967975 h 4077128"/>
              <a:gd name="connsiteX4" fmla="*/ 0 w 6648905"/>
              <a:gd name="connsiteY4" fmla="*/ 109153 h 4077128"/>
              <a:gd name="connsiteX0" fmla="*/ 0 w 6667879"/>
              <a:gd name="connsiteY0" fmla="*/ 109153 h 4068032"/>
              <a:gd name="connsiteX1" fmla="*/ 6544546 w 6667879"/>
              <a:gd name="connsiteY1" fmla="*/ 0 h 4068032"/>
              <a:gd name="connsiteX2" fmla="*/ 6667879 w 6667879"/>
              <a:gd name="connsiteY2" fmla="*/ 4068032 h 4068032"/>
              <a:gd name="connsiteX3" fmla="*/ 322566 w 6667879"/>
              <a:gd name="connsiteY3" fmla="*/ 3967975 h 4068032"/>
              <a:gd name="connsiteX4" fmla="*/ 0 w 6667879"/>
              <a:gd name="connsiteY4" fmla="*/ 109153 h 4068032"/>
              <a:gd name="connsiteX0" fmla="*/ 0 w 6696341"/>
              <a:gd name="connsiteY0" fmla="*/ 109153 h 4058936"/>
              <a:gd name="connsiteX1" fmla="*/ 6544546 w 6696341"/>
              <a:gd name="connsiteY1" fmla="*/ 0 h 4058936"/>
              <a:gd name="connsiteX2" fmla="*/ 6696341 w 6696341"/>
              <a:gd name="connsiteY2" fmla="*/ 4058936 h 4058936"/>
              <a:gd name="connsiteX3" fmla="*/ 322566 w 6696341"/>
              <a:gd name="connsiteY3" fmla="*/ 3967975 h 4058936"/>
              <a:gd name="connsiteX4" fmla="*/ 0 w 6696341"/>
              <a:gd name="connsiteY4" fmla="*/ 109153 h 4058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341" h="4058936">
                <a:moveTo>
                  <a:pt x="0" y="109153"/>
                </a:moveTo>
                <a:lnTo>
                  <a:pt x="6544546" y="0"/>
                </a:lnTo>
                <a:lnTo>
                  <a:pt x="6696341" y="4058936"/>
                </a:lnTo>
                <a:lnTo>
                  <a:pt x="322566" y="3967975"/>
                </a:lnTo>
                <a:cubicBezTo>
                  <a:pt x="-28460" y="204518"/>
                  <a:pt x="161282" y="1807785"/>
                  <a:pt x="0" y="109153"/>
                </a:cubicBezTo>
                <a:close/>
              </a:path>
            </a:pathLst>
          </a:custGeom>
          <a:blipFill dpi="0" rotWithShape="1">
            <a:blip r:embed="rId2">
              <a:alphaModFix amt="76000"/>
            </a:blip>
            <a:srcRect/>
            <a:stretch>
              <a:fillRect/>
            </a:stretch>
          </a:blipFill>
          <a:effectLst/>
          <a:scene3d>
            <a:camera prst="perspectiveFront" fov="1200000">
              <a:rot lat="300000" lon="240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04C06A5-7833-4BEF-AEAC-88B10E2602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32289" y="2088924"/>
            <a:ext cx="2972433" cy="1873477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2750" h="4086225">
                <a:moveTo>
                  <a:pt x="0" y="0"/>
                </a:moveTo>
                <a:lnTo>
                  <a:pt x="6762750" y="0"/>
                </a:lnTo>
                <a:lnTo>
                  <a:pt x="6762750" y="4086225"/>
                </a:lnTo>
                <a:lnTo>
                  <a:pt x="0" y="4086225"/>
                </a:lnTo>
                <a:close/>
              </a:path>
            </a:pathLst>
          </a:custGeom>
          <a:blipFill dpi="0" rotWithShape="1">
            <a:blip r:embed="rId2">
              <a:alphaModFix amt="76000"/>
            </a:blip>
            <a:srcRect/>
            <a:stretch>
              <a:fillRect/>
            </a:stretch>
          </a:blipFill>
          <a:effectLst/>
          <a:scene3d>
            <a:camera prst="perspectiveFront" fov="1200000">
              <a:rot lat="900000" lon="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0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04C06A5-7833-4BEF-AEAC-88B10E2602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9022" y="1657350"/>
            <a:ext cx="3095222" cy="2024063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2750" h="4086225">
                <a:moveTo>
                  <a:pt x="0" y="0"/>
                </a:moveTo>
                <a:lnTo>
                  <a:pt x="6762750" y="0"/>
                </a:lnTo>
                <a:lnTo>
                  <a:pt x="6762750" y="4086225"/>
                </a:lnTo>
                <a:lnTo>
                  <a:pt x="0" y="4086225"/>
                </a:lnTo>
                <a:close/>
              </a:path>
            </a:pathLst>
          </a:custGeom>
          <a:blipFill dpi="0" rotWithShape="1">
            <a:blip r:embed="rId2">
              <a:alphaModFix amt="53000"/>
            </a:blip>
            <a:srcRect/>
            <a:stretch>
              <a:fillRect/>
            </a:stretch>
          </a:blipFill>
          <a:effectLst/>
          <a:scene3d>
            <a:camera prst="perspectiveFront" fov="2100000">
              <a:rot lat="2100000" lon="2231522" rev="2130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7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CC5FAF24-BEA2-490B-BCDB-DFAC9D7728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93827" y="1746739"/>
            <a:ext cx="5604345" cy="2485293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EE59A4B-62F4-4433-BE85-26B188EF139D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6225994" y="11418"/>
            <a:ext cx="4034631" cy="88305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8337562-962D-485E-8F64-009D65426FF2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3383928" y="4078436"/>
            <a:ext cx="4034631" cy="88305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8F8AEF08-EB9B-4A32-8467-5998B2BB5650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-927309" y="-4065365"/>
            <a:ext cx="4034631" cy="88305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6EEEE568-1DB7-48CC-BF26-76D245147EB5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768099" y="-5153771"/>
            <a:ext cx="4034631" cy="88305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467146EF-49BF-42F0-B8C7-5CD08CBA8640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1926033" y="-1086753"/>
            <a:ext cx="4034631" cy="88305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7B5FE4D9-3147-4486-96B9-5E08CA951EE6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-2385204" y="-9230553"/>
            <a:ext cx="4034631" cy="88305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EDE0EB38-B27B-4434-BFBD-E0630270C9A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-2841811" y="-841556"/>
            <a:ext cx="4034631" cy="88305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4B8E2F39-97C7-4305-8208-06313DBAB462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4316123" y="3225462"/>
            <a:ext cx="4034631" cy="88305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9E02DE52-BA19-4266-8058-7F9FDAAF4A1C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-9995114" y="-4918338"/>
            <a:ext cx="4034631" cy="88305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404114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559E-6 -4.81481E-6 L 0.61313 0.6292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559E-6 -4.81481E-6 L 0.61313 0.62929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559E-6 -4.81481E-6 L 0.61313 0.62929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4579E-6 2.96296E-6 L -0.58521 -0.59398 " pathEditMode="relative" rAng="0" ptsTypes="AA">
                                      <p:cBhvr>
                                        <p:cTn id="12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61" y="-2969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4579E-6 2.96296E-6 L -0.58521 -0.59398 " pathEditMode="relative" rAng="0" ptsTypes="AA">
                                      <p:cBhvr>
                                        <p:cTn id="14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61" y="-2969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4579E-6 2.96296E-6 L -0.58521 -0.59398 " pathEditMode="relative" rAng="0" ptsTypes="AA">
                                      <p:cBhvr>
                                        <p:cTn id="16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61" y="-2969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405E-6 -3.51852E-6 L 0.61314 0.62929 " pathEditMode="relative" rAng="0" ptsTypes="AA">
                                      <p:cBhvr>
                                        <p:cTn id="18" dur="6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405E-6 -3.51852E-6 L 0.61314 0.62929 " pathEditMode="relative" rAng="0" ptsTypes="AA">
                                      <p:cBhvr>
                                        <p:cTn id="20" dur="6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405E-6 -3.51852E-6 L 0.61314 0.62929 " pathEditMode="relative" rAng="0" ptsTypes="AA">
                                      <p:cBhvr>
                                        <p:cTn id="22" dur="6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417F1E4-026F-483C-93F7-966CE4BE8C8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29114" y="849622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47848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99FF38B-C933-4889-900A-6F06108777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15322" y="758218"/>
            <a:ext cx="2538913" cy="514900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48279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ACFF124-91DE-4270-8B20-C6B773DA6F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232834" y="1224083"/>
            <a:ext cx="2098275" cy="425537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29ACF4C-B280-4B02-861A-2A89FDA3820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999243" y="1224083"/>
            <a:ext cx="2098275" cy="425537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EFB7973-0670-4441-9F1A-0A9A6A0C786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909132" y="1224083"/>
            <a:ext cx="2098275" cy="425537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389330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C04114F-B17C-47EC-AF69-2916485680D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05790" y="369627"/>
            <a:ext cx="2278521" cy="463417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B6222758-0FAF-4255-9C81-1A0F962F6FB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29802" y="1328498"/>
            <a:ext cx="2278521" cy="463417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EC7EB88-1C11-44DF-B215-3D516927963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04941" y="4764436"/>
            <a:ext cx="2278521" cy="463417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533DC553-12CF-406F-9DB9-67DB3CFD36C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850430" y="-3081125"/>
            <a:ext cx="2278521" cy="463417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A89E6887-55DE-40BF-915A-82B7ABE85B2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8784" y="-4053479"/>
            <a:ext cx="2278521" cy="463417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7A5965A1-0BCC-4AA7-AA83-A54A26EEBB3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89595" y="-669291"/>
            <a:ext cx="2278521" cy="463417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3D5E6D23-BAD6-4EE7-BEF0-298DCA579CA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889420" y="3753816"/>
            <a:ext cx="2278521" cy="463417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6F22F61A-69C9-4DA6-9D4F-E04805CAFB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088571" y="8142972"/>
            <a:ext cx="2278521" cy="463417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C6137A97-A52B-4418-9BB7-52427A63AF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236624" y="5727928"/>
            <a:ext cx="2278521" cy="463417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10841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8901E-6 2.22222E-6 L -0.18135 -0.4475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27418E-6 4.81481E-6 L -0.18136 -0.44757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4511E-6 -1.48148E-6 L -0.18136 -0.44757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89689E-6 -5E-6 L -0.18136 -0.44757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84716E-6 -2.40741E-6 L -0.18136 -0.44757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1808E-6 -3.14815E-6 L -0.18136 -0.44757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82255E-6 2.59259E-6 L -0.18136 -0.44757 " pathEditMode="relative" rAng="0" ptsTypes="AA">
                                      <p:cBhvr>
                                        <p:cTn id="18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7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5.14256E-7 2.77778E-6 L -0.18136 -0.44757 " pathEditMode="relative" rAng="0" ptsTypes="AA">
                                      <p:cBhvr>
                                        <p:cTn id="20" dur="7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89546E-6 -2.40741E-6 L -0.18136 -0.44757 " pathEditMode="relative" rAng="0" ptsTypes="AA">
                                      <p:cBhvr>
                                        <p:cTn id="22" dur="7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C6B4B5C6-317D-4962-9048-37719B2DE0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6458" y="3110435"/>
            <a:ext cx="3130142" cy="6754761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>
            <a:blip r:embed="rId2"/>
            <a:tile tx="0" ty="0" sx="100000" sy="100000" flip="none" algn="ctr"/>
          </a:blipFill>
          <a:effectLst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FD299AD-3DBC-433F-9DF7-F306EF6A99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07460" y="3156155"/>
            <a:ext cx="3130142" cy="6754761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>
            <a:blip r:embed="rId2"/>
            <a:tile tx="0" ty="0" sx="100000" sy="100000" flip="none" algn="ctr"/>
          </a:blipFill>
          <a:effectLst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1E9F344F-8748-4D29-B4EF-88107DA18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33309" y="3156155"/>
            <a:ext cx="3130142" cy="6754761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>
            <a:blip r:embed="rId2"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7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2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2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2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2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8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2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2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0" grpId="0" animBg="1"/>
          <p:bldP spid="2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0" grpId="0" animBg="1"/>
          <p:bldP spid="29" grpId="0" animBg="1"/>
        </p:bldLst>
      </p:timing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4A02EFB-B385-47FF-9B8B-D0AF70EB0A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88140" y="625268"/>
            <a:ext cx="2757066" cy="560746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111008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5E06C-B113-40E1-9AFB-0959FFBD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DDD817-27E8-49DE-A714-F489B1E8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4172-4A72-4211-AEC7-E180558706D3}" type="datetime1">
              <a:rPr lang="ko-KR" altLang="en-US" smtClean="0"/>
              <a:t>2023-05-26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1C116C-322C-4498-83A8-44F16395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ED3FDA-B5BB-4C61-9622-BE2AA6EB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2301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4A02EFB-B385-47FF-9B8B-D0AF70EB0A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88140" y="625268"/>
            <a:ext cx="2757066" cy="560746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6268482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623F710-3A2E-425B-A333-5A92DAD13EA9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910374" y="2477150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28F13BA-1910-4632-AD0A-D7B0A4CE4C4D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003114" y="956923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DD410A9-9FE3-4789-A7BC-46C85AFCD272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7128261" y="-473642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56037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DD410A9-9FE3-4789-A7BC-46C85AFCD272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012984" y="-254938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A52C93F-F0CC-4A4A-ABA9-5A30489F2F8E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311719" y="2240621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DAA3E768-26D8-4B93-883E-2190238146FB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322508" y="-438770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A96855E-0C0B-42CE-91C9-AE3C8F1221FD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9304707" y="4906796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931DAE40-C18E-4237-B28F-25D660550E74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0020490" y="2447842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02AD1624-5BD6-4E5E-B307-26317D0BDF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899782" y="-558075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F76A9713-42A3-4558-AF3C-975E68B3604A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5917772" y="-3236375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AFD2B53B-0A07-43BF-9BEA-C72C900E6505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2027017" y="-2899146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7614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DD410A9-9FE3-4789-A7BC-46C85AFCD272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527312" y="33960"/>
            <a:ext cx="3080233" cy="6866281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69057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0442CB4-02A3-445D-B385-3A537BC279F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552658" y="906954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9A1D6E-551A-4D95-8296-50971FFD7083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742032" y="-592757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19540A2-5E76-49FF-B414-5A30F6EF70D6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445553" y="2480325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69529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bg>
      <p:bgPr>
        <a:solidFill>
          <a:srgbClr val="13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6DB8D0F1-3783-4D29-ABF1-F6032F25C822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4819810" y="566690"/>
            <a:ext cx="2407364" cy="514178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/>
              <a:t>Drop in here your images 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FFAD1B3-C6C0-4BF6-A7B0-B7952B535F66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0010635" y="784533"/>
            <a:ext cx="2407364" cy="514178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D0A9357A-2328-4772-ACFB-502367CA9F74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377073" y="3494843"/>
            <a:ext cx="2407364" cy="514178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27DBCCB7-6EA6-4E72-950B-7C3B221CF6F4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86388" y="3361776"/>
            <a:ext cx="2407364" cy="514178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6687E59D-80A1-42F6-8D0F-2B38FAADDA89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-1012326" y="683426"/>
            <a:ext cx="2407364" cy="514178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7E715FB8-53EA-4919-B1E4-B609DAC360A8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639841" y="-2155492"/>
            <a:ext cx="2407364" cy="514178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C46817BB-A669-43D4-9706-C0D2D144FE50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9376384" y="-2175089"/>
            <a:ext cx="2407364" cy="514178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30628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57C70D-47AE-4BCC-B703-C18D129A6673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099719" y="1197694"/>
            <a:ext cx="1986214" cy="424227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336053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AA24EC50-EAD6-4818-A560-1BBC95112582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568300" y="132588"/>
            <a:ext cx="3055400" cy="6592824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AA24EC50-EAD6-4818-A560-1BBC95112582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809118" y="539496"/>
            <a:ext cx="2529922" cy="5458968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5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4955AE4-982C-411B-8E02-DA9762E66B0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024921" y="645886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42257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33304A-4057-4776-9EBA-22FFE118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AC97-D74E-4CA7-98A5-FC31BB30048A}" type="datetime1">
              <a:rPr lang="ko-KR" altLang="en-US" smtClean="0"/>
              <a:t>2023-05-26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4D3F9E-C939-47AF-9AA5-5C4A7D23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9242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4955AE4-982C-411B-8E02-DA9762E66B0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4379333" y="-659323"/>
            <a:ext cx="3521845" cy="7850696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9874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rgbClr val="F85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E6FB2DE-8735-4B79-BDCB-115BD0A3271E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4874932" y="132615"/>
            <a:ext cx="1970227" cy="439191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A2246E0-C8F4-4901-853D-A569A8290A2F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601244" y="2670091"/>
            <a:ext cx="1970227" cy="439191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0CD2805-03B8-42C8-8266-0B3EBF6AAF10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59116" y="2462554"/>
            <a:ext cx="1970227" cy="439191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CB81037-EE8F-4DD5-8A63-4987B5A1FFB3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8394992" y="-255606"/>
            <a:ext cx="1970227" cy="439191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113919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4955AE4-982C-411B-8E02-DA9762E66B0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014490" y="660400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/>
              <a:t>Drop in here your images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1B422-1931-4ABA-AC6F-AA8D5AF6B4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3633" y="898292"/>
            <a:ext cx="5504733" cy="4129088"/>
          </a:xfrm>
          <a:prstGeom prst="rect">
            <a:avLst/>
          </a:prstGeom>
          <a:effectLst>
            <a:outerShdw blurRad="228600" dist="152400" dir="4620000" algn="ctr" rotWithShape="0">
              <a:srgbClr val="273C81">
                <a:alpha val="6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127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144CA5-400B-42E8-8E68-E90BB1B212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50341" y="2203767"/>
            <a:ext cx="2971413" cy="1737360"/>
          </a:xfrm>
          <a:custGeom>
            <a:avLst/>
            <a:gdLst>
              <a:gd name="connsiteX0" fmla="*/ 0 w 24387176"/>
              <a:gd name="connsiteY0" fmla="*/ 0 h 13716000"/>
              <a:gd name="connsiteX1" fmla="*/ 24387176 w 24387176"/>
              <a:gd name="connsiteY1" fmla="*/ 0 h 13716000"/>
              <a:gd name="connsiteX2" fmla="*/ 24387176 w 24387176"/>
              <a:gd name="connsiteY2" fmla="*/ 13716000 h 13716000"/>
              <a:gd name="connsiteX3" fmla="*/ 0 w 243871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7176" h="13716000"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rgbClr val="E6EAF3"/>
            </a:fgClr>
            <a:bgClr>
              <a:schemeClr val="bg1"/>
            </a:bgClr>
          </a:pattFill>
          <a:scene3d>
            <a:camera prst="perspectiveFront" fov="2700000">
              <a:rot lat="1620000" lon="19800000" rev="54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25B467-B57E-44FB-8DF2-B0BEC60FD9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19024" y="1348908"/>
            <a:ext cx="5412543" cy="3131820"/>
          </a:xfrm>
          <a:custGeom>
            <a:avLst/>
            <a:gdLst>
              <a:gd name="connsiteX0" fmla="*/ 0 w 24387176"/>
              <a:gd name="connsiteY0" fmla="*/ 0 h 13716000"/>
              <a:gd name="connsiteX1" fmla="*/ 24387176 w 24387176"/>
              <a:gd name="connsiteY1" fmla="*/ 0 h 13716000"/>
              <a:gd name="connsiteX2" fmla="*/ 24387176 w 24387176"/>
              <a:gd name="connsiteY2" fmla="*/ 13716000 h 13716000"/>
              <a:gd name="connsiteX3" fmla="*/ 0 w 243871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7176" h="13716000"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scene3d>
            <a:camera prst="perspectiveFront" fov="2520000">
              <a:rot lat="960000" lon="2082000" rev="2142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78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482A689-CC2A-4F2B-BAB9-2127EA08A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4740" y="0"/>
            <a:ext cx="12341479" cy="6858000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8DB23E-DC77-4E50-A38D-DDDDEEDB1A0B}"/>
              </a:ext>
            </a:extLst>
          </p:cNvPr>
          <p:cNvSpPr txBox="1">
            <a:spLocks/>
          </p:cNvSpPr>
          <p:nvPr userDrawn="1"/>
        </p:nvSpPr>
        <p:spPr>
          <a:xfrm>
            <a:off x="11881643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B9C2-6A96-4E56-8A5F-50BC1EAA29D4}"/>
              </a:ext>
            </a:extLst>
          </p:cNvPr>
          <p:cNvSpPr txBox="1"/>
          <p:nvPr userDrawn="1"/>
        </p:nvSpPr>
        <p:spPr>
          <a:xfrm>
            <a:off x="10782272" y="6444039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2D5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122928305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8DB23E-DC77-4E50-A38D-DDDDEEDB1A0B}"/>
              </a:ext>
            </a:extLst>
          </p:cNvPr>
          <p:cNvSpPr txBox="1">
            <a:spLocks/>
          </p:cNvSpPr>
          <p:nvPr userDrawn="1"/>
        </p:nvSpPr>
        <p:spPr>
          <a:xfrm>
            <a:off x="11881643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B9C2-6A96-4E56-8A5F-50BC1EAA29D4}"/>
              </a:ext>
            </a:extLst>
          </p:cNvPr>
          <p:cNvSpPr txBox="1"/>
          <p:nvPr userDrawn="1"/>
        </p:nvSpPr>
        <p:spPr>
          <a:xfrm>
            <a:off x="10782272" y="6444039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2D5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32902548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4E2DCC9-7A91-43AF-A2ED-33E09E36BA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40576" y="1473322"/>
            <a:ext cx="3910848" cy="3911357"/>
          </a:xfrm>
          <a:custGeom>
            <a:avLst/>
            <a:gdLst>
              <a:gd name="connsiteX0" fmla="*/ 0 w 7822714"/>
              <a:gd name="connsiteY0" fmla="*/ 0 h 7822714"/>
              <a:gd name="connsiteX1" fmla="*/ 7822714 w 7822714"/>
              <a:gd name="connsiteY1" fmla="*/ 0 h 7822714"/>
              <a:gd name="connsiteX2" fmla="*/ 7822714 w 7822714"/>
              <a:gd name="connsiteY2" fmla="*/ 7822714 h 7822714"/>
              <a:gd name="connsiteX3" fmla="*/ 0 w 7822714"/>
              <a:gd name="connsiteY3" fmla="*/ 7822714 h 78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2714" h="7822714">
                <a:moveTo>
                  <a:pt x="0" y="0"/>
                </a:moveTo>
                <a:lnTo>
                  <a:pt x="7822714" y="0"/>
                </a:lnTo>
                <a:lnTo>
                  <a:pt x="7822714" y="7822714"/>
                </a:lnTo>
                <a:lnTo>
                  <a:pt x="0" y="782271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20026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20026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20026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64697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6E49E-6A53-4F4D-9EED-FA6EEC2123E3}"/>
              </a:ext>
            </a:extLst>
          </p:cNvPr>
          <p:cNvSpPr txBox="1"/>
          <p:nvPr userDrawn="1"/>
        </p:nvSpPr>
        <p:spPr>
          <a:xfrm>
            <a:off x="5465184" y="115055"/>
            <a:ext cx="1261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220230934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20026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20026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20026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64697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727028" y="227883"/>
            <a:ext cx="1610876" cy="5878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901650" y="375603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1" cy="6858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06893" y="1839686"/>
            <a:ext cx="3178215" cy="3178629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5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1792505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1792504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1792505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1837176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9912533" y="227883"/>
            <a:ext cx="1610876" cy="5878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10087155" y="375603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48000" y="0"/>
            <a:ext cx="6096001" cy="6858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06893" y="1839686"/>
            <a:ext cx="3178215" cy="3178629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8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D2F0C-D9E0-45EE-A257-DBB08708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37246-4E4E-465C-8403-1CEBCC58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4FAB67-03F2-4D08-B947-61BA5ADB3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14245C-E569-4F2B-B956-0AEB209D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686F-2CFE-4780-89FB-174EE331B7E6}" type="datetime1">
              <a:rPr lang="ko-KR" altLang="en-US" smtClean="0"/>
              <a:t>2023-05-26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D1FF13-7F19-4F65-9D7B-3094F99E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5DD03-3445-4020-B0CF-CE53E697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90898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1792505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1792504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1792505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1837176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9912533" y="227883"/>
            <a:ext cx="1610876" cy="5878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10087155" y="375603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6096001" cy="6858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06893" y="1839686"/>
            <a:ext cx="3178215" cy="3178629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9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8">
            <a:extLst>
              <a:ext uri="{FF2B5EF4-FFF2-40B4-BE49-F238E27FC236}">
                <a16:creationId xmlns:a16="http://schemas.microsoft.com/office/drawing/2014/main" id="{6884AB12-9032-475A-82B0-6E1C4050A8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34213" y="665692"/>
            <a:ext cx="5523574" cy="5526617"/>
          </a:xfrm>
          <a:custGeom>
            <a:avLst/>
            <a:gdLst>
              <a:gd name="connsiteX0" fmla="*/ 2834837 w 5669673"/>
              <a:gd name="connsiteY0" fmla="*/ 0 h 5672056"/>
              <a:gd name="connsiteX1" fmla="*/ 4522327 w 5669673"/>
              <a:gd name="connsiteY1" fmla="*/ 698944 h 5672056"/>
              <a:gd name="connsiteX2" fmla="*/ 4971023 w 5669673"/>
              <a:gd name="connsiteY2" fmla="*/ 1147830 h 5672056"/>
              <a:gd name="connsiteX3" fmla="*/ 4971023 w 5669673"/>
              <a:gd name="connsiteY3" fmla="*/ 4524228 h 5672056"/>
              <a:gd name="connsiteX4" fmla="*/ 4522327 w 5669673"/>
              <a:gd name="connsiteY4" fmla="*/ 4973113 h 5672056"/>
              <a:gd name="connsiteX5" fmla="*/ 1147346 w 5669673"/>
              <a:gd name="connsiteY5" fmla="*/ 4973113 h 5672056"/>
              <a:gd name="connsiteX6" fmla="*/ 698650 w 5669673"/>
              <a:gd name="connsiteY6" fmla="*/ 4524228 h 5672056"/>
              <a:gd name="connsiteX7" fmla="*/ 698650 w 5669673"/>
              <a:gd name="connsiteY7" fmla="*/ 1147830 h 5672056"/>
              <a:gd name="connsiteX8" fmla="*/ 1147346 w 5669673"/>
              <a:gd name="connsiteY8" fmla="*/ 698944 h 5672056"/>
              <a:gd name="connsiteX9" fmla="*/ 2834837 w 5669673"/>
              <a:gd name="connsiteY9" fmla="*/ 0 h 5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9673" h="5672056">
                <a:moveTo>
                  <a:pt x="2834837" y="0"/>
                </a:moveTo>
                <a:cubicBezTo>
                  <a:pt x="3445698" y="0"/>
                  <a:pt x="4056560" y="232981"/>
                  <a:pt x="4522327" y="698944"/>
                </a:cubicBezTo>
                <a:cubicBezTo>
                  <a:pt x="4971023" y="1147830"/>
                  <a:pt x="4971023" y="1147830"/>
                  <a:pt x="4971023" y="1147830"/>
                </a:cubicBezTo>
                <a:cubicBezTo>
                  <a:pt x="5902557" y="2079754"/>
                  <a:pt x="5902557" y="3592303"/>
                  <a:pt x="4971023" y="4524228"/>
                </a:cubicBezTo>
                <a:cubicBezTo>
                  <a:pt x="4522327" y="4973113"/>
                  <a:pt x="4522327" y="4973113"/>
                  <a:pt x="4522327" y="4973113"/>
                </a:cubicBezTo>
                <a:cubicBezTo>
                  <a:pt x="3590793" y="5905038"/>
                  <a:pt x="2078880" y="5905038"/>
                  <a:pt x="1147346" y="4973113"/>
                </a:cubicBezTo>
                <a:cubicBezTo>
                  <a:pt x="698650" y="4524228"/>
                  <a:pt x="698650" y="4524228"/>
                  <a:pt x="698650" y="4524228"/>
                </a:cubicBezTo>
                <a:cubicBezTo>
                  <a:pt x="-232884" y="3592303"/>
                  <a:pt x="-232884" y="2079754"/>
                  <a:pt x="698650" y="1147830"/>
                </a:cubicBezTo>
                <a:cubicBezTo>
                  <a:pt x="1147346" y="698944"/>
                  <a:pt x="1147346" y="698944"/>
                  <a:pt x="1147346" y="698944"/>
                </a:cubicBezTo>
                <a:cubicBezTo>
                  <a:pt x="1613113" y="232981"/>
                  <a:pt x="2223975" y="0"/>
                  <a:pt x="283483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20026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20026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20026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64697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727028" y="227883"/>
            <a:ext cx="1610876" cy="587829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901650" y="375603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V="1">
            <a:off x="4506893" y="1839686"/>
            <a:ext cx="3178215" cy="3178629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5764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2D5E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99550" y="655395"/>
            <a:ext cx="279244" cy="912401"/>
            <a:chOff x="199126" y="1310790"/>
            <a:chExt cx="55856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03939" y="1946192"/>
              <a:ext cx="548939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99126" y="1310790"/>
              <a:ext cx="558560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3179" y="2581593"/>
              <a:ext cx="51046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A7C05D-F1DC-463F-989D-14FCC661B2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5479" y="887538"/>
            <a:ext cx="1673783" cy="1674705"/>
          </a:xfrm>
          <a:custGeom>
            <a:avLst/>
            <a:gdLst>
              <a:gd name="connsiteX0" fmla="*/ 1674001 w 3348002"/>
              <a:gd name="connsiteY0" fmla="*/ 0 h 3349409"/>
              <a:gd name="connsiteX1" fmla="*/ 2670482 w 3348002"/>
              <a:gd name="connsiteY1" fmla="*/ 412733 h 3349409"/>
              <a:gd name="connsiteX2" fmla="*/ 2935442 w 3348002"/>
              <a:gd name="connsiteY2" fmla="*/ 677805 h 3349409"/>
              <a:gd name="connsiteX3" fmla="*/ 2935442 w 3348002"/>
              <a:gd name="connsiteY3" fmla="*/ 2671604 h 3349409"/>
              <a:gd name="connsiteX4" fmla="*/ 2670482 w 3348002"/>
              <a:gd name="connsiteY4" fmla="*/ 2936676 h 3349409"/>
              <a:gd name="connsiteX5" fmla="*/ 677520 w 3348002"/>
              <a:gd name="connsiteY5" fmla="*/ 2936676 h 3349409"/>
              <a:gd name="connsiteX6" fmla="*/ 412560 w 3348002"/>
              <a:gd name="connsiteY6" fmla="*/ 2671604 h 3349409"/>
              <a:gd name="connsiteX7" fmla="*/ 412560 w 3348002"/>
              <a:gd name="connsiteY7" fmla="*/ 677805 h 3349409"/>
              <a:gd name="connsiteX8" fmla="*/ 677520 w 3348002"/>
              <a:gd name="connsiteY8" fmla="*/ 412733 h 3349409"/>
              <a:gd name="connsiteX9" fmla="*/ 1674001 w 3348002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2" h="3349409">
                <a:moveTo>
                  <a:pt x="1674001" y="0"/>
                </a:moveTo>
                <a:cubicBezTo>
                  <a:pt x="2034722" y="0"/>
                  <a:pt x="2395442" y="137578"/>
                  <a:pt x="2670482" y="412733"/>
                </a:cubicBezTo>
                <a:cubicBezTo>
                  <a:pt x="2935442" y="677805"/>
                  <a:pt x="2935442" y="677805"/>
                  <a:pt x="2935442" y="677805"/>
                </a:cubicBezTo>
                <a:cubicBezTo>
                  <a:pt x="3485523" y="1228117"/>
                  <a:pt x="3485523" y="2121293"/>
                  <a:pt x="2935442" y="2671604"/>
                </a:cubicBezTo>
                <a:cubicBezTo>
                  <a:pt x="2670482" y="2936676"/>
                  <a:pt x="2670482" y="2936676"/>
                  <a:pt x="2670482" y="2936676"/>
                </a:cubicBezTo>
                <a:cubicBezTo>
                  <a:pt x="2120402" y="3486987"/>
                  <a:pt x="1227600" y="3486987"/>
                  <a:pt x="677520" y="2936676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3"/>
                  <a:pt x="677520" y="412733"/>
                  <a:pt x="677520" y="412733"/>
                </a:cubicBezTo>
                <a:cubicBezTo>
                  <a:pt x="952560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DD218A9-C81F-4FF9-AF7E-D26C0FC978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39362" y="2591648"/>
            <a:ext cx="1673784" cy="1674705"/>
          </a:xfrm>
          <a:custGeom>
            <a:avLst/>
            <a:gdLst>
              <a:gd name="connsiteX0" fmla="*/ 1674001 w 3348003"/>
              <a:gd name="connsiteY0" fmla="*/ 0 h 3349409"/>
              <a:gd name="connsiteX1" fmla="*/ 2670482 w 3348003"/>
              <a:gd name="connsiteY1" fmla="*/ 412734 h 3349409"/>
              <a:gd name="connsiteX2" fmla="*/ 2935443 w 3348003"/>
              <a:gd name="connsiteY2" fmla="*/ 677805 h 3349409"/>
              <a:gd name="connsiteX3" fmla="*/ 2935443 w 3348003"/>
              <a:gd name="connsiteY3" fmla="*/ 2671604 h 3349409"/>
              <a:gd name="connsiteX4" fmla="*/ 2670482 w 3348003"/>
              <a:gd name="connsiteY4" fmla="*/ 2936676 h 3349409"/>
              <a:gd name="connsiteX5" fmla="*/ 677520 w 3348003"/>
              <a:gd name="connsiteY5" fmla="*/ 2936676 h 3349409"/>
              <a:gd name="connsiteX6" fmla="*/ 412560 w 3348003"/>
              <a:gd name="connsiteY6" fmla="*/ 2671604 h 3349409"/>
              <a:gd name="connsiteX7" fmla="*/ 412560 w 3348003"/>
              <a:gd name="connsiteY7" fmla="*/ 677805 h 3349409"/>
              <a:gd name="connsiteX8" fmla="*/ 677520 w 3348003"/>
              <a:gd name="connsiteY8" fmla="*/ 412734 h 3349409"/>
              <a:gd name="connsiteX9" fmla="*/ 1674001 w 3348003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3" h="3349409">
                <a:moveTo>
                  <a:pt x="1674001" y="0"/>
                </a:moveTo>
                <a:cubicBezTo>
                  <a:pt x="2034721" y="0"/>
                  <a:pt x="2395441" y="137578"/>
                  <a:pt x="2670482" y="412734"/>
                </a:cubicBezTo>
                <a:cubicBezTo>
                  <a:pt x="2935443" y="677805"/>
                  <a:pt x="2935443" y="677805"/>
                  <a:pt x="2935443" y="677805"/>
                </a:cubicBezTo>
                <a:cubicBezTo>
                  <a:pt x="3485523" y="1228117"/>
                  <a:pt x="3485523" y="2121293"/>
                  <a:pt x="2935443" y="2671604"/>
                </a:cubicBezTo>
                <a:cubicBezTo>
                  <a:pt x="2670482" y="2936676"/>
                  <a:pt x="2670482" y="2936676"/>
                  <a:pt x="2670482" y="2936676"/>
                </a:cubicBezTo>
                <a:cubicBezTo>
                  <a:pt x="2120401" y="3486987"/>
                  <a:pt x="1227601" y="3486987"/>
                  <a:pt x="677520" y="2936676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4"/>
                  <a:pt x="677520" y="412734"/>
                  <a:pt x="677520" y="412734"/>
                </a:cubicBezTo>
                <a:cubicBezTo>
                  <a:pt x="952561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8B8A224-37B6-49F3-9AEA-36A5E3325D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03529" y="4619207"/>
            <a:ext cx="1673784" cy="1674705"/>
          </a:xfrm>
          <a:custGeom>
            <a:avLst/>
            <a:gdLst>
              <a:gd name="connsiteX0" fmla="*/ 1674001 w 3348003"/>
              <a:gd name="connsiteY0" fmla="*/ 0 h 3349409"/>
              <a:gd name="connsiteX1" fmla="*/ 2670482 w 3348003"/>
              <a:gd name="connsiteY1" fmla="*/ 412734 h 3349409"/>
              <a:gd name="connsiteX2" fmla="*/ 2935443 w 3348003"/>
              <a:gd name="connsiteY2" fmla="*/ 677805 h 3349409"/>
              <a:gd name="connsiteX3" fmla="*/ 2935443 w 3348003"/>
              <a:gd name="connsiteY3" fmla="*/ 2671604 h 3349409"/>
              <a:gd name="connsiteX4" fmla="*/ 2670482 w 3348003"/>
              <a:gd name="connsiteY4" fmla="*/ 2936675 h 3349409"/>
              <a:gd name="connsiteX5" fmla="*/ 677520 w 3348003"/>
              <a:gd name="connsiteY5" fmla="*/ 2936675 h 3349409"/>
              <a:gd name="connsiteX6" fmla="*/ 412560 w 3348003"/>
              <a:gd name="connsiteY6" fmla="*/ 2671604 h 3349409"/>
              <a:gd name="connsiteX7" fmla="*/ 412560 w 3348003"/>
              <a:gd name="connsiteY7" fmla="*/ 677805 h 3349409"/>
              <a:gd name="connsiteX8" fmla="*/ 677520 w 3348003"/>
              <a:gd name="connsiteY8" fmla="*/ 412734 h 3349409"/>
              <a:gd name="connsiteX9" fmla="*/ 1674001 w 3348003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3" h="3349409">
                <a:moveTo>
                  <a:pt x="1674001" y="0"/>
                </a:moveTo>
                <a:cubicBezTo>
                  <a:pt x="2034721" y="0"/>
                  <a:pt x="2395442" y="137578"/>
                  <a:pt x="2670482" y="412734"/>
                </a:cubicBezTo>
                <a:cubicBezTo>
                  <a:pt x="2935443" y="677805"/>
                  <a:pt x="2935443" y="677805"/>
                  <a:pt x="2935443" y="677805"/>
                </a:cubicBezTo>
                <a:cubicBezTo>
                  <a:pt x="3485523" y="1228117"/>
                  <a:pt x="3485523" y="2121293"/>
                  <a:pt x="2935443" y="2671604"/>
                </a:cubicBezTo>
                <a:cubicBezTo>
                  <a:pt x="2670482" y="2936675"/>
                  <a:pt x="2670482" y="2936675"/>
                  <a:pt x="2670482" y="2936675"/>
                </a:cubicBezTo>
                <a:cubicBezTo>
                  <a:pt x="2120401" y="3486987"/>
                  <a:pt x="1227601" y="3486987"/>
                  <a:pt x="677520" y="2936675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4"/>
                  <a:pt x="677520" y="412734"/>
                  <a:pt x="677520" y="412734"/>
                </a:cubicBezTo>
                <a:cubicBezTo>
                  <a:pt x="952561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4427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2D5E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99550" y="655395"/>
            <a:ext cx="279244" cy="912401"/>
            <a:chOff x="199126" y="1310790"/>
            <a:chExt cx="55856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03939" y="1946192"/>
              <a:ext cx="548939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99126" y="1310790"/>
              <a:ext cx="558560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3179" y="2581593"/>
              <a:ext cx="51046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92C0904-053A-4790-ABF2-C6278A0C34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78767" y="2010986"/>
            <a:ext cx="2834467" cy="2836028"/>
          </a:xfrm>
          <a:custGeom>
            <a:avLst/>
            <a:gdLst>
              <a:gd name="connsiteX0" fmla="*/ 2834837 w 5669673"/>
              <a:gd name="connsiteY0" fmla="*/ 0 h 5672056"/>
              <a:gd name="connsiteX1" fmla="*/ 4522327 w 5669673"/>
              <a:gd name="connsiteY1" fmla="*/ 698944 h 5672056"/>
              <a:gd name="connsiteX2" fmla="*/ 4971023 w 5669673"/>
              <a:gd name="connsiteY2" fmla="*/ 1147830 h 5672056"/>
              <a:gd name="connsiteX3" fmla="*/ 4971023 w 5669673"/>
              <a:gd name="connsiteY3" fmla="*/ 4524228 h 5672056"/>
              <a:gd name="connsiteX4" fmla="*/ 4522327 w 5669673"/>
              <a:gd name="connsiteY4" fmla="*/ 4973113 h 5672056"/>
              <a:gd name="connsiteX5" fmla="*/ 1147346 w 5669673"/>
              <a:gd name="connsiteY5" fmla="*/ 4973113 h 5672056"/>
              <a:gd name="connsiteX6" fmla="*/ 698650 w 5669673"/>
              <a:gd name="connsiteY6" fmla="*/ 4524228 h 5672056"/>
              <a:gd name="connsiteX7" fmla="*/ 698650 w 5669673"/>
              <a:gd name="connsiteY7" fmla="*/ 1147830 h 5672056"/>
              <a:gd name="connsiteX8" fmla="*/ 1147346 w 5669673"/>
              <a:gd name="connsiteY8" fmla="*/ 698944 h 5672056"/>
              <a:gd name="connsiteX9" fmla="*/ 2834837 w 5669673"/>
              <a:gd name="connsiteY9" fmla="*/ 0 h 5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9673" h="5672056">
                <a:moveTo>
                  <a:pt x="2834837" y="0"/>
                </a:moveTo>
                <a:cubicBezTo>
                  <a:pt x="3445698" y="0"/>
                  <a:pt x="4056560" y="232981"/>
                  <a:pt x="4522327" y="698944"/>
                </a:cubicBezTo>
                <a:cubicBezTo>
                  <a:pt x="4971023" y="1147830"/>
                  <a:pt x="4971023" y="1147830"/>
                  <a:pt x="4971023" y="1147830"/>
                </a:cubicBezTo>
                <a:cubicBezTo>
                  <a:pt x="5902557" y="2079754"/>
                  <a:pt x="5902557" y="3592303"/>
                  <a:pt x="4971023" y="4524228"/>
                </a:cubicBezTo>
                <a:cubicBezTo>
                  <a:pt x="4522327" y="4973113"/>
                  <a:pt x="4522327" y="4973113"/>
                  <a:pt x="4522327" y="4973113"/>
                </a:cubicBezTo>
                <a:cubicBezTo>
                  <a:pt x="3590793" y="5905038"/>
                  <a:pt x="2078880" y="5905038"/>
                  <a:pt x="1147346" y="4973113"/>
                </a:cubicBezTo>
                <a:cubicBezTo>
                  <a:pt x="698650" y="4524228"/>
                  <a:pt x="698650" y="4524228"/>
                  <a:pt x="698650" y="4524228"/>
                </a:cubicBezTo>
                <a:cubicBezTo>
                  <a:pt x="-232884" y="3592303"/>
                  <a:pt x="-232884" y="2079754"/>
                  <a:pt x="698650" y="1147830"/>
                </a:cubicBezTo>
                <a:cubicBezTo>
                  <a:pt x="1147346" y="698944"/>
                  <a:pt x="1147346" y="698944"/>
                  <a:pt x="1147346" y="698944"/>
                </a:cubicBezTo>
                <a:cubicBezTo>
                  <a:pt x="1613113" y="232981"/>
                  <a:pt x="2223975" y="0"/>
                  <a:pt x="283483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6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2D5E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99550" y="655395"/>
            <a:ext cx="279244" cy="912401"/>
            <a:chOff x="199126" y="1310790"/>
            <a:chExt cx="55856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03939" y="1946192"/>
              <a:ext cx="548939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99126" y="1310790"/>
              <a:ext cx="558560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3179" y="2581593"/>
              <a:ext cx="51046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DACA323-AFE1-42D8-BB53-A9B65C9B26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87232" y="1137054"/>
            <a:ext cx="4599623" cy="4600222"/>
          </a:xfrm>
          <a:custGeom>
            <a:avLst/>
            <a:gdLst>
              <a:gd name="connsiteX0" fmla="*/ 0 w 6912429"/>
              <a:gd name="connsiteY0" fmla="*/ 0 h 6912429"/>
              <a:gd name="connsiteX1" fmla="*/ 6912429 w 6912429"/>
              <a:gd name="connsiteY1" fmla="*/ 0 h 6912429"/>
              <a:gd name="connsiteX2" fmla="*/ 6912429 w 6912429"/>
              <a:gd name="connsiteY2" fmla="*/ 6912429 h 6912429"/>
              <a:gd name="connsiteX3" fmla="*/ 0 w 6912429"/>
              <a:gd name="connsiteY3" fmla="*/ 6912429 h 691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429" h="6912429">
                <a:moveTo>
                  <a:pt x="0" y="0"/>
                </a:moveTo>
                <a:lnTo>
                  <a:pt x="6912429" y="0"/>
                </a:lnTo>
                <a:lnTo>
                  <a:pt x="6912429" y="6912429"/>
                </a:lnTo>
                <a:lnTo>
                  <a:pt x="0" y="691242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9219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2D5E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99550" y="655395"/>
            <a:ext cx="279244" cy="912401"/>
            <a:chOff x="199126" y="1310790"/>
            <a:chExt cx="55856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03939" y="1946192"/>
              <a:ext cx="548939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99126" y="1310790"/>
              <a:ext cx="558560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3179" y="2581593"/>
              <a:ext cx="51046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7A63888-FAB6-42D9-963F-0298E9A2CB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2512" y="0"/>
            <a:ext cx="2116996" cy="2190710"/>
          </a:xfrm>
          <a:custGeom>
            <a:avLst/>
            <a:gdLst>
              <a:gd name="connsiteX0" fmla="*/ 0 w 4234543"/>
              <a:gd name="connsiteY0" fmla="*/ 0 h 4381419"/>
              <a:gd name="connsiteX1" fmla="*/ 4234543 w 4234543"/>
              <a:gd name="connsiteY1" fmla="*/ 0 h 4381419"/>
              <a:gd name="connsiteX2" fmla="*/ 4234543 w 4234543"/>
              <a:gd name="connsiteY2" fmla="*/ 4381419 h 4381419"/>
              <a:gd name="connsiteX3" fmla="*/ 0 w 4234543"/>
              <a:gd name="connsiteY3" fmla="*/ 4381419 h 438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4381419">
                <a:moveTo>
                  <a:pt x="0" y="0"/>
                </a:moveTo>
                <a:lnTo>
                  <a:pt x="4234543" y="0"/>
                </a:lnTo>
                <a:lnTo>
                  <a:pt x="4234543" y="4381419"/>
                </a:lnTo>
                <a:lnTo>
                  <a:pt x="0" y="43814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EDFA15A-AE97-4FAA-8F65-2E9DED702B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8442" y="3176814"/>
            <a:ext cx="2116996" cy="3681186"/>
          </a:xfrm>
          <a:custGeom>
            <a:avLst/>
            <a:gdLst>
              <a:gd name="connsiteX0" fmla="*/ 0 w 4234543"/>
              <a:gd name="connsiteY0" fmla="*/ 0 h 7362371"/>
              <a:gd name="connsiteX1" fmla="*/ 4234543 w 4234543"/>
              <a:gd name="connsiteY1" fmla="*/ 0 h 7362371"/>
              <a:gd name="connsiteX2" fmla="*/ 4234543 w 4234543"/>
              <a:gd name="connsiteY2" fmla="*/ 7362371 h 7362371"/>
              <a:gd name="connsiteX3" fmla="*/ 0 w 4234543"/>
              <a:gd name="connsiteY3" fmla="*/ 7362371 h 736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7362371">
                <a:moveTo>
                  <a:pt x="0" y="0"/>
                </a:moveTo>
                <a:lnTo>
                  <a:pt x="4234543" y="0"/>
                </a:lnTo>
                <a:lnTo>
                  <a:pt x="4234543" y="7362371"/>
                </a:lnTo>
                <a:lnTo>
                  <a:pt x="0" y="73623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C89C061-DCFD-43BB-9BCA-A6DF206F57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2512" y="5811158"/>
            <a:ext cx="2116996" cy="1046843"/>
          </a:xfrm>
          <a:custGeom>
            <a:avLst/>
            <a:gdLst>
              <a:gd name="connsiteX0" fmla="*/ 0 w 4234543"/>
              <a:gd name="connsiteY0" fmla="*/ 0 h 2093685"/>
              <a:gd name="connsiteX1" fmla="*/ 4234543 w 4234543"/>
              <a:gd name="connsiteY1" fmla="*/ 0 h 2093685"/>
              <a:gd name="connsiteX2" fmla="*/ 4234543 w 4234543"/>
              <a:gd name="connsiteY2" fmla="*/ 2093685 h 2093685"/>
              <a:gd name="connsiteX3" fmla="*/ 0 w 4234543"/>
              <a:gd name="connsiteY3" fmla="*/ 2093685 h 209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2093685">
                <a:moveTo>
                  <a:pt x="0" y="0"/>
                </a:moveTo>
                <a:lnTo>
                  <a:pt x="4234543" y="0"/>
                </a:lnTo>
                <a:lnTo>
                  <a:pt x="4234543" y="2093685"/>
                </a:lnTo>
                <a:lnTo>
                  <a:pt x="0" y="209368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1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4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2D5E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99550" y="655395"/>
            <a:ext cx="279244" cy="912401"/>
            <a:chOff x="199126" y="1310790"/>
            <a:chExt cx="55856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03939" y="1946192"/>
              <a:ext cx="548939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99126" y="1310790"/>
              <a:ext cx="558560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3179" y="2581593"/>
              <a:ext cx="51046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D82F200-A714-424A-A435-53D0BB730B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78196" y="2493769"/>
            <a:ext cx="1876687" cy="1877719"/>
          </a:xfrm>
          <a:custGeom>
            <a:avLst/>
            <a:gdLst>
              <a:gd name="connsiteX0" fmla="*/ 1876931 w 3753862"/>
              <a:gd name="connsiteY0" fmla="*/ 0 h 3755437"/>
              <a:gd name="connsiteX1" fmla="*/ 2994210 w 3753862"/>
              <a:gd name="connsiteY1" fmla="*/ 462766 h 3755437"/>
              <a:gd name="connsiteX2" fmla="*/ 3291290 w 3753862"/>
              <a:gd name="connsiteY2" fmla="*/ 759971 h 3755437"/>
              <a:gd name="connsiteX3" fmla="*/ 3291290 w 3753862"/>
              <a:gd name="connsiteY3" fmla="*/ 2995466 h 3755437"/>
              <a:gd name="connsiteX4" fmla="*/ 2994210 w 3753862"/>
              <a:gd name="connsiteY4" fmla="*/ 3292671 h 3755437"/>
              <a:gd name="connsiteX5" fmla="*/ 759653 w 3753862"/>
              <a:gd name="connsiteY5" fmla="*/ 3292671 h 3755437"/>
              <a:gd name="connsiteX6" fmla="*/ 462573 w 3753862"/>
              <a:gd name="connsiteY6" fmla="*/ 2995466 h 3755437"/>
              <a:gd name="connsiteX7" fmla="*/ 462573 w 3753862"/>
              <a:gd name="connsiteY7" fmla="*/ 759971 h 3755437"/>
              <a:gd name="connsiteX8" fmla="*/ 759653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80" y="0"/>
                  <a:pt x="2685828" y="154255"/>
                  <a:pt x="2994210" y="462766"/>
                </a:cubicBezTo>
                <a:cubicBezTo>
                  <a:pt x="3291290" y="759971"/>
                  <a:pt x="3291290" y="759971"/>
                  <a:pt x="3291290" y="759971"/>
                </a:cubicBezTo>
                <a:cubicBezTo>
                  <a:pt x="3908053" y="1376994"/>
                  <a:pt x="3908053" y="2378444"/>
                  <a:pt x="3291290" y="2995466"/>
                </a:cubicBezTo>
                <a:cubicBezTo>
                  <a:pt x="2994210" y="3292671"/>
                  <a:pt x="2994210" y="3292671"/>
                  <a:pt x="2994210" y="3292671"/>
                </a:cubicBezTo>
                <a:cubicBezTo>
                  <a:pt x="2377446" y="3909693"/>
                  <a:pt x="1376416" y="3909693"/>
                  <a:pt x="759653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3" y="462766"/>
                  <a:pt x="759653" y="462766"/>
                  <a:pt x="759653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D584025-6492-4000-BC15-63CFC4EB30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91949" y="2493769"/>
            <a:ext cx="1876687" cy="1877719"/>
          </a:xfrm>
          <a:custGeom>
            <a:avLst/>
            <a:gdLst>
              <a:gd name="connsiteX0" fmla="*/ 1876931 w 3753862"/>
              <a:gd name="connsiteY0" fmla="*/ 0 h 3755437"/>
              <a:gd name="connsiteX1" fmla="*/ 2994209 w 3753862"/>
              <a:gd name="connsiteY1" fmla="*/ 462766 h 3755437"/>
              <a:gd name="connsiteX2" fmla="*/ 3291289 w 3753862"/>
              <a:gd name="connsiteY2" fmla="*/ 759971 h 3755437"/>
              <a:gd name="connsiteX3" fmla="*/ 3291289 w 3753862"/>
              <a:gd name="connsiteY3" fmla="*/ 2995466 h 3755437"/>
              <a:gd name="connsiteX4" fmla="*/ 2994209 w 3753862"/>
              <a:gd name="connsiteY4" fmla="*/ 3292671 h 3755437"/>
              <a:gd name="connsiteX5" fmla="*/ 759652 w 3753862"/>
              <a:gd name="connsiteY5" fmla="*/ 3292671 h 3755437"/>
              <a:gd name="connsiteX6" fmla="*/ 462573 w 3753862"/>
              <a:gd name="connsiteY6" fmla="*/ 2995466 h 3755437"/>
              <a:gd name="connsiteX7" fmla="*/ 462573 w 3753862"/>
              <a:gd name="connsiteY7" fmla="*/ 759971 h 3755437"/>
              <a:gd name="connsiteX8" fmla="*/ 759652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79" y="0"/>
                  <a:pt x="2685827" y="154255"/>
                  <a:pt x="2994209" y="462766"/>
                </a:cubicBezTo>
                <a:cubicBezTo>
                  <a:pt x="3291289" y="759971"/>
                  <a:pt x="3291289" y="759971"/>
                  <a:pt x="3291289" y="759971"/>
                </a:cubicBezTo>
                <a:cubicBezTo>
                  <a:pt x="3908053" y="1376994"/>
                  <a:pt x="3908053" y="2378444"/>
                  <a:pt x="3291289" y="2995466"/>
                </a:cubicBezTo>
                <a:cubicBezTo>
                  <a:pt x="2994209" y="3292671"/>
                  <a:pt x="2994209" y="3292671"/>
                  <a:pt x="2994209" y="3292671"/>
                </a:cubicBezTo>
                <a:cubicBezTo>
                  <a:pt x="2377446" y="3909693"/>
                  <a:pt x="1376416" y="3909693"/>
                  <a:pt x="759652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2" y="462766"/>
                  <a:pt x="759652" y="462766"/>
                  <a:pt x="759652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90430CB-5603-4A45-8F4C-2566B0ADD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5701" y="2493769"/>
            <a:ext cx="1876686" cy="1877719"/>
          </a:xfrm>
          <a:custGeom>
            <a:avLst/>
            <a:gdLst>
              <a:gd name="connsiteX0" fmla="*/ 1876931 w 3753861"/>
              <a:gd name="connsiteY0" fmla="*/ 0 h 3755437"/>
              <a:gd name="connsiteX1" fmla="*/ 2994210 w 3753861"/>
              <a:gd name="connsiteY1" fmla="*/ 462766 h 3755437"/>
              <a:gd name="connsiteX2" fmla="*/ 3291290 w 3753861"/>
              <a:gd name="connsiteY2" fmla="*/ 759971 h 3755437"/>
              <a:gd name="connsiteX3" fmla="*/ 3291290 w 3753861"/>
              <a:gd name="connsiteY3" fmla="*/ 2995466 h 3755437"/>
              <a:gd name="connsiteX4" fmla="*/ 2994210 w 3753861"/>
              <a:gd name="connsiteY4" fmla="*/ 3292671 h 3755437"/>
              <a:gd name="connsiteX5" fmla="*/ 759652 w 3753861"/>
              <a:gd name="connsiteY5" fmla="*/ 3292671 h 3755437"/>
              <a:gd name="connsiteX6" fmla="*/ 462573 w 3753861"/>
              <a:gd name="connsiteY6" fmla="*/ 2995466 h 3755437"/>
              <a:gd name="connsiteX7" fmla="*/ 462573 w 3753861"/>
              <a:gd name="connsiteY7" fmla="*/ 759971 h 3755437"/>
              <a:gd name="connsiteX8" fmla="*/ 759652 w 3753861"/>
              <a:gd name="connsiteY8" fmla="*/ 462766 h 3755437"/>
              <a:gd name="connsiteX9" fmla="*/ 1876931 w 3753861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1" h="3755437">
                <a:moveTo>
                  <a:pt x="1876931" y="0"/>
                </a:moveTo>
                <a:cubicBezTo>
                  <a:pt x="2281380" y="0"/>
                  <a:pt x="2685828" y="154255"/>
                  <a:pt x="2994210" y="462766"/>
                </a:cubicBezTo>
                <a:cubicBezTo>
                  <a:pt x="3291290" y="759971"/>
                  <a:pt x="3291290" y="759971"/>
                  <a:pt x="3291290" y="759971"/>
                </a:cubicBezTo>
                <a:cubicBezTo>
                  <a:pt x="3908052" y="1376994"/>
                  <a:pt x="3908052" y="2378444"/>
                  <a:pt x="3291290" y="2995466"/>
                </a:cubicBezTo>
                <a:cubicBezTo>
                  <a:pt x="2994210" y="3292671"/>
                  <a:pt x="2994210" y="3292671"/>
                  <a:pt x="2994210" y="3292671"/>
                </a:cubicBezTo>
                <a:cubicBezTo>
                  <a:pt x="2377446" y="3909693"/>
                  <a:pt x="1376416" y="3909693"/>
                  <a:pt x="759652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2" y="462766"/>
                  <a:pt x="759652" y="462766"/>
                  <a:pt x="759652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6D2D97A9-1C9B-4398-B77F-DFCF56A992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19453" y="2493769"/>
            <a:ext cx="1876687" cy="1877719"/>
          </a:xfrm>
          <a:custGeom>
            <a:avLst/>
            <a:gdLst>
              <a:gd name="connsiteX0" fmla="*/ 1876931 w 3753862"/>
              <a:gd name="connsiteY0" fmla="*/ 0 h 3755437"/>
              <a:gd name="connsiteX1" fmla="*/ 2994209 w 3753862"/>
              <a:gd name="connsiteY1" fmla="*/ 462766 h 3755437"/>
              <a:gd name="connsiteX2" fmla="*/ 3291289 w 3753862"/>
              <a:gd name="connsiteY2" fmla="*/ 759971 h 3755437"/>
              <a:gd name="connsiteX3" fmla="*/ 3291289 w 3753862"/>
              <a:gd name="connsiteY3" fmla="*/ 2995466 h 3755437"/>
              <a:gd name="connsiteX4" fmla="*/ 2994209 w 3753862"/>
              <a:gd name="connsiteY4" fmla="*/ 3292671 h 3755437"/>
              <a:gd name="connsiteX5" fmla="*/ 759651 w 3753862"/>
              <a:gd name="connsiteY5" fmla="*/ 3292671 h 3755437"/>
              <a:gd name="connsiteX6" fmla="*/ 462571 w 3753862"/>
              <a:gd name="connsiteY6" fmla="*/ 2995466 h 3755437"/>
              <a:gd name="connsiteX7" fmla="*/ 462571 w 3753862"/>
              <a:gd name="connsiteY7" fmla="*/ 759971 h 3755437"/>
              <a:gd name="connsiteX8" fmla="*/ 759651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79" y="0"/>
                  <a:pt x="2685827" y="154255"/>
                  <a:pt x="2994209" y="462766"/>
                </a:cubicBezTo>
                <a:cubicBezTo>
                  <a:pt x="3291289" y="759971"/>
                  <a:pt x="3291289" y="759971"/>
                  <a:pt x="3291289" y="759971"/>
                </a:cubicBezTo>
                <a:cubicBezTo>
                  <a:pt x="3908053" y="1376994"/>
                  <a:pt x="3908053" y="2378444"/>
                  <a:pt x="3291289" y="2995466"/>
                </a:cubicBezTo>
                <a:cubicBezTo>
                  <a:pt x="2994209" y="3292671"/>
                  <a:pt x="2994209" y="3292671"/>
                  <a:pt x="2994209" y="3292671"/>
                </a:cubicBezTo>
                <a:cubicBezTo>
                  <a:pt x="2377445" y="3909693"/>
                  <a:pt x="1376415" y="3909693"/>
                  <a:pt x="759651" y="3292671"/>
                </a:cubicBezTo>
                <a:cubicBezTo>
                  <a:pt x="462571" y="2995466"/>
                  <a:pt x="462571" y="2995466"/>
                  <a:pt x="462571" y="2995466"/>
                </a:cubicBezTo>
                <a:cubicBezTo>
                  <a:pt x="-154191" y="2378444"/>
                  <a:pt x="-154191" y="1376994"/>
                  <a:pt x="462571" y="759971"/>
                </a:cubicBezTo>
                <a:cubicBezTo>
                  <a:pt x="759651" y="462766"/>
                  <a:pt x="759651" y="462766"/>
                  <a:pt x="759651" y="462766"/>
                </a:cubicBezTo>
                <a:cubicBezTo>
                  <a:pt x="1068033" y="154255"/>
                  <a:pt x="1472481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5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11315275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2D5E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1865043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1820371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1799895" y="655395"/>
            <a:ext cx="279244" cy="912401"/>
            <a:chOff x="199126" y="1310790"/>
            <a:chExt cx="55856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03939" y="1946192"/>
              <a:ext cx="548939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99126" y="1310790"/>
              <a:ext cx="558560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3179" y="2581593"/>
              <a:ext cx="51046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1170034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47126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2D5E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99550" y="655395"/>
            <a:ext cx="279244" cy="912401"/>
            <a:chOff x="199126" y="1310790"/>
            <a:chExt cx="55856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03939" y="1946192"/>
              <a:ext cx="548939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99126" y="1310790"/>
              <a:ext cx="558560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3179" y="2581593"/>
              <a:ext cx="51046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4598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2B16B6E-AD49-451B-83D4-272BF0A789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3408" y="1839686"/>
            <a:ext cx="3178215" cy="3178629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2D5E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99550" y="655395"/>
            <a:ext cx="279244" cy="912401"/>
            <a:chOff x="199126" y="1310790"/>
            <a:chExt cx="55856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03939" y="1946192"/>
              <a:ext cx="548939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99126" y="1310790"/>
              <a:ext cx="558560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3179" y="2581593"/>
              <a:ext cx="51046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72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3D5FE-6B41-4A06-B0C8-D6643CCB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140B2B-E149-4257-91F9-907E8F18E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E0620-2D97-491F-9EB3-D5088D781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3543D7-6D3D-4DD1-A02E-01A52E46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6F98-4C54-4759-8808-7026C8629571}" type="datetime1">
              <a:rPr lang="ko-KR" altLang="en-US" smtClean="0"/>
              <a:t>2023-05-26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86481-30E9-41BD-9DAC-21576B75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6D3C6-55A3-41CF-8184-723F96E2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4728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11315275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2D5E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1865043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1820371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1799895" y="655395"/>
            <a:ext cx="279244" cy="912401"/>
            <a:chOff x="199126" y="1310790"/>
            <a:chExt cx="55856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03939" y="1946192"/>
              <a:ext cx="548939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99126" y="1310790"/>
              <a:ext cx="558560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3179" y="2581593"/>
              <a:ext cx="51046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1170034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660E3C2-461C-4DBC-9149-27A6AA152E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61311" y="1564347"/>
            <a:ext cx="2669379" cy="3729307"/>
          </a:xfrm>
          <a:custGeom>
            <a:avLst/>
            <a:gdLst>
              <a:gd name="connsiteX0" fmla="*/ 1599758 w 5339453"/>
              <a:gd name="connsiteY0" fmla="*/ 0 h 7458613"/>
              <a:gd name="connsiteX1" fmla="*/ 3739695 w 5339453"/>
              <a:gd name="connsiteY1" fmla="*/ 2139936 h 7458613"/>
              <a:gd name="connsiteX2" fmla="*/ 5339453 w 5339453"/>
              <a:gd name="connsiteY2" fmla="*/ 3729307 h 7458613"/>
              <a:gd name="connsiteX3" fmla="*/ 3739695 w 5339453"/>
              <a:gd name="connsiteY3" fmla="*/ 5318676 h 7458613"/>
              <a:gd name="connsiteX4" fmla="*/ 1599758 w 5339453"/>
              <a:gd name="connsiteY4" fmla="*/ 7458613 h 7458613"/>
              <a:gd name="connsiteX5" fmla="*/ 0 w 5339453"/>
              <a:gd name="connsiteY5" fmla="*/ 5869243 h 7458613"/>
              <a:gd name="connsiteX6" fmla="*/ 2139937 w 5339453"/>
              <a:gd name="connsiteY6" fmla="*/ 3729307 h 7458613"/>
              <a:gd name="connsiteX7" fmla="*/ 1007640 w 5339453"/>
              <a:gd name="connsiteY7" fmla="*/ 2597010 h 7458613"/>
              <a:gd name="connsiteX8" fmla="*/ 0 w 5339453"/>
              <a:gd name="connsiteY8" fmla="*/ 1589370 h 745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9453" h="7458613">
                <a:moveTo>
                  <a:pt x="1599758" y="0"/>
                </a:moveTo>
                <a:lnTo>
                  <a:pt x="3739695" y="2139936"/>
                </a:lnTo>
                <a:lnTo>
                  <a:pt x="5339453" y="3729307"/>
                </a:lnTo>
                <a:lnTo>
                  <a:pt x="3739695" y="5318676"/>
                </a:lnTo>
                <a:lnTo>
                  <a:pt x="1599758" y="7458613"/>
                </a:lnTo>
                <a:lnTo>
                  <a:pt x="0" y="5869243"/>
                </a:lnTo>
                <a:lnTo>
                  <a:pt x="2139937" y="3729307"/>
                </a:lnTo>
                <a:lnTo>
                  <a:pt x="1007640" y="2597010"/>
                </a:lnTo>
                <a:lnTo>
                  <a:pt x="0" y="15893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832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11315275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2D5E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1865043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1820371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1799895" y="655395"/>
            <a:ext cx="279244" cy="912401"/>
            <a:chOff x="199126" y="1310790"/>
            <a:chExt cx="55856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03939" y="1946192"/>
              <a:ext cx="548939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99126" y="1310790"/>
              <a:ext cx="558560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3179" y="2581593"/>
              <a:ext cx="51046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1170034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20">
            <a:extLst>
              <a:ext uri="{FF2B5EF4-FFF2-40B4-BE49-F238E27FC236}">
                <a16:creationId xmlns:a16="http://schemas.microsoft.com/office/drawing/2014/main" id="{10332EE7-7835-487A-8D6D-E08E118CE9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533977"/>
            <a:ext cx="7940095" cy="3790048"/>
          </a:xfrm>
          <a:custGeom>
            <a:avLst/>
            <a:gdLst>
              <a:gd name="connsiteX0" fmla="*/ 0 w 11863449"/>
              <a:gd name="connsiteY0" fmla="*/ 0 h 12207817"/>
              <a:gd name="connsiteX1" fmla="*/ 11863449 w 11863449"/>
              <a:gd name="connsiteY1" fmla="*/ 0 h 12207817"/>
              <a:gd name="connsiteX2" fmla="*/ 11863449 w 11863449"/>
              <a:gd name="connsiteY2" fmla="*/ 12207817 h 12207817"/>
              <a:gd name="connsiteX3" fmla="*/ 0 w 11863449"/>
              <a:gd name="connsiteY3" fmla="*/ 12207817 h 1220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3449" h="12207817">
                <a:moveTo>
                  <a:pt x="0" y="0"/>
                </a:moveTo>
                <a:lnTo>
                  <a:pt x="11863449" y="0"/>
                </a:lnTo>
                <a:lnTo>
                  <a:pt x="11863449" y="12207817"/>
                </a:lnTo>
                <a:lnTo>
                  <a:pt x="0" y="1220781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0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11315275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2D5E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1865043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1820371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1799895" y="655395"/>
            <a:ext cx="279244" cy="912401"/>
            <a:chOff x="199126" y="1310790"/>
            <a:chExt cx="55856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03939" y="1946192"/>
              <a:ext cx="548939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99126" y="1310790"/>
              <a:ext cx="558560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3179" y="2581593"/>
              <a:ext cx="51046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1170034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B0F76354-D06E-4152-AB8B-A3C3D1D84C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55465" y="427512"/>
            <a:ext cx="5930952" cy="6103909"/>
          </a:xfrm>
          <a:custGeom>
            <a:avLst/>
            <a:gdLst>
              <a:gd name="connsiteX0" fmla="*/ 0 w 11863449"/>
              <a:gd name="connsiteY0" fmla="*/ 0 h 12207817"/>
              <a:gd name="connsiteX1" fmla="*/ 11863449 w 11863449"/>
              <a:gd name="connsiteY1" fmla="*/ 0 h 12207817"/>
              <a:gd name="connsiteX2" fmla="*/ 11863449 w 11863449"/>
              <a:gd name="connsiteY2" fmla="*/ 12207817 h 12207817"/>
              <a:gd name="connsiteX3" fmla="*/ 0 w 11863449"/>
              <a:gd name="connsiteY3" fmla="*/ 12207817 h 1220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3449" h="12207817">
                <a:moveTo>
                  <a:pt x="0" y="0"/>
                </a:moveTo>
                <a:lnTo>
                  <a:pt x="11863449" y="0"/>
                </a:lnTo>
                <a:lnTo>
                  <a:pt x="11863449" y="12207817"/>
                </a:lnTo>
                <a:lnTo>
                  <a:pt x="0" y="1220781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8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2D5E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99550" y="655395"/>
            <a:ext cx="279244" cy="912401"/>
            <a:chOff x="199126" y="1310790"/>
            <a:chExt cx="55856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03939" y="1946192"/>
              <a:ext cx="548939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99126" y="1310790"/>
              <a:ext cx="558560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3179" y="2581593"/>
              <a:ext cx="51046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366E0EA-E4A8-489F-B34D-4A3DA1089D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32131" y="1764217"/>
            <a:ext cx="3327737" cy="3329567"/>
          </a:xfrm>
          <a:custGeom>
            <a:avLst/>
            <a:gdLst>
              <a:gd name="connsiteX0" fmla="*/ 4425705 w 8851410"/>
              <a:gd name="connsiteY0" fmla="*/ 0 h 8855126"/>
              <a:gd name="connsiteX1" fmla="*/ 7060189 w 8851410"/>
              <a:gd name="connsiteY1" fmla="*/ 1091180 h 8855126"/>
              <a:gd name="connsiteX2" fmla="*/ 7760688 w 8851410"/>
              <a:gd name="connsiteY2" fmla="*/ 1791973 h 8855126"/>
              <a:gd name="connsiteX3" fmla="*/ 7760688 w 8851410"/>
              <a:gd name="connsiteY3" fmla="*/ 7063153 h 8855126"/>
              <a:gd name="connsiteX4" fmla="*/ 7060189 w 8851410"/>
              <a:gd name="connsiteY4" fmla="*/ 7763946 h 8855126"/>
              <a:gd name="connsiteX5" fmla="*/ 1791221 w 8851410"/>
              <a:gd name="connsiteY5" fmla="*/ 7763946 h 8855126"/>
              <a:gd name="connsiteX6" fmla="*/ 1090722 w 8851410"/>
              <a:gd name="connsiteY6" fmla="*/ 7063153 h 8855126"/>
              <a:gd name="connsiteX7" fmla="*/ 1090722 w 8851410"/>
              <a:gd name="connsiteY7" fmla="*/ 1791973 h 8855126"/>
              <a:gd name="connsiteX8" fmla="*/ 1791221 w 8851410"/>
              <a:gd name="connsiteY8" fmla="*/ 1091180 h 8855126"/>
              <a:gd name="connsiteX9" fmla="*/ 4425705 w 8851410"/>
              <a:gd name="connsiteY9" fmla="*/ 0 h 885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51410" h="8855126">
                <a:moveTo>
                  <a:pt x="4425705" y="0"/>
                </a:moveTo>
                <a:cubicBezTo>
                  <a:pt x="5379373" y="0"/>
                  <a:pt x="6333041" y="363727"/>
                  <a:pt x="7060189" y="1091180"/>
                </a:cubicBezTo>
                <a:cubicBezTo>
                  <a:pt x="7760688" y="1791973"/>
                  <a:pt x="7760688" y="1791973"/>
                  <a:pt x="7760688" y="1791973"/>
                </a:cubicBezTo>
                <a:cubicBezTo>
                  <a:pt x="9214984" y="3246880"/>
                  <a:pt x="9214984" y="5608247"/>
                  <a:pt x="7760688" y="7063153"/>
                </a:cubicBezTo>
                <a:cubicBezTo>
                  <a:pt x="7060189" y="7763946"/>
                  <a:pt x="7060189" y="7763946"/>
                  <a:pt x="7060189" y="7763946"/>
                </a:cubicBezTo>
                <a:cubicBezTo>
                  <a:pt x="5605893" y="9218853"/>
                  <a:pt x="3245517" y="9218853"/>
                  <a:pt x="1791221" y="7763946"/>
                </a:cubicBezTo>
                <a:cubicBezTo>
                  <a:pt x="1090722" y="7063153"/>
                  <a:pt x="1090722" y="7063153"/>
                  <a:pt x="1090722" y="7063153"/>
                </a:cubicBezTo>
                <a:cubicBezTo>
                  <a:pt x="-363574" y="5608247"/>
                  <a:pt x="-363574" y="3246880"/>
                  <a:pt x="1090722" y="1791973"/>
                </a:cubicBezTo>
                <a:cubicBezTo>
                  <a:pt x="1791221" y="1091180"/>
                  <a:pt x="1791221" y="1091180"/>
                  <a:pt x="1791221" y="1091180"/>
                </a:cubicBezTo>
                <a:cubicBezTo>
                  <a:pt x="2518369" y="363727"/>
                  <a:pt x="3472037" y="0"/>
                  <a:pt x="442570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2830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2D5E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99550" y="655395"/>
            <a:ext cx="279244" cy="912401"/>
            <a:chOff x="199126" y="1310790"/>
            <a:chExt cx="55856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03939" y="1946192"/>
              <a:ext cx="548939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99126" y="1310790"/>
              <a:ext cx="558560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3179" y="2581593"/>
              <a:ext cx="51046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4A5C4B8-2A99-411B-991D-423AA8569A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3273" y="1646041"/>
            <a:ext cx="3565454" cy="3565918"/>
          </a:xfrm>
          <a:custGeom>
            <a:avLst/>
            <a:gdLst>
              <a:gd name="connsiteX0" fmla="*/ 0 w 7131836"/>
              <a:gd name="connsiteY0" fmla="*/ 0 h 7131836"/>
              <a:gd name="connsiteX1" fmla="*/ 7131836 w 7131836"/>
              <a:gd name="connsiteY1" fmla="*/ 0 h 7131836"/>
              <a:gd name="connsiteX2" fmla="*/ 7131836 w 7131836"/>
              <a:gd name="connsiteY2" fmla="*/ 7131836 h 7131836"/>
              <a:gd name="connsiteX3" fmla="*/ 0 w 7131836"/>
              <a:gd name="connsiteY3" fmla="*/ 7131836 h 713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836" h="7131836">
                <a:moveTo>
                  <a:pt x="0" y="0"/>
                </a:moveTo>
                <a:lnTo>
                  <a:pt x="7131836" y="0"/>
                </a:lnTo>
                <a:lnTo>
                  <a:pt x="7131836" y="7131836"/>
                </a:lnTo>
                <a:lnTo>
                  <a:pt x="0" y="713183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3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4A5C4B8-2A99-411B-991D-423AA8569A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5860" y="1736767"/>
            <a:ext cx="3360280" cy="3384468"/>
          </a:xfrm>
          <a:custGeom>
            <a:avLst/>
            <a:gdLst>
              <a:gd name="connsiteX0" fmla="*/ 0 w 7131836"/>
              <a:gd name="connsiteY0" fmla="*/ 0 h 7131836"/>
              <a:gd name="connsiteX1" fmla="*/ 7131836 w 7131836"/>
              <a:gd name="connsiteY1" fmla="*/ 0 h 7131836"/>
              <a:gd name="connsiteX2" fmla="*/ 7131836 w 7131836"/>
              <a:gd name="connsiteY2" fmla="*/ 7131836 h 7131836"/>
              <a:gd name="connsiteX3" fmla="*/ 0 w 7131836"/>
              <a:gd name="connsiteY3" fmla="*/ 7131836 h 713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836" h="7131836">
                <a:moveTo>
                  <a:pt x="0" y="0"/>
                </a:moveTo>
                <a:lnTo>
                  <a:pt x="7131836" y="0"/>
                </a:lnTo>
                <a:lnTo>
                  <a:pt x="7131836" y="7131836"/>
                </a:lnTo>
                <a:lnTo>
                  <a:pt x="0" y="713183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7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CF20DD-8F0C-446A-957D-3AED9A0D4F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99752" y="2003368"/>
            <a:ext cx="2983880" cy="2984269"/>
          </a:xfrm>
          <a:custGeom>
            <a:avLst/>
            <a:gdLst>
              <a:gd name="connsiteX0" fmla="*/ 0 w 5968538"/>
              <a:gd name="connsiteY0" fmla="*/ 0 h 5968538"/>
              <a:gd name="connsiteX1" fmla="*/ 5968538 w 5968538"/>
              <a:gd name="connsiteY1" fmla="*/ 0 h 5968538"/>
              <a:gd name="connsiteX2" fmla="*/ 5968538 w 5968538"/>
              <a:gd name="connsiteY2" fmla="*/ 5968538 h 5968538"/>
              <a:gd name="connsiteX3" fmla="*/ 0 w 5968538"/>
              <a:gd name="connsiteY3" fmla="*/ 5968538 h 596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538" h="5968538">
                <a:moveTo>
                  <a:pt x="0" y="0"/>
                </a:moveTo>
                <a:lnTo>
                  <a:pt x="5968538" y="0"/>
                </a:lnTo>
                <a:lnTo>
                  <a:pt x="5968538" y="5968538"/>
                </a:lnTo>
                <a:lnTo>
                  <a:pt x="0" y="596853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66FB4C-ADAA-4847-94E5-5DC5373A82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08367" y="2003368"/>
            <a:ext cx="2983881" cy="2984269"/>
          </a:xfrm>
          <a:custGeom>
            <a:avLst/>
            <a:gdLst>
              <a:gd name="connsiteX0" fmla="*/ 0 w 5968539"/>
              <a:gd name="connsiteY0" fmla="*/ 0 h 5968538"/>
              <a:gd name="connsiteX1" fmla="*/ 5968539 w 5968539"/>
              <a:gd name="connsiteY1" fmla="*/ 0 h 5968538"/>
              <a:gd name="connsiteX2" fmla="*/ 5968539 w 5968539"/>
              <a:gd name="connsiteY2" fmla="*/ 5968538 h 5968538"/>
              <a:gd name="connsiteX3" fmla="*/ 0 w 5968539"/>
              <a:gd name="connsiteY3" fmla="*/ 5968538 h 596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539" h="5968538">
                <a:moveTo>
                  <a:pt x="0" y="0"/>
                </a:moveTo>
                <a:lnTo>
                  <a:pt x="5968539" y="0"/>
                </a:lnTo>
                <a:lnTo>
                  <a:pt x="5968539" y="5968538"/>
                </a:lnTo>
                <a:lnTo>
                  <a:pt x="0" y="596853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1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67E452C-19D1-41EF-8735-23A68B1970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8790" y="2219998"/>
            <a:ext cx="2417690" cy="2418005"/>
          </a:xfrm>
          <a:custGeom>
            <a:avLst/>
            <a:gdLst>
              <a:gd name="connsiteX0" fmla="*/ 0 w 4836009"/>
              <a:gd name="connsiteY0" fmla="*/ 0 h 4836009"/>
              <a:gd name="connsiteX1" fmla="*/ 4836009 w 4836009"/>
              <a:gd name="connsiteY1" fmla="*/ 0 h 4836009"/>
              <a:gd name="connsiteX2" fmla="*/ 4836009 w 4836009"/>
              <a:gd name="connsiteY2" fmla="*/ 4836009 h 4836009"/>
              <a:gd name="connsiteX3" fmla="*/ 0 w 4836009"/>
              <a:gd name="connsiteY3" fmla="*/ 4836009 h 483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6009" h="4836009">
                <a:moveTo>
                  <a:pt x="0" y="0"/>
                </a:moveTo>
                <a:lnTo>
                  <a:pt x="4836009" y="0"/>
                </a:lnTo>
                <a:lnTo>
                  <a:pt x="4836009" y="4836009"/>
                </a:lnTo>
                <a:lnTo>
                  <a:pt x="0" y="48360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B210D6E-64B7-45A8-B852-CD8D74D09B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33298" y="1966108"/>
            <a:ext cx="2925405" cy="2925786"/>
          </a:xfrm>
          <a:custGeom>
            <a:avLst/>
            <a:gdLst>
              <a:gd name="connsiteX0" fmla="*/ 0 w 5851571"/>
              <a:gd name="connsiteY0" fmla="*/ 0 h 5851571"/>
              <a:gd name="connsiteX1" fmla="*/ 5851571 w 5851571"/>
              <a:gd name="connsiteY1" fmla="*/ 0 h 5851571"/>
              <a:gd name="connsiteX2" fmla="*/ 5851571 w 5851571"/>
              <a:gd name="connsiteY2" fmla="*/ 5851571 h 5851571"/>
              <a:gd name="connsiteX3" fmla="*/ 0 w 5851571"/>
              <a:gd name="connsiteY3" fmla="*/ 5851571 h 585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1571" h="5851571">
                <a:moveTo>
                  <a:pt x="0" y="0"/>
                </a:moveTo>
                <a:lnTo>
                  <a:pt x="5851571" y="0"/>
                </a:lnTo>
                <a:lnTo>
                  <a:pt x="5851571" y="5851571"/>
                </a:lnTo>
                <a:lnTo>
                  <a:pt x="0" y="58515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45E52FF-08AA-4E28-A1E7-F39F627535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15520" y="2219998"/>
            <a:ext cx="2417690" cy="2418005"/>
          </a:xfrm>
          <a:custGeom>
            <a:avLst/>
            <a:gdLst>
              <a:gd name="connsiteX0" fmla="*/ 0 w 4836010"/>
              <a:gd name="connsiteY0" fmla="*/ 0 h 4836009"/>
              <a:gd name="connsiteX1" fmla="*/ 4836010 w 4836010"/>
              <a:gd name="connsiteY1" fmla="*/ 0 h 4836009"/>
              <a:gd name="connsiteX2" fmla="*/ 4836010 w 4836010"/>
              <a:gd name="connsiteY2" fmla="*/ 4836009 h 4836009"/>
              <a:gd name="connsiteX3" fmla="*/ 0 w 4836010"/>
              <a:gd name="connsiteY3" fmla="*/ 4836009 h 483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6010" h="4836009">
                <a:moveTo>
                  <a:pt x="0" y="0"/>
                </a:moveTo>
                <a:lnTo>
                  <a:pt x="4836010" y="0"/>
                </a:lnTo>
                <a:lnTo>
                  <a:pt x="4836010" y="4836009"/>
                </a:lnTo>
                <a:lnTo>
                  <a:pt x="0" y="48360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8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2D5E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99550" y="655395"/>
            <a:ext cx="279244" cy="912401"/>
            <a:chOff x="199126" y="1310790"/>
            <a:chExt cx="55856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03939" y="1946192"/>
              <a:ext cx="548939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99126" y="1310790"/>
              <a:ext cx="558560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3179" y="2581593"/>
              <a:ext cx="51046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A701BC0-D77B-4CAE-8580-7534058C3A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34511" y="1567338"/>
            <a:ext cx="1809479" cy="1809505"/>
          </a:xfrm>
          <a:custGeom>
            <a:avLst/>
            <a:gdLst>
              <a:gd name="connsiteX0" fmla="*/ 3619429 w 3619429"/>
              <a:gd name="connsiteY0" fmla="*/ 0 h 3619010"/>
              <a:gd name="connsiteX1" fmla="*/ 3619429 w 3619429"/>
              <a:gd name="connsiteY1" fmla="*/ 3619010 h 3619010"/>
              <a:gd name="connsiteX2" fmla="*/ 0 w 3619429"/>
              <a:gd name="connsiteY2" fmla="*/ 3619010 h 3619010"/>
              <a:gd name="connsiteX3" fmla="*/ 917060 w 3619429"/>
              <a:gd name="connsiteY3" fmla="*/ 1505980 h 3619010"/>
              <a:gd name="connsiteX4" fmla="*/ 1507235 w 3619429"/>
              <a:gd name="connsiteY4" fmla="*/ 916362 h 3619010"/>
              <a:gd name="connsiteX5" fmla="*/ 3619429 w 3619429"/>
              <a:gd name="connsiteY5" fmla="*/ 0 h 361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429" h="3619010">
                <a:moveTo>
                  <a:pt x="3619429" y="0"/>
                </a:moveTo>
                <a:lnTo>
                  <a:pt x="3619429" y="3619010"/>
                </a:lnTo>
                <a:lnTo>
                  <a:pt x="0" y="3619010"/>
                </a:lnTo>
                <a:cubicBezTo>
                  <a:pt x="25520" y="2851308"/>
                  <a:pt x="331207" y="2091415"/>
                  <a:pt x="917060" y="1505980"/>
                </a:cubicBezTo>
                <a:cubicBezTo>
                  <a:pt x="1507235" y="916362"/>
                  <a:pt x="1507235" y="916362"/>
                  <a:pt x="1507235" y="916362"/>
                </a:cubicBezTo>
                <a:cubicBezTo>
                  <a:pt x="2092530" y="331486"/>
                  <a:pt x="2852145" y="25939"/>
                  <a:pt x="3619429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FB6FEBA-DB51-4D69-9B4C-36616E7236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8567" y="1567269"/>
            <a:ext cx="1811710" cy="1809575"/>
          </a:xfrm>
          <a:custGeom>
            <a:avLst/>
            <a:gdLst>
              <a:gd name="connsiteX0" fmla="*/ 0 w 3623892"/>
              <a:gd name="connsiteY0" fmla="*/ 0 h 3619150"/>
              <a:gd name="connsiteX1" fmla="*/ 2116795 w 3623892"/>
              <a:gd name="connsiteY1" fmla="*/ 916502 h 3619150"/>
              <a:gd name="connsiteX2" fmla="*/ 2706832 w 3623892"/>
              <a:gd name="connsiteY2" fmla="*/ 1506120 h 3619150"/>
              <a:gd name="connsiteX3" fmla="*/ 3623892 w 3623892"/>
              <a:gd name="connsiteY3" fmla="*/ 3619150 h 3619150"/>
              <a:gd name="connsiteX4" fmla="*/ 0 w 3623892"/>
              <a:gd name="connsiteY4" fmla="*/ 3619150 h 36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3892" h="3619150">
                <a:moveTo>
                  <a:pt x="0" y="0"/>
                </a:moveTo>
                <a:cubicBezTo>
                  <a:pt x="768958" y="24823"/>
                  <a:pt x="1530385" y="330370"/>
                  <a:pt x="2116795" y="916502"/>
                </a:cubicBezTo>
                <a:cubicBezTo>
                  <a:pt x="2706832" y="1506120"/>
                  <a:pt x="2706832" y="1506120"/>
                  <a:pt x="2706832" y="1506120"/>
                </a:cubicBezTo>
                <a:cubicBezTo>
                  <a:pt x="3292684" y="2091554"/>
                  <a:pt x="3598371" y="2851447"/>
                  <a:pt x="3623892" y="3619150"/>
                </a:cubicBezTo>
                <a:lnTo>
                  <a:pt x="0" y="3619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9129B9-5063-4716-A8DB-2516775ED0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48567" y="3481436"/>
            <a:ext cx="1811710" cy="1809436"/>
          </a:xfrm>
          <a:custGeom>
            <a:avLst/>
            <a:gdLst>
              <a:gd name="connsiteX0" fmla="*/ 0 w 3623892"/>
              <a:gd name="connsiteY0" fmla="*/ 0 h 3618871"/>
              <a:gd name="connsiteX1" fmla="*/ 3623892 w 3623892"/>
              <a:gd name="connsiteY1" fmla="*/ 0 h 3618871"/>
              <a:gd name="connsiteX2" fmla="*/ 2706832 w 3623892"/>
              <a:gd name="connsiteY2" fmla="*/ 2112891 h 3618871"/>
              <a:gd name="connsiteX3" fmla="*/ 2116795 w 3623892"/>
              <a:gd name="connsiteY3" fmla="*/ 2702509 h 3618871"/>
              <a:gd name="connsiteX4" fmla="*/ 0 w 3623892"/>
              <a:gd name="connsiteY4" fmla="*/ 3618871 h 361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3892" h="3618871">
                <a:moveTo>
                  <a:pt x="0" y="0"/>
                </a:moveTo>
                <a:lnTo>
                  <a:pt x="3623892" y="0"/>
                </a:lnTo>
                <a:cubicBezTo>
                  <a:pt x="3598371" y="767563"/>
                  <a:pt x="3292684" y="1527456"/>
                  <a:pt x="2706832" y="2112891"/>
                </a:cubicBezTo>
                <a:cubicBezTo>
                  <a:pt x="2116795" y="2702509"/>
                  <a:pt x="2116795" y="2702509"/>
                  <a:pt x="2116795" y="2702509"/>
                </a:cubicBezTo>
                <a:cubicBezTo>
                  <a:pt x="1530385" y="3288640"/>
                  <a:pt x="768958" y="3594048"/>
                  <a:pt x="0" y="3618871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9E1851D-605E-4620-A08E-5EEFA04BE2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34511" y="3481435"/>
            <a:ext cx="1809479" cy="1809366"/>
          </a:xfrm>
          <a:custGeom>
            <a:avLst/>
            <a:gdLst>
              <a:gd name="connsiteX0" fmla="*/ 0 w 3619429"/>
              <a:gd name="connsiteY0" fmla="*/ 0 h 3618732"/>
              <a:gd name="connsiteX1" fmla="*/ 3619429 w 3619429"/>
              <a:gd name="connsiteY1" fmla="*/ 0 h 3618732"/>
              <a:gd name="connsiteX2" fmla="*/ 3619429 w 3619429"/>
              <a:gd name="connsiteY2" fmla="*/ 3618732 h 3618732"/>
              <a:gd name="connsiteX3" fmla="*/ 1507235 w 3619429"/>
              <a:gd name="connsiteY3" fmla="*/ 2702509 h 3618732"/>
              <a:gd name="connsiteX4" fmla="*/ 917060 w 3619429"/>
              <a:gd name="connsiteY4" fmla="*/ 2112891 h 3618732"/>
              <a:gd name="connsiteX5" fmla="*/ 0 w 3619429"/>
              <a:gd name="connsiteY5" fmla="*/ 0 h 361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429" h="3618732">
                <a:moveTo>
                  <a:pt x="0" y="0"/>
                </a:moveTo>
                <a:lnTo>
                  <a:pt x="3619429" y="0"/>
                </a:lnTo>
                <a:lnTo>
                  <a:pt x="3619429" y="3618732"/>
                </a:lnTo>
                <a:cubicBezTo>
                  <a:pt x="2852145" y="3592793"/>
                  <a:pt x="2092530" y="3287385"/>
                  <a:pt x="1507235" y="2702509"/>
                </a:cubicBezTo>
                <a:cubicBezTo>
                  <a:pt x="917060" y="2112891"/>
                  <a:pt x="917060" y="2112891"/>
                  <a:pt x="917060" y="2112891"/>
                </a:cubicBezTo>
                <a:cubicBezTo>
                  <a:pt x="331207" y="1527456"/>
                  <a:pt x="25520" y="767563"/>
                  <a:pt x="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7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B5593F2-E64A-40ED-944E-8AB64DD17CF1}"/>
              </a:ext>
            </a:extLst>
          </p:cNvPr>
          <p:cNvSpPr/>
          <p:nvPr userDrawn="1"/>
        </p:nvSpPr>
        <p:spPr>
          <a:xfrm rot="5400000">
            <a:off x="5850141" y="516141"/>
            <a:ext cx="491719" cy="1219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19BCE-E364-4BCD-908C-A01F28027962}"/>
              </a:ext>
            </a:extLst>
          </p:cNvPr>
          <p:cNvSpPr/>
          <p:nvPr userDrawn="1"/>
        </p:nvSpPr>
        <p:spPr>
          <a:xfrm rot="5400000">
            <a:off x="5850141" y="-5850141"/>
            <a:ext cx="491719" cy="1219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2D5E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90D8D-6BA0-418D-AFED-C65293F70DA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ctr" defTabSz="457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99550" y="655395"/>
            <a:ext cx="279244" cy="912401"/>
            <a:chOff x="199126" y="1310790"/>
            <a:chExt cx="558560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03939" y="1946192"/>
              <a:ext cx="548939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199126" y="1310790"/>
              <a:ext cx="558560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3179" y="2581593"/>
              <a:ext cx="51046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14792">
                      <a:alpha val="49000"/>
                    </a:srgbClr>
                  </a:solidFill>
                  <a:effectLst/>
                  <a:uLnTx/>
                  <a:uFillTx/>
                  <a:latin typeface="Designball-Social-01" pitchFamily="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14792">
                    <a:alpha val="4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C634A3-E97D-43E8-BF4A-61945DFF0111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39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5" Type="http://schemas.openxmlformats.org/officeDocument/2006/relationships/slideLayout" Target="../slideLayouts/slideLayout16.xml"/><Relationship Id="rId90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7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67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22AF8A-A0BF-4F6B-83E9-E7F71671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8B36F0-131D-4D01-A3BB-F3B12446C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0A049-E795-4479-8A01-BA5595459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39BFB-D13D-43ED-92F0-14985F629833}" type="datetime1">
              <a:rPr lang="ko-KR" altLang="en-US" smtClean="0"/>
              <a:t>2023-05-26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61A66-73D4-40E6-8FCC-F2540C8CB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AE7D855B-8190-5E0D-78E2-D5BAA5A67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1336" y="6356350"/>
            <a:ext cx="868392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57F1C42F-623A-4913-A961-0477D0E33F8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96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64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624">
          <p15:clr>
            <a:srgbClr val="F26B43"/>
          </p15:clr>
        </p15:guide>
        <p15:guide id="4" orient="horz" pos="8016">
          <p15:clr>
            <a:srgbClr val="F26B43"/>
          </p15:clr>
        </p15:guide>
        <p15:guide id="5" pos="14737">
          <p15:clr>
            <a:srgbClr val="F26B43"/>
          </p15:clr>
        </p15:guide>
        <p15:guide id="6" pos="6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motedesktop.google.com/suppor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6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B8187BD-0C30-EB58-EB6A-B562DD06C0A8}"/>
              </a:ext>
            </a:extLst>
          </p:cNvPr>
          <p:cNvSpPr txBox="1"/>
          <p:nvPr/>
        </p:nvSpPr>
        <p:spPr>
          <a:xfrm>
            <a:off x="3877380" y="3002047"/>
            <a:ext cx="443724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6000" spc="-150" dirty="0">
                <a:solidFill>
                  <a:schemeClr val="accent4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SKKUEXS</a:t>
            </a:r>
            <a:endParaRPr lang="ko-KR" altLang="en-US" sz="6000" spc="-150" dirty="0">
              <a:solidFill>
                <a:schemeClr val="accent4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77681-4371-CBB3-6BE3-64212FAD3FE3}"/>
              </a:ext>
            </a:extLst>
          </p:cNvPr>
          <p:cNvSpPr txBox="1"/>
          <p:nvPr/>
        </p:nvSpPr>
        <p:spPr>
          <a:xfrm>
            <a:off x="4302955" y="5616643"/>
            <a:ext cx="3586089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21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김주원 </a:t>
            </a:r>
            <a:r>
              <a:rPr lang="en-US" altLang="ko-KR" sz="21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sz="2100" spc="-1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서현원</a:t>
            </a:r>
            <a:r>
              <a:rPr lang="ko-KR" altLang="en-US" sz="21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1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sz="21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이하은 </a:t>
            </a:r>
            <a:r>
              <a:rPr lang="en-US" altLang="ko-KR" sz="21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sz="2100" spc="-1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한희근</a:t>
            </a:r>
            <a:endParaRPr lang="en-US" altLang="ko-KR" sz="21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37034" y="2449094"/>
            <a:ext cx="5117932" cy="878175"/>
            <a:chOff x="3769667" y="2449094"/>
            <a:chExt cx="4652665" cy="878175"/>
          </a:xfrm>
        </p:grpSpPr>
        <p:sp>
          <p:nvSpPr>
            <p:cNvPr id="2" name="직사각형 1"/>
            <p:cNvSpPr/>
            <p:nvPr/>
          </p:nvSpPr>
          <p:spPr>
            <a:xfrm>
              <a:off x="3918105" y="2449094"/>
              <a:ext cx="4355788" cy="55931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4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D0BE4C-6A17-B8D6-CE99-8DA149D51F08}"/>
                </a:ext>
              </a:extLst>
            </p:cNvPr>
            <p:cNvSpPr txBox="1"/>
            <p:nvPr/>
          </p:nvSpPr>
          <p:spPr>
            <a:xfrm>
              <a:off x="3769667" y="2496272"/>
              <a:ext cx="465266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400" spc="-150" dirty="0">
                  <a:solidFill>
                    <a:srgbClr val="37562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Web Project for Exchange Student</a:t>
              </a:r>
              <a:endParaRPr lang="ko-KR" altLang="en-US" sz="2400" spc="-150" dirty="0">
                <a:solidFill>
                  <a:srgbClr val="3756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9" name="직각 삼각형 28"/>
          <p:cNvSpPr/>
          <p:nvPr/>
        </p:nvSpPr>
        <p:spPr>
          <a:xfrm rot="5400000">
            <a:off x="0" y="0"/>
            <a:ext cx="900000" cy="900000"/>
          </a:xfrm>
          <a:prstGeom prst="rtTriangle">
            <a:avLst/>
          </a:prstGeom>
          <a:solidFill>
            <a:srgbClr val="304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16200000">
            <a:off x="11268074" y="5915015"/>
            <a:ext cx="923926" cy="923926"/>
          </a:xfrm>
          <a:prstGeom prst="rtTriangle">
            <a:avLst/>
          </a:prstGeom>
          <a:solidFill>
            <a:srgbClr val="304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12" y="4268489"/>
            <a:ext cx="1097375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0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4CE1582-6B31-64DD-228C-CF0F4947F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22160"/>
              </p:ext>
            </p:extLst>
          </p:nvPr>
        </p:nvGraphicFramePr>
        <p:xfrm>
          <a:off x="524934" y="1634066"/>
          <a:ext cx="9848022" cy="4549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406">
                  <a:extLst>
                    <a:ext uri="{9D8B030D-6E8A-4147-A177-3AD203B41FA5}">
                      <a16:colId xmlns:a16="http://schemas.microsoft.com/office/drawing/2014/main" val="402642526"/>
                    </a:ext>
                  </a:extLst>
                </a:gridCol>
                <a:gridCol w="647056">
                  <a:extLst>
                    <a:ext uri="{9D8B030D-6E8A-4147-A177-3AD203B41FA5}">
                      <a16:colId xmlns:a16="http://schemas.microsoft.com/office/drawing/2014/main" val="510305960"/>
                    </a:ext>
                  </a:extLst>
                </a:gridCol>
                <a:gridCol w="647056">
                  <a:extLst>
                    <a:ext uri="{9D8B030D-6E8A-4147-A177-3AD203B41FA5}">
                      <a16:colId xmlns:a16="http://schemas.microsoft.com/office/drawing/2014/main" val="2280562180"/>
                    </a:ext>
                  </a:extLst>
                </a:gridCol>
                <a:gridCol w="647056">
                  <a:extLst>
                    <a:ext uri="{9D8B030D-6E8A-4147-A177-3AD203B41FA5}">
                      <a16:colId xmlns:a16="http://schemas.microsoft.com/office/drawing/2014/main" val="945925274"/>
                    </a:ext>
                  </a:extLst>
                </a:gridCol>
                <a:gridCol w="647056">
                  <a:extLst>
                    <a:ext uri="{9D8B030D-6E8A-4147-A177-3AD203B41FA5}">
                      <a16:colId xmlns:a16="http://schemas.microsoft.com/office/drawing/2014/main" val="948180746"/>
                    </a:ext>
                  </a:extLst>
                </a:gridCol>
                <a:gridCol w="647056">
                  <a:extLst>
                    <a:ext uri="{9D8B030D-6E8A-4147-A177-3AD203B41FA5}">
                      <a16:colId xmlns:a16="http://schemas.microsoft.com/office/drawing/2014/main" val="3685275659"/>
                    </a:ext>
                  </a:extLst>
                </a:gridCol>
                <a:gridCol w="647056">
                  <a:extLst>
                    <a:ext uri="{9D8B030D-6E8A-4147-A177-3AD203B41FA5}">
                      <a16:colId xmlns:a16="http://schemas.microsoft.com/office/drawing/2014/main" val="3082560796"/>
                    </a:ext>
                  </a:extLst>
                </a:gridCol>
                <a:gridCol w="647056">
                  <a:extLst>
                    <a:ext uri="{9D8B030D-6E8A-4147-A177-3AD203B41FA5}">
                      <a16:colId xmlns:a16="http://schemas.microsoft.com/office/drawing/2014/main" val="348396470"/>
                    </a:ext>
                  </a:extLst>
                </a:gridCol>
                <a:gridCol w="647056">
                  <a:extLst>
                    <a:ext uri="{9D8B030D-6E8A-4147-A177-3AD203B41FA5}">
                      <a16:colId xmlns:a16="http://schemas.microsoft.com/office/drawing/2014/main" val="1217340257"/>
                    </a:ext>
                  </a:extLst>
                </a:gridCol>
                <a:gridCol w="647056">
                  <a:extLst>
                    <a:ext uri="{9D8B030D-6E8A-4147-A177-3AD203B41FA5}">
                      <a16:colId xmlns:a16="http://schemas.microsoft.com/office/drawing/2014/main" val="4036170848"/>
                    </a:ext>
                  </a:extLst>
                </a:gridCol>
                <a:gridCol w="647056">
                  <a:extLst>
                    <a:ext uri="{9D8B030D-6E8A-4147-A177-3AD203B41FA5}">
                      <a16:colId xmlns:a16="http://schemas.microsoft.com/office/drawing/2014/main" val="2840169613"/>
                    </a:ext>
                  </a:extLst>
                </a:gridCol>
                <a:gridCol w="647056">
                  <a:extLst>
                    <a:ext uri="{9D8B030D-6E8A-4147-A177-3AD203B41FA5}">
                      <a16:colId xmlns:a16="http://schemas.microsoft.com/office/drawing/2014/main" val="2282122922"/>
                    </a:ext>
                  </a:extLst>
                </a:gridCol>
              </a:tblGrid>
              <a:tr h="649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 – do                 Week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7AA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97AA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97AA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97AA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97AA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97AA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97AA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97AA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97AA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97AA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97AA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97AA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85088"/>
                  </a:ext>
                </a:extLst>
              </a:tr>
              <a:tr h="64991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Proposal &amp; Study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ECEB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67037"/>
                  </a:ext>
                </a:extLst>
              </a:tr>
              <a:tr h="64991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Data Collecting</a:t>
                      </a:r>
                      <a:endParaRPr lang="en-US" altLang="ko-KR" b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D2D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19393"/>
                  </a:ext>
                </a:extLst>
              </a:tr>
              <a:tr h="64991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Data Processing (NLP)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ECEB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144680"/>
                  </a:ext>
                </a:extLst>
              </a:tr>
              <a:tr h="64991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Front-end</a:t>
                      </a:r>
                      <a:endParaRPr lang="en-US" altLang="ko-KR" b="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(Planning &amp; UI/UX) </a:t>
                      </a:r>
                      <a:endParaRPr lang="en-US" altLang="ko-KR" b="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ECEB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609638"/>
                  </a:ext>
                </a:extLst>
              </a:tr>
              <a:tr h="64991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Back-end</a:t>
                      </a:r>
                      <a:endParaRPr lang="en-US" altLang="ko-KR" b="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(Server &amp; DB Design)</a:t>
                      </a:r>
                      <a:endParaRPr lang="en-US" altLang="ko-KR" b="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ECEB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093369"/>
                  </a:ext>
                </a:extLst>
              </a:tr>
              <a:tr h="64991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Beta Test</a:t>
                      </a:r>
                      <a:endParaRPr lang="en-US" altLang="ko-KR" b="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ECEB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013151"/>
                  </a:ext>
                </a:extLst>
              </a:tr>
            </a:tbl>
          </a:graphicData>
        </a:graphic>
      </p:graphicFrame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9D5C42C3-6770-117F-1EFE-6BCC1909FA7E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2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Object 1"/>
          <p:cNvSpPr/>
          <p:nvPr/>
        </p:nvSpPr>
        <p:spPr>
          <a:xfrm>
            <a:off x="0" y="747178"/>
            <a:ext cx="12188952" cy="5332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</a:pPr>
            <a:r>
              <a:rPr lang="en-US" sz="4000" b="1" dirty="0">
                <a:solidFill>
                  <a:srgbClr val="97AA0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OTF_ac" pitchFamily="34" charset="-120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238570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4CE1582-6B31-64DD-228C-CF0F4947F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53321"/>
              </p:ext>
            </p:extLst>
          </p:nvPr>
        </p:nvGraphicFramePr>
        <p:xfrm>
          <a:off x="524934" y="1634066"/>
          <a:ext cx="11142134" cy="4549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406">
                  <a:extLst>
                    <a:ext uri="{9D8B030D-6E8A-4147-A177-3AD203B41FA5}">
                      <a16:colId xmlns:a16="http://schemas.microsoft.com/office/drawing/2014/main" val="402642526"/>
                    </a:ext>
                  </a:extLst>
                </a:gridCol>
                <a:gridCol w="647056">
                  <a:extLst>
                    <a:ext uri="{9D8B030D-6E8A-4147-A177-3AD203B41FA5}">
                      <a16:colId xmlns:a16="http://schemas.microsoft.com/office/drawing/2014/main" val="510305960"/>
                    </a:ext>
                  </a:extLst>
                </a:gridCol>
                <a:gridCol w="647056">
                  <a:extLst>
                    <a:ext uri="{9D8B030D-6E8A-4147-A177-3AD203B41FA5}">
                      <a16:colId xmlns:a16="http://schemas.microsoft.com/office/drawing/2014/main" val="2280562180"/>
                    </a:ext>
                  </a:extLst>
                </a:gridCol>
                <a:gridCol w="647056">
                  <a:extLst>
                    <a:ext uri="{9D8B030D-6E8A-4147-A177-3AD203B41FA5}">
                      <a16:colId xmlns:a16="http://schemas.microsoft.com/office/drawing/2014/main" val="945925274"/>
                    </a:ext>
                  </a:extLst>
                </a:gridCol>
                <a:gridCol w="647056">
                  <a:extLst>
                    <a:ext uri="{9D8B030D-6E8A-4147-A177-3AD203B41FA5}">
                      <a16:colId xmlns:a16="http://schemas.microsoft.com/office/drawing/2014/main" val="948180746"/>
                    </a:ext>
                  </a:extLst>
                </a:gridCol>
                <a:gridCol w="647056">
                  <a:extLst>
                    <a:ext uri="{9D8B030D-6E8A-4147-A177-3AD203B41FA5}">
                      <a16:colId xmlns:a16="http://schemas.microsoft.com/office/drawing/2014/main" val="3685275659"/>
                    </a:ext>
                  </a:extLst>
                </a:gridCol>
                <a:gridCol w="647056">
                  <a:extLst>
                    <a:ext uri="{9D8B030D-6E8A-4147-A177-3AD203B41FA5}">
                      <a16:colId xmlns:a16="http://schemas.microsoft.com/office/drawing/2014/main" val="3082560796"/>
                    </a:ext>
                  </a:extLst>
                </a:gridCol>
                <a:gridCol w="647056">
                  <a:extLst>
                    <a:ext uri="{9D8B030D-6E8A-4147-A177-3AD203B41FA5}">
                      <a16:colId xmlns:a16="http://schemas.microsoft.com/office/drawing/2014/main" val="348396470"/>
                    </a:ext>
                  </a:extLst>
                </a:gridCol>
                <a:gridCol w="647056">
                  <a:extLst>
                    <a:ext uri="{9D8B030D-6E8A-4147-A177-3AD203B41FA5}">
                      <a16:colId xmlns:a16="http://schemas.microsoft.com/office/drawing/2014/main" val="1217340257"/>
                    </a:ext>
                  </a:extLst>
                </a:gridCol>
                <a:gridCol w="647056">
                  <a:extLst>
                    <a:ext uri="{9D8B030D-6E8A-4147-A177-3AD203B41FA5}">
                      <a16:colId xmlns:a16="http://schemas.microsoft.com/office/drawing/2014/main" val="4036170848"/>
                    </a:ext>
                  </a:extLst>
                </a:gridCol>
                <a:gridCol w="647056">
                  <a:extLst>
                    <a:ext uri="{9D8B030D-6E8A-4147-A177-3AD203B41FA5}">
                      <a16:colId xmlns:a16="http://schemas.microsoft.com/office/drawing/2014/main" val="2840169613"/>
                    </a:ext>
                  </a:extLst>
                </a:gridCol>
                <a:gridCol w="647056">
                  <a:extLst>
                    <a:ext uri="{9D8B030D-6E8A-4147-A177-3AD203B41FA5}">
                      <a16:colId xmlns:a16="http://schemas.microsoft.com/office/drawing/2014/main" val="2282122922"/>
                    </a:ext>
                  </a:extLst>
                </a:gridCol>
                <a:gridCol w="647056">
                  <a:extLst>
                    <a:ext uri="{9D8B030D-6E8A-4147-A177-3AD203B41FA5}">
                      <a16:colId xmlns:a16="http://schemas.microsoft.com/office/drawing/2014/main" val="555289247"/>
                    </a:ext>
                  </a:extLst>
                </a:gridCol>
                <a:gridCol w="647056">
                  <a:extLst>
                    <a:ext uri="{9D8B030D-6E8A-4147-A177-3AD203B41FA5}">
                      <a16:colId xmlns:a16="http://schemas.microsoft.com/office/drawing/2014/main" val="4132731323"/>
                    </a:ext>
                  </a:extLst>
                </a:gridCol>
              </a:tblGrid>
              <a:tr h="649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 – do                 Week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7AA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97AA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97AA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97AA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97AA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97AA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97AA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97AA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97AA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97AA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97AA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97AA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97AA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97AA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85088"/>
                  </a:ext>
                </a:extLst>
              </a:tr>
              <a:tr h="64991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Proposal &amp; Study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ECEB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67037"/>
                  </a:ext>
                </a:extLst>
              </a:tr>
              <a:tr h="64991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Data Collecting</a:t>
                      </a:r>
                      <a:endParaRPr lang="en-US" altLang="ko-KR" b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D2D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19393"/>
                  </a:ext>
                </a:extLst>
              </a:tr>
              <a:tr h="64991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Data Processing (NLP)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ECEB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144680"/>
                  </a:ext>
                </a:extLst>
              </a:tr>
              <a:tr h="64991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Front-end</a:t>
                      </a:r>
                      <a:endParaRPr lang="en-US" altLang="ko-KR" b="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(Planning &amp; UI/UX) </a:t>
                      </a:r>
                      <a:endParaRPr lang="en-US" altLang="ko-KR" b="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ECEB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609638"/>
                  </a:ext>
                </a:extLst>
              </a:tr>
              <a:tr h="64991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Back-end</a:t>
                      </a:r>
                      <a:endParaRPr lang="en-US" altLang="ko-KR" b="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(Server &amp; DB Design)</a:t>
                      </a:r>
                      <a:endParaRPr lang="en-US" altLang="ko-KR" b="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ECEB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093369"/>
                  </a:ext>
                </a:extLst>
              </a:tr>
              <a:tr h="64991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Beta Test</a:t>
                      </a:r>
                      <a:endParaRPr lang="en-US" altLang="ko-KR" b="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ECEB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013151"/>
                  </a:ext>
                </a:extLst>
              </a:tr>
            </a:tbl>
          </a:graphicData>
        </a:graphic>
      </p:graphicFrame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9D5C42C3-6770-117F-1EFE-6BCC1909FA7E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3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Object 1"/>
          <p:cNvSpPr/>
          <p:nvPr/>
        </p:nvSpPr>
        <p:spPr>
          <a:xfrm>
            <a:off x="0" y="747178"/>
            <a:ext cx="12188952" cy="5332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</a:pPr>
            <a:r>
              <a:rPr lang="en-US" sz="4000" b="1" dirty="0">
                <a:solidFill>
                  <a:srgbClr val="97AA0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OTF_ac" pitchFamily="34" charset="-120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272502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29820" y="2118998"/>
            <a:ext cx="2455200" cy="3399888"/>
            <a:chOff x="616674" y="1861753"/>
            <a:chExt cx="2455200" cy="34327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CFBEF-FABD-A303-AE07-F1B34AD0883F}"/>
                </a:ext>
              </a:extLst>
            </p:cNvPr>
            <p:cNvSpPr txBox="1"/>
            <p:nvPr/>
          </p:nvSpPr>
          <p:spPr>
            <a:xfrm>
              <a:off x="616674" y="4641906"/>
              <a:ext cx="2455200" cy="652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800" b="0" i="0" u="none" strike="noStrike" dirty="0">
                  <a:solidFill>
                    <a:srgbClr val="375623"/>
                  </a:solidFill>
                  <a:effectLst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Juwon Kim</a:t>
              </a:r>
            </a:p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800" i="0" u="none" strike="noStrike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 Deployment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3B6DB8F-5BFE-8579-5D16-D308C924E5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4274" y="1861753"/>
              <a:ext cx="1800000" cy="237860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rgbClr val="97AA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334220" y="2118998"/>
            <a:ext cx="2455200" cy="3329499"/>
            <a:chOff x="6334220" y="1897182"/>
            <a:chExt cx="2455200" cy="332949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7000" contras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000" y="1897182"/>
              <a:ext cx="1824398" cy="2346069"/>
            </a:xfrm>
            <a:prstGeom prst="ellipse">
              <a:avLst/>
            </a:prstGeom>
            <a:ln w="19050" cap="rnd">
              <a:solidFill>
                <a:srgbClr val="97AA0F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C03437-3F88-220A-970B-1561B344B799}"/>
                </a:ext>
              </a:extLst>
            </p:cNvPr>
            <p:cNvSpPr txBox="1"/>
            <p:nvPr/>
          </p:nvSpPr>
          <p:spPr>
            <a:xfrm>
              <a:off x="6334220" y="4641906"/>
              <a:ext cx="24552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800" b="0" i="0" u="none" strike="noStrike" dirty="0" err="1">
                  <a:solidFill>
                    <a:srgbClr val="375623"/>
                  </a:solidFill>
                  <a:effectLst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Haeun</a:t>
              </a:r>
              <a:r>
                <a:rPr lang="en-US" altLang="ko-KR" sz="1800" b="0" i="0" u="none" strike="noStrike" dirty="0">
                  <a:solidFill>
                    <a:srgbClr val="375623"/>
                  </a:solidFill>
                  <a:effectLst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Lee</a:t>
              </a:r>
              <a:endParaRPr lang="en-US" altLang="ko-KR" b="0" dirty="0">
                <a:solidFill>
                  <a:srgbClr val="37562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 fontAlgn="base"/>
              <a:r>
                <a:rPr lang="nl-NL" altLang="ko-KR" sz="1400" b="0" i="0" u="none" strike="noStrike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Front-end Implementation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191753" y="2118998"/>
            <a:ext cx="2455200" cy="3329499"/>
            <a:chOff x="9191753" y="1897182"/>
            <a:chExt cx="2455200" cy="33294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5C2CDD-7B6E-5DBD-CE70-A60992668721}"/>
                </a:ext>
              </a:extLst>
            </p:cNvPr>
            <p:cNvSpPr txBox="1"/>
            <p:nvPr/>
          </p:nvSpPr>
          <p:spPr>
            <a:xfrm>
              <a:off x="9191753" y="4641906"/>
              <a:ext cx="24552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nl-NL" altLang="ko-KR" sz="1800" b="0" i="0" u="none" strike="noStrike" dirty="0">
                  <a:solidFill>
                    <a:srgbClr val="375623"/>
                  </a:solidFill>
                  <a:effectLst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Huigeun Han</a:t>
              </a:r>
              <a:endParaRPr lang="nl-NL" altLang="ko-KR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 fontAlgn="base"/>
              <a:r>
                <a:rPr lang="nl-NL" altLang="ko-KR" sz="1400" b="0" i="0" u="none" strike="noStrike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Front-end Implementation</a:t>
              </a: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7965F837-2D16-8D7E-8FEE-27B175C4C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07154" y="1897182"/>
              <a:ext cx="1824398" cy="2343175"/>
            </a:xfrm>
            <a:prstGeom prst="ellipse">
              <a:avLst/>
            </a:prstGeom>
            <a:blipFill dpi="0" rotWithShape="1">
              <a:blip r:embed="rId5" cstate="email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45000"/>
                        </a14:imgEffect>
                        <a14:imgEffect>
                          <a14:saturation sat="187000"/>
                        </a14:imgEffect>
                        <a14:imgEffect>
                          <a14:brightnessContrast bright="11000" contrast="17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rgbClr val="97AA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3A1826AF-A43C-CEC0-91DD-4CABEDB01986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4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42026BE-00E0-F609-5343-A58F030E7480}"/>
              </a:ext>
            </a:extLst>
          </p:cNvPr>
          <p:cNvGrpSpPr/>
          <p:nvPr/>
        </p:nvGrpSpPr>
        <p:grpSpPr>
          <a:xfrm>
            <a:off x="3475446" y="2118998"/>
            <a:ext cx="2455200" cy="3399887"/>
            <a:chOff x="616674" y="1861753"/>
            <a:chExt cx="2455200" cy="343272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C73FC-F775-2183-1B21-D963FAC6EBA8}"/>
                </a:ext>
              </a:extLst>
            </p:cNvPr>
            <p:cNvSpPr txBox="1"/>
            <p:nvPr/>
          </p:nvSpPr>
          <p:spPr>
            <a:xfrm>
              <a:off x="616674" y="4641905"/>
              <a:ext cx="2455200" cy="652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800" b="0" i="0" u="none" strike="noStrike" dirty="0" err="1">
                  <a:solidFill>
                    <a:srgbClr val="375623"/>
                  </a:solidFill>
                  <a:effectLst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Hyunwon</a:t>
              </a:r>
              <a:r>
                <a:rPr lang="ko-KR" altLang="en-US" sz="1800" b="0" i="0" u="none" strike="noStrike" dirty="0">
                  <a:solidFill>
                    <a:srgbClr val="375623"/>
                  </a:solidFill>
                  <a:effectLst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800" b="0" i="0" u="none" strike="noStrike" dirty="0" err="1">
                  <a:solidFill>
                    <a:srgbClr val="375623"/>
                  </a:solidFill>
                  <a:effectLst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Seo</a:t>
              </a:r>
              <a:endParaRPr lang="en-US" altLang="ko-KR" sz="180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Social Login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35061B4-73EC-2B1D-F0C2-C288937016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4274" y="1861753"/>
              <a:ext cx="1800000" cy="2378604"/>
            </a:xfrm>
            <a:prstGeom prst="ellipse">
              <a:avLst/>
            </a:prstGeom>
            <a:blipFill dpi="0" rotWithShape="1">
              <a:blip r:embed="rId7" cstate="email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rgbClr val="97AA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7" name="Object 1"/>
          <p:cNvSpPr/>
          <p:nvPr/>
        </p:nvSpPr>
        <p:spPr>
          <a:xfrm>
            <a:off x="0" y="747178"/>
            <a:ext cx="12188952" cy="5332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</a:pPr>
            <a:r>
              <a:rPr lang="en-US" sz="4000" b="1" dirty="0">
                <a:solidFill>
                  <a:srgbClr val="97AA0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OTF_ac" pitchFamily="34" charset="-120"/>
              </a:rPr>
              <a:t>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384109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3A1826AF-A43C-CEC0-91DD-4CABEDB01986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5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Object 1"/>
          <p:cNvSpPr/>
          <p:nvPr/>
        </p:nvSpPr>
        <p:spPr>
          <a:xfrm>
            <a:off x="0" y="747178"/>
            <a:ext cx="12188952" cy="5332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</a:pPr>
            <a:r>
              <a:rPr lang="en-US" sz="4000" b="1" dirty="0">
                <a:solidFill>
                  <a:srgbClr val="97AA0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OTF_ac" pitchFamily="34" charset="-120"/>
              </a:rPr>
              <a:t>Demo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3B9F7-152F-6E07-F580-58E99B4E8202}"/>
              </a:ext>
            </a:extLst>
          </p:cNvPr>
          <p:cNvSpPr txBox="1"/>
          <p:nvPr/>
        </p:nvSpPr>
        <p:spPr>
          <a:xfrm>
            <a:off x="5441333" y="3111056"/>
            <a:ext cx="1306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hlinkClick r:id="rId2"/>
              </a:rPr>
              <a:t>Link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2091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3A1826AF-A43C-CEC0-91DD-4CABEDB01986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6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Object 1"/>
          <p:cNvSpPr/>
          <p:nvPr/>
        </p:nvSpPr>
        <p:spPr>
          <a:xfrm>
            <a:off x="0" y="747178"/>
            <a:ext cx="12188952" cy="5332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</a:pPr>
            <a:r>
              <a:rPr lang="en-US" sz="4000" b="1" dirty="0">
                <a:solidFill>
                  <a:srgbClr val="97AA0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OTF_ac" pitchFamily="34" charset="-120"/>
              </a:rPr>
              <a:t>Social Login</a:t>
            </a:r>
          </a:p>
        </p:txBody>
      </p:sp>
      <p:pic>
        <p:nvPicPr>
          <p:cNvPr id="3" name="그림 2" descr="텍스트, 도표, 스크린샷, 평행이(가) 표시된 사진&#10;&#10;자동 생성된 설명">
            <a:extLst>
              <a:ext uri="{FF2B5EF4-FFF2-40B4-BE49-F238E27FC236}">
                <a16:creationId xmlns:a16="http://schemas.microsoft.com/office/drawing/2014/main" id="{8493758F-AF13-C2EB-D241-01D6D22A7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057" y="1546306"/>
            <a:ext cx="5174837" cy="456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2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3A1826AF-A43C-CEC0-91DD-4CABEDB01986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7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Object 1"/>
          <p:cNvSpPr/>
          <p:nvPr/>
        </p:nvSpPr>
        <p:spPr>
          <a:xfrm>
            <a:off x="0" y="747178"/>
            <a:ext cx="12188952" cy="5332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</a:pPr>
            <a:r>
              <a:rPr lang="en-US" sz="4000" b="1" dirty="0">
                <a:solidFill>
                  <a:srgbClr val="97AA0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OTF_ac" pitchFamily="34" charset="-120"/>
              </a:rPr>
              <a:t>DB Structure</a:t>
            </a:r>
          </a:p>
        </p:txBody>
      </p:sp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1497BD6-C312-BD47-4C21-0B441E2FF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7" y="2333852"/>
            <a:ext cx="10624457" cy="2190296"/>
          </a:xfrm>
          <a:prstGeom prst="rect">
            <a:avLst/>
          </a:prstGeom>
        </p:spPr>
      </p:pic>
      <p:pic>
        <p:nvPicPr>
          <p:cNvPr id="16" name="그림 15" descr="텍스트, 스크린샷, 폰트, 메뉴이(가) 표시된 사진&#10;&#10;자동 생성된 설명">
            <a:extLst>
              <a:ext uri="{FF2B5EF4-FFF2-40B4-BE49-F238E27FC236}">
                <a16:creationId xmlns:a16="http://schemas.microsoft.com/office/drawing/2014/main" id="{DB5528A4-5DAC-9FFC-EBE4-E0BE6B82E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781" y="1608950"/>
            <a:ext cx="5105842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8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ayout of version 4.5">
  <a:themeElements>
    <a:clrScheme name="Massive X - Multi Color - 02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14852</TotalTime>
  <Words>131</Words>
  <Application>Microsoft Office PowerPoint</Application>
  <PresentationFormat>와이드스크린</PresentationFormat>
  <Paragraphs>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나눔스퀘어 ExtraBold</vt:lpstr>
      <vt:lpstr>Calibri</vt:lpstr>
      <vt:lpstr>나눔스퀘어</vt:lpstr>
      <vt:lpstr>맑은 고딕</vt:lpstr>
      <vt:lpstr>Designball-Social-01</vt:lpstr>
      <vt:lpstr>Open Sans</vt:lpstr>
      <vt:lpstr>나눔스퀘어 네오 Heavy</vt:lpstr>
      <vt:lpstr>Open Sans Extrabold</vt:lpstr>
      <vt:lpstr>나눔스퀘어 Bold</vt:lpstr>
      <vt:lpstr>Open Sans Light</vt:lpstr>
      <vt:lpstr>Arial</vt:lpstr>
      <vt:lpstr>Office 테마</vt:lpstr>
      <vt:lpstr>1_Layout of version 4.5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디오</dc:creator>
  <cp:lastModifiedBy>rietix 51</cp:lastModifiedBy>
  <cp:revision>323</cp:revision>
  <dcterms:created xsi:type="dcterms:W3CDTF">2020-06-15T03:45:15Z</dcterms:created>
  <dcterms:modified xsi:type="dcterms:W3CDTF">2023-05-25T19:12:33Z</dcterms:modified>
</cp:coreProperties>
</file>