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9" r:id="rId5"/>
    <p:sldId id="280" r:id="rId6"/>
    <p:sldId id="277" r:id="rId7"/>
    <p:sldId id="281" r:id="rId8"/>
    <p:sldId id="284" r:id="rId9"/>
    <p:sldId id="285" r:id="rId10"/>
    <p:sldId id="286" r:id="rId11"/>
    <p:sldId id="273" r:id="rId12"/>
    <p:sldId id="288" r:id="rId13"/>
    <p:sldId id="289" r:id="rId14"/>
    <p:sldId id="290" r:id="rId15"/>
    <p:sldId id="287" r:id="rId16"/>
    <p:sldId id="279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6804" autoAdjust="0"/>
  </p:normalViewPr>
  <p:slideViewPr>
    <p:cSldViewPr snapToGrid="0" showGuides="1">
      <p:cViewPr varScale="1">
        <p:scale>
          <a:sx n="106" d="100"/>
          <a:sy n="106" d="100"/>
        </p:scale>
        <p:origin x="18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FD3F8E-91DA-4390-A02F-8AD6A8E68E2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2023-04-21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52CB3-7BC3-4E63-BFAE-9175C4768F11}" type="datetime1">
              <a:rPr lang="ko-KR" altLang="en-US" smtClean="0"/>
              <a:pPr/>
              <a:t>2023-04-21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A3C37BE-C303-496D-B5CD-85F2937540FC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ko-KR" smtClean="0"/>
              <a:pPr/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535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73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41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24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8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5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6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2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6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78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0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0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0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D25EA11-6CEB-4C40-BADF-B0882EA99552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C13540-4C57-4E29-BB29-4CF652CE0E07}" type="datetime1">
              <a:rPr lang="ko-KR" altLang="en-US" noProof="0" smtClean="0"/>
              <a:t>2023-04-21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9D5268-73BC-4024-B9C2-336599BB5B7F}" type="datetime1">
              <a:rPr lang="ko-KR" altLang="en-US" noProof="0" smtClean="0"/>
              <a:t>2023-04-21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AA40B7-0F6F-4CB0-A162-27B094018E0C}" type="datetime1">
              <a:rPr lang="ko-KR" altLang="en-US" noProof="0" smtClean="0"/>
              <a:t>2023-04-21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grpSp>
        <p:nvGrpSpPr>
          <p:cNvPr id="7" name="그룹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직선 연결선(S)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(S)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64CA36-60FF-47EB-BF1C-69500291A900}" type="datetime1">
              <a:rPr lang="ko-KR" altLang="en-US" noProof="0" smtClean="0"/>
              <a:t>2023-04-21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1" name="그림 개체 틀 10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직선 연결선(S)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(S)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그룹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직선 연결선(S)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(S)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직선 연결선(S)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(S)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3D4BEEE-BAAF-489E-9537-1FB9128FEB27}" type="datetime1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EBF191-4F03-4115-A780-54ABCF1CCAEE}" type="datetime1">
              <a:rPr lang="ko-KR" altLang="en-US" noProof="0" smtClean="0"/>
              <a:t>2023-04-21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29462-3B79-4C44-B17A-104C71F22F8E}" type="datetime1">
              <a:rPr lang="ko-KR" altLang="en-US" noProof="0" smtClean="0"/>
              <a:t>2023-04-21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D7CBA-F7FA-46FC-95EF-F98E0DE241CF}" type="datetime1">
              <a:rPr lang="ko-KR" altLang="en-US" noProof="0" smtClean="0"/>
              <a:t>2023-04-21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6BE2E3-BCB3-4995-878D-5CC09B7F1A69}" type="datetime1">
              <a:rPr lang="ko-KR" altLang="en-US" noProof="0" smtClean="0"/>
              <a:t>2023-04-21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FE462C-70C9-4450-9938-E4CC54A93A9F}" type="datetime1">
              <a:rPr lang="ko-KR" altLang="en-US" noProof="0" smtClean="0"/>
              <a:t>2023-04-21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  <a:p>
            <a:pPr lvl="5" rtl="0"/>
            <a:r>
              <a:rPr lang="ko-KR" altLang="en-US" noProof="0"/>
              <a:t>여섯째 수준</a:t>
            </a:r>
          </a:p>
          <a:p>
            <a:pPr lvl="6" rtl="0"/>
            <a:r>
              <a:rPr lang="ko-KR" altLang="en-US" noProof="0"/>
              <a:t>일곱째 수준</a:t>
            </a:r>
          </a:p>
          <a:p>
            <a:pPr lvl="7" rtl="0"/>
            <a:r>
              <a:rPr lang="ko-KR" altLang="en-US" noProof="0"/>
              <a:t>여덟째 수준</a:t>
            </a:r>
          </a:p>
          <a:p>
            <a:pPr lvl="8" rtl="0"/>
            <a:r>
              <a:rPr lang="ko-KR" altLang="en-US" noProof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ECAF327-F025-4DFC-B2F8-72A3EF0862EF}" type="datetime1">
              <a:rPr lang="ko-KR" altLang="en-US" noProof="0" smtClean="0"/>
              <a:t>2023-04-21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직선 연결선(S)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(S)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C4001A7-45D8-4412-AA25-68BDE490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내용 개체 틀 13">
            <a:extLst>
              <a:ext uri="{FF2B5EF4-FFF2-40B4-BE49-F238E27FC236}">
                <a16:creationId xmlns:a16="http://schemas.microsoft.com/office/drawing/2014/main" id="{02B0731D-54C9-4791-AA4C-9288251443B4}"/>
              </a:ext>
            </a:extLst>
          </p:cNvPr>
          <p:cNvSpPr txBox="1">
            <a:spLocks/>
          </p:cNvSpPr>
          <p:nvPr/>
        </p:nvSpPr>
        <p:spPr>
          <a:xfrm>
            <a:off x="2018843" y="1512336"/>
            <a:ext cx="8154311" cy="8918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algn="ctr"/>
            <a:r>
              <a:rPr lang="en-US" altLang="ko-KR" sz="5500" b="1" dirty="0"/>
              <a:t>Weekly Progress</a:t>
            </a:r>
          </a:p>
        </p:txBody>
      </p:sp>
      <p:sp>
        <p:nvSpPr>
          <p:cNvPr id="9" name="내용 개체 틀 13">
            <a:extLst>
              <a:ext uri="{FF2B5EF4-FFF2-40B4-BE49-F238E27FC236}">
                <a16:creationId xmlns:a16="http://schemas.microsoft.com/office/drawing/2014/main" id="{E3F2BC20-B4F1-4AF2-AC04-BFD9F4C64FCF}"/>
              </a:ext>
            </a:extLst>
          </p:cNvPr>
          <p:cNvSpPr txBox="1">
            <a:spLocks/>
          </p:cNvSpPr>
          <p:nvPr/>
        </p:nvSpPr>
        <p:spPr>
          <a:xfrm>
            <a:off x="3595556" y="4453855"/>
            <a:ext cx="5000887" cy="60470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Team C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258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Completed Tasks in Back-End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E49A7-9390-0EFE-96D7-67565F907FA3}"/>
              </a:ext>
            </a:extLst>
          </p:cNvPr>
          <p:cNvSpPr txBox="1"/>
          <p:nvPr/>
        </p:nvSpPr>
        <p:spPr>
          <a:xfrm>
            <a:off x="1104900" y="1627464"/>
            <a:ext cx="100524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Authentication Process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Crawler Server Setting</a:t>
            </a:r>
          </a:p>
          <a:p>
            <a:pPr marL="457200" indent="-457200"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AutoNum type="arabicPeriod" startAt="2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 Setting Completion</a:t>
            </a:r>
          </a:p>
          <a:p>
            <a:pPr marL="457200" indent="-457200">
              <a:buFontTx/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37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vert="horz" lIns="0" tIns="45720" rIns="0" bIns="45720" rtlCol="0" anchor="b">
            <a:normAutofit/>
          </a:bodyPr>
          <a:lstStyle/>
          <a:p>
            <a:r>
              <a:rPr lang="ko-KR" altLang="en-US" b="1" kern="120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FCM: </a:t>
            </a:r>
            <a:r>
              <a:rPr lang="ko-KR" altLang="en-US" b="1" kern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Firebase</a:t>
            </a:r>
            <a:r>
              <a:rPr lang="ko-KR" altLang="en-US" b="1" kern="120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b="1" kern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Cloud</a:t>
            </a:r>
            <a:r>
              <a:rPr lang="ko-KR" altLang="en-US" b="1" kern="120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b="1" kern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Messag</a:t>
            </a:r>
            <a:r>
              <a:rPr lang="en-US" altLang="ko-KR" b="1" kern="120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e</a:t>
            </a:r>
            <a:endParaRPr lang="ko-KR" altLang="en-US" b="1" kern="1200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4312DE13-167A-5C55-6756-407ADA5F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122979"/>
            <a:ext cx="4914900" cy="352644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E49A7-9390-0EFE-96D7-67565F907FA3}"/>
                  </a:ext>
                </a:extLst>
              </p:cNvPr>
              <p:cNvSpPr txBox="1"/>
              <p:nvPr/>
            </p:nvSpPr>
            <p:spPr>
              <a:xfrm>
                <a:off x="5985689" y="2420975"/>
                <a:ext cx="4914900" cy="364898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/>
              <a:p>
                <a:pPr marL="228600" latinLnBrk="1">
                  <a:lnSpc>
                    <a:spcPct val="90000"/>
                  </a:lnSpc>
                  <a:spcAft>
                    <a:spcPts val="600"/>
                  </a:spcAft>
                </a:pPr>
                <a:endParaRPr lang="en-US" altLang="ko-KR" sz="2000" b="1" i="1" dirty="0">
                  <a:latin typeface="Cambria Math" panose="02040503050406030204" pitchFamily="18" charset="0"/>
                  <a:ea typeface="맑은 고딕" panose="020B0503020000020004" pitchFamily="50" charset="-127"/>
                </a:endParaRPr>
              </a:p>
              <a:p>
                <a:pPr marL="228600" latinLnBrk="1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𝑵𝒆𝒘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𝑵𝒐𝒕𝒊𝒄𝒆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𝒘𝒉𝒊𝒄𝒉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𝒄𝒍𝒊𝒆𝒏𝒕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𝒔𝒖𝒃𝒔𝒄𝒓𝒊𝒃𝒆𝒔</m:t>
                      </m:r>
                    </m:oMath>
                  </m:oMathPara>
                </a14:m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latinLnBrk="1">
                  <a:lnSpc>
                    <a:spcPct val="90000"/>
                  </a:lnSpc>
                  <a:spcAft>
                    <a:spcPts val="600"/>
                  </a:spcAft>
                </a:pP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latinLnBrk="1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↓</m:t>
                      </m:r>
                    </m:oMath>
                  </m:oMathPara>
                </a14:m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latinLnBrk="1">
                  <a:lnSpc>
                    <a:spcPct val="90000"/>
                  </a:lnSpc>
                  <a:spcAft>
                    <a:spcPts val="600"/>
                  </a:spcAft>
                </a:pPr>
                <a:endParaRPr lang="en-US" altLang="ko-KR" sz="2000" b="1" i="1" dirty="0">
                  <a:latin typeface="Cambria Math" panose="02040503050406030204" pitchFamily="18" charset="0"/>
                  <a:ea typeface="맑은 고딕" panose="020B0503020000020004" pitchFamily="50" charset="-127"/>
                </a:endParaRPr>
              </a:p>
              <a:p>
                <a:pPr marL="228600" latinLnBrk="1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𝑺𝒆𝒓𝒗𝒆𝒓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𝒔𝒆𝒏𝒅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𝒓𝒆𝒒𝒖𝒆𝒔𝒕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𝒎𝒆𝒔𝒔𝒂𝒈𝒆</m:t>
                      </m:r>
                    </m:oMath>
                  </m:oMathPara>
                </a14:m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latinLnBrk="1">
                  <a:lnSpc>
                    <a:spcPct val="90000"/>
                  </a:lnSpc>
                  <a:spcAft>
                    <a:spcPts val="600"/>
                  </a:spcAft>
                </a:pP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latinLnBrk="1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↓</m:t>
                      </m:r>
                    </m:oMath>
                  </m:oMathPara>
                </a14:m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latinLnBrk="1">
                  <a:lnSpc>
                    <a:spcPct val="90000"/>
                  </a:lnSpc>
                  <a:spcAft>
                    <a:spcPts val="600"/>
                  </a:spcAft>
                </a:pP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latinLnBrk="1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𝑨𝒍𝒂𝒓𝒎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𝒐𝒏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𝑪𝒍𝒊𝒆𝒏𝒕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𝑫𝒆𝒗𝒊𝒄𝒆</m:t>
                      </m:r>
                    </m:oMath>
                  </m:oMathPara>
                </a14:m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228600" latinLnBrk="1">
                  <a:lnSpc>
                    <a:spcPct val="9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E49A7-9390-0EFE-96D7-67565F907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689" y="2420975"/>
                <a:ext cx="4914900" cy="3648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605904FA-A878-0D6E-C6E3-211D11B8C7E4}"/>
              </a:ext>
            </a:extLst>
          </p:cNvPr>
          <p:cNvSpPr/>
          <p:nvPr/>
        </p:nvSpPr>
        <p:spPr>
          <a:xfrm>
            <a:off x="5766586" y="1856469"/>
            <a:ext cx="513400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Message Path</a:t>
            </a:r>
          </a:p>
        </p:txBody>
      </p:sp>
    </p:spTree>
    <p:extLst>
      <p:ext uri="{BB962C8B-B14F-4D97-AF65-F5344CB8AC3E}">
        <p14:creationId xmlns:p14="http://schemas.microsoft.com/office/powerpoint/2010/main" val="12507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E49A7-9390-0EFE-96D7-67565F907FA3}"/>
              </a:ext>
            </a:extLst>
          </p:cNvPr>
          <p:cNvSpPr txBox="1"/>
          <p:nvPr/>
        </p:nvSpPr>
        <p:spPr>
          <a:xfrm>
            <a:off x="1104900" y="1627464"/>
            <a:ext cx="100524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[1] Ted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Vrountas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 Conversion Optimization, “The Magic of the Splash Screen”, https://instapage.com/blog/what-is-a-splash-screen/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[2]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Dongheon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Kang, “Weekly Update #2”, https://github.com/JYS1998/SWE3028-Team-C/blob/main/2.%20Presentation/Weekly%20Update%20%232.pdf</a:t>
            </a:r>
          </a:p>
          <a:p>
            <a:pPr marL="457200" indent="-457200">
              <a:buFontTx/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1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Progress Update on Back-End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E49A7-9390-0EFE-96D7-67565F907FA3}"/>
              </a:ext>
            </a:extLst>
          </p:cNvPr>
          <p:cNvSpPr txBox="1"/>
          <p:nvPr/>
        </p:nvSpPr>
        <p:spPr>
          <a:xfrm>
            <a:off x="1104900" y="1627464"/>
            <a:ext cx="100524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Server Setting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 Setting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6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n-US" altLang="ko-KR" b="1" dirty="0"/>
              <a:t>Application System Diagram</a:t>
            </a: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9542D3C3-FE0E-61BD-FC2F-3910A0DE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04" y="1347536"/>
            <a:ext cx="7725592" cy="5234087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DA4E74-BA7B-CE9A-10D7-0BE4C71DBA9A}"/>
              </a:ext>
            </a:extLst>
          </p:cNvPr>
          <p:cNvSpPr txBox="1"/>
          <p:nvPr/>
        </p:nvSpPr>
        <p:spPr>
          <a:xfrm>
            <a:off x="1104900" y="5110474"/>
            <a:ext cx="100524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Figure 1 Application System</a:t>
            </a:r>
          </a:p>
        </p:txBody>
      </p:sp>
    </p:spTree>
    <p:extLst>
      <p:ext uri="{BB962C8B-B14F-4D97-AF65-F5344CB8AC3E}">
        <p14:creationId xmlns:p14="http://schemas.microsoft.com/office/powerpoint/2010/main" val="193928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Progress Update on Front-End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642CA-5E78-464C-BFC5-E3BE27314D71}"/>
              </a:ext>
            </a:extLst>
          </p:cNvPr>
          <p:cNvSpPr txBox="1"/>
          <p:nvPr/>
        </p:nvSpPr>
        <p:spPr>
          <a:xfrm>
            <a:off x="1104900" y="1627464"/>
            <a:ext cx="100524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Overall Structure of Flow Determined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 the following slides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 Actual User API in Consideration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Currently in progress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vert="horz" lIns="0" tIns="45720" rIns="0" bIns="45720" rtlCol="0" anchor="b">
            <a:normAutofit/>
          </a:bodyPr>
          <a:lstStyle/>
          <a:p>
            <a:pPr algn="ctr"/>
            <a:r>
              <a:rPr lang="ko-KR" altLang="en-US" b="1" kern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Splash</a:t>
            </a:r>
            <a:r>
              <a:rPr lang="ko-KR" altLang="en-US" b="1" kern="120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b="1" kern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Page</a:t>
            </a:r>
            <a:r>
              <a:rPr lang="en-US" altLang="ko-KR" b="1" kern="120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Automatic Sign </a:t>
            </a:r>
            <a:r>
              <a:rPr lang="en-US" altLang="ko-KR" b="1" dirty="0"/>
              <a:t>I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by Using </a:t>
            </a:r>
            <a:r>
              <a:rPr lang="en-US" altLang="ko-KR" b="1" dirty="0"/>
              <a:t>L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ocal DB</a:t>
            </a:r>
            <a:endParaRPr lang="ko-KR" altLang="en-US" b="1" kern="1200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26" name="Picture 2" descr="텍스트, 전자제품이(가) 표시된 사진&#10;&#10;자동 생성된 설명">
            <a:extLst>
              <a:ext uri="{FF2B5EF4-FFF2-40B4-BE49-F238E27FC236}">
                <a16:creationId xmlns:a16="http://schemas.microsoft.com/office/drawing/2014/main" id="{8873C2BE-9468-396A-0151-A0E41018A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7791" y="1660221"/>
            <a:ext cx="4914900" cy="2445162"/>
          </a:xfrm>
          <a:prstGeom prst="rect">
            <a:avLst/>
          </a:prstGeom>
          <a:solidFill>
            <a:srgbClr val="FFFFFF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642CA-5E78-464C-BFC5-E3BE27314D71}"/>
                  </a:ext>
                </a:extLst>
              </p:cNvPr>
              <p:cNvSpPr txBox="1"/>
              <p:nvPr/>
            </p:nvSpPr>
            <p:spPr>
              <a:xfrm>
                <a:off x="1104898" y="4423843"/>
                <a:ext cx="9980681" cy="179863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/>
              <a:p>
                <a:pPr marL="457200" indent="-228600" latinLnBrk="1">
                  <a:lnSpc>
                    <a:spcPct val="9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457200" indent="-228600" latinLnBrk="1">
                  <a:lnSpc>
                    <a:spcPct val="9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𝒍𝒐𝒈𝒊𝒏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𝒔𝒆𝒔𝒔𝒊𝒐𝒏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𝒊𝒏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𝒎𝒂𝒊𝒏𝒕𝒂𝒊𝒏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𝒆𝒅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1" i="1" dirty="0" err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𝒔𝒕𝒂𝒕𝒆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→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𝑴𝒂𝒊𝒏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𝒑𝒂𝒈𝒆</m:t>
                    </m:r>
                  </m:oMath>
                </a14:m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457200" indent="-228600" latinLnBrk="1">
                  <a:lnSpc>
                    <a:spcPct val="9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457200" indent="-228600" latinLnBrk="1">
                  <a:lnSpc>
                    <a:spcPct val="9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𝑵𝒐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𝒍𝒐𝒈𝒊𝒏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𝒔𝒆𝒔𝒔𝒊𝒐𝒏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𝒐𝒓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𝒆𝒙𝒑𝒊𝒓𝒆𝒅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→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𝑺𝒊𝒈𝒏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𝒖𝒑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𝒑𝒂𝒈𝒆</m:t>
                    </m:r>
                  </m:oMath>
                </a14:m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228600" latinLnBrk="1">
                  <a:lnSpc>
                    <a:spcPct val="9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indent="-228600" latinLnBrk="1">
                  <a:lnSpc>
                    <a:spcPct val="9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642CA-5E78-464C-BFC5-E3BE27314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8" y="4423843"/>
                <a:ext cx="9980681" cy="179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11D114-0FD0-EC8C-084C-B1DC20F5AB5D}"/>
              </a:ext>
            </a:extLst>
          </p:cNvPr>
          <p:cNvSpPr txBox="1"/>
          <p:nvPr/>
        </p:nvSpPr>
        <p:spPr>
          <a:xfrm>
            <a:off x="1104900" y="4108764"/>
            <a:ext cx="100524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Figure 2 Splash Page [1]</a:t>
            </a:r>
          </a:p>
        </p:txBody>
      </p:sp>
    </p:spTree>
    <p:extLst>
      <p:ext uri="{BB962C8B-B14F-4D97-AF65-F5344CB8AC3E}">
        <p14:creationId xmlns:p14="http://schemas.microsoft.com/office/powerpoint/2010/main" val="1927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Sign Up Page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B370FB-8996-4A3E-6667-F0FAD04FF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40" y="1848111"/>
            <a:ext cx="8861402" cy="3597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9E9AB-36C7-3F6D-262F-EA920980CF6B}"/>
              </a:ext>
            </a:extLst>
          </p:cNvPr>
          <p:cNvSpPr txBox="1"/>
          <p:nvPr/>
        </p:nvSpPr>
        <p:spPr>
          <a:xfrm>
            <a:off x="1104900" y="4968029"/>
            <a:ext cx="100524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Figure 3 Interaction between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15603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Authentication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642CA-5E78-464C-BFC5-E3BE27314D71}"/>
              </a:ext>
            </a:extLst>
          </p:cNvPr>
          <p:cNvSpPr txBox="1"/>
          <p:nvPr/>
        </p:nvSpPr>
        <p:spPr>
          <a:xfrm>
            <a:off x="1104900" y="1627464"/>
            <a:ext cx="1005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1   GET Request at /user/verify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01CE8-B900-BB43-B7AB-8B78E1993F09}"/>
              </a:ext>
            </a:extLst>
          </p:cNvPr>
          <p:cNvSpPr txBox="1"/>
          <p:nvPr/>
        </p:nvSpPr>
        <p:spPr>
          <a:xfrm>
            <a:off x="1104900" y="4178445"/>
            <a:ext cx="1005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2   POST Request at /user/verify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9545D7-2782-777A-2884-97D284CDB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64" t="25654" r="4497" b="22843"/>
          <a:stretch/>
        </p:blipFill>
        <p:spPr>
          <a:xfrm>
            <a:off x="3229498" y="2091372"/>
            <a:ext cx="4104498" cy="17212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D8192B-CDD6-40A2-E62E-49E8C0841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3" t="1722" b="7427"/>
          <a:stretch/>
        </p:blipFill>
        <p:spPr>
          <a:xfrm>
            <a:off x="3229498" y="4642353"/>
            <a:ext cx="4140073" cy="16828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4D4242-6279-1620-CC9F-B0A69846C8CA}"/>
              </a:ext>
            </a:extLst>
          </p:cNvPr>
          <p:cNvSpPr/>
          <p:nvPr/>
        </p:nvSpPr>
        <p:spPr>
          <a:xfrm>
            <a:off x="7033490" y="2413337"/>
            <a:ext cx="513400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Request</a:t>
            </a:r>
          </a:p>
          <a:p>
            <a:pPr algn="ctr"/>
            <a:r>
              <a:rPr lang="en-US" altLang="ko-KR" sz="3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Verification Code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9086E3-4561-D9A2-CCF6-E4D98C4AC8A5}"/>
              </a:ext>
            </a:extLst>
          </p:cNvPr>
          <p:cNvSpPr/>
          <p:nvPr/>
        </p:nvSpPr>
        <p:spPr>
          <a:xfrm>
            <a:off x="7034256" y="4944387"/>
            <a:ext cx="513400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Send</a:t>
            </a:r>
          </a:p>
          <a:p>
            <a:pPr algn="ctr"/>
            <a:r>
              <a:rPr lang="en-US" altLang="ko-KR" sz="3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Authentication Request</a:t>
            </a:r>
            <a:endParaRPr lang="en-US" altLang="ko-KR" sz="3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1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Log-In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19F56F-258F-AB54-1A4B-DFA7764AA99D}"/>
              </a:ext>
            </a:extLst>
          </p:cNvPr>
          <p:cNvSpPr txBox="1"/>
          <p:nvPr/>
        </p:nvSpPr>
        <p:spPr>
          <a:xfrm>
            <a:off x="1104900" y="1627464"/>
            <a:ext cx="1005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1   POST Request at /user/auth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95F31-08E2-523E-6D84-DB6A844271F0}"/>
              </a:ext>
            </a:extLst>
          </p:cNvPr>
          <p:cNvSpPr txBox="1"/>
          <p:nvPr/>
        </p:nvSpPr>
        <p:spPr>
          <a:xfrm>
            <a:off x="1104900" y="4178445"/>
            <a:ext cx="1005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2   GET Request at /user/me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178B08-CE75-0105-F0CD-408DDDE94FD5}"/>
              </a:ext>
            </a:extLst>
          </p:cNvPr>
          <p:cNvSpPr/>
          <p:nvPr/>
        </p:nvSpPr>
        <p:spPr>
          <a:xfrm>
            <a:off x="7033490" y="2647682"/>
            <a:ext cx="513400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Login Request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96586F-3F78-C908-7F20-89456639188D}"/>
              </a:ext>
            </a:extLst>
          </p:cNvPr>
          <p:cNvSpPr/>
          <p:nvPr/>
        </p:nvSpPr>
        <p:spPr>
          <a:xfrm>
            <a:off x="7034256" y="5128187"/>
            <a:ext cx="513400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Verify</a:t>
            </a:r>
            <a:r>
              <a:rPr lang="en-US" altLang="ko-KR" sz="3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Existing User info</a:t>
            </a:r>
            <a:endParaRPr lang="en-US" altLang="ko-KR" sz="3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F5617BA-7E83-B90F-56D9-019B876AF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7" t="14106" r="4027" b="5620"/>
          <a:stretch/>
        </p:blipFill>
        <p:spPr>
          <a:xfrm>
            <a:off x="3229499" y="2105828"/>
            <a:ext cx="4094892" cy="16823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B0E8875-04E9-45F3-1A4F-A37FEE5A2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9" t="5377" r="5675" b="11700"/>
          <a:stretch/>
        </p:blipFill>
        <p:spPr>
          <a:xfrm>
            <a:off x="3229498" y="4597359"/>
            <a:ext cx="4094894" cy="17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Completed Tasks in Back-End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E49A7-9390-0EFE-96D7-67565F907FA3}"/>
              </a:ext>
            </a:extLst>
          </p:cNvPr>
          <p:cNvSpPr txBox="1"/>
          <p:nvPr/>
        </p:nvSpPr>
        <p:spPr>
          <a:xfrm>
            <a:off x="1104900" y="1627464"/>
            <a:ext cx="100524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Authentication Process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Crawler Server Setting</a:t>
            </a:r>
          </a:p>
          <a:p>
            <a:pPr marL="457200" indent="-457200"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AutoNum type="arabicPeriod" startAt="2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 Setting Completion</a:t>
            </a:r>
          </a:p>
          <a:p>
            <a:pPr marL="457200" indent="-457200">
              <a:buFontTx/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AutoNum type="arabicPeriod" startAt="2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5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Completed Tasks in Back-End Development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34309-EE63-3159-40B5-F21E30E49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638300"/>
            <a:ext cx="3982861" cy="4650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655F54-7A99-D78D-A8B3-A23C19506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080" y="2098480"/>
            <a:ext cx="5394502" cy="3730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E0398A-5D54-4017-B43C-900B637CD9BA}"/>
              </a:ext>
            </a:extLst>
          </p:cNvPr>
          <p:cNvSpPr txBox="1"/>
          <p:nvPr/>
        </p:nvSpPr>
        <p:spPr>
          <a:xfrm>
            <a:off x="1104900" y="6300579"/>
            <a:ext cx="100524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Figure 4 Crawling Process [2]</a:t>
            </a:r>
          </a:p>
        </p:txBody>
      </p:sp>
    </p:spTree>
    <p:extLst>
      <p:ext uri="{BB962C8B-B14F-4D97-AF65-F5344CB8AC3E}">
        <p14:creationId xmlns:p14="http://schemas.microsoft.com/office/powerpoint/2010/main" val="36318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교육 문학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0_TF03431380_Win32" id="{CC0F9FBE-93CA-484D-BA68-6B9EF4A66734}" vid="{970D5AD7-72D3-42BB-8284-EEC14A641070}"/>
    </a:ext>
  </a:extLst>
</a:theme>
</file>

<file path=ppt/theme/theme2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4873beb7-5857-4685-be1f-d57550cc96cc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가는 세로줄 리본 디자인의 학술용 프레젠테이션(와이드스크린)</Template>
  <TotalTime>1188</TotalTime>
  <Words>288</Words>
  <Application>Microsoft Office PowerPoint</Application>
  <PresentationFormat>와이드스크린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Cambria Math</vt:lpstr>
      <vt:lpstr>Euphemia</vt:lpstr>
      <vt:lpstr>Wingdings</vt:lpstr>
      <vt:lpstr>교육 문학 16x9</vt:lpstr>
      <vt:lpstr>PowerPoint 프레젠테이션</vt:lpstr>
      <vt:lpstr>Application System Diagram</vt:lpstr>
      <vt:lpstr>Progress Update on Front-End Development</vt:lpstr>
      <vt:lpstr>Splash Page: Automatic Sign In by Using Local DB</vt:lpstr>
      <vt:lpstr>Sign Up Page</vt:lpstr>
      <vt:lpstr>Authentication Page</vt:lpstr>
      <vt:lpstr>Log-In Page</vt:lpstr>
      <vt:lpstr>Completed Tasks in Back-End Development</vt:lpstr>
      <vt:lpstr>Completed Tasks in Back-End Development</vt:lpstr>
      <vt:lpstr>Completed Tasks in Back-End Development</vt:lpstr>
      <vt:lpstr>FCM: Firebase Cloud Message</vt:lpstr>
      <vt:lpstr>Reference</vt:lpstr>
      <vt:lpstr>Progress Update on Back-End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Susung</dc:creator>
  <cp:lastModifiedBy>이수철</cp:lastModifiedBy>
  <cp:revision>56</cp:revision>
  <dcterms:created xsi:type="dcterms:W3CDTF">2022-03-02T06:04:48Z</dcterms:created>
  <dcterms:modified xsi:type="dcterms:W3CDTF">2023-04-21T05:02:49Z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