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3" r:id="rId2"/>
    <p:sldId id="266" r:id="rId3"/>
    <p:sldId id="292" r:id="rId4"/>
    <p:sldId id="300" r:id="rId5"/>
    <p:sldId id="293" r:id="rId6"/>
    <p:sldId id="297" r:id="rId7"/>
    <p:sldId id="294" r:id="rId8"/>
    <p:sldId id="298" r:id="rId9"/>
    <p:sldId id="264" r:id="rId10"/>
    <p:sldId id="286" r:id="rId11"/>
    <p:sldId id="288" r:id="rId12"/>
    <p:sldId id="275" r:id="rId13"/>
    <p:sldId id="287" r:id="rId14"/>
    <p:sldId id="274" r:id="rId15"/>
    <p:sldId id="265" r:id="rId16"/>
    <p:sldId id="268" r:id="rId17"/>
    <p:sldId id="271" r:id="rId18"/>
    <p:sldId id="296" r:id="rId19"/>
    <p:sldId id="267" r:id="rId2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1"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F4FF"/>
    <a:srgbClr val="ECECEC"/>
    <a:srgbClr val="017188"/>
    <a:srgbClr val="F0E8DE"/>
    <a:srgbClr val="919693"/>
    <a:srgbClr val="343C49"/>
    <a:srgbClr val="DAD9DE"/>
    <a:srgbClr val="6C7A84"/>
    <a:srgbClr val="84DEFC"/>
    <a:srgbClr val="F1FDFF"/>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CCCCBB-5406-D04D-5517-8B27714D079E}" v="272" dt="2023-03-23T14:27:20.011"/>
    <p1510:client id="{07187E32-0D23-39D9-29C9-4415DE7935EF}" v="44" dt="2023-03-23T18:36:55.936"/>
    <p1510:client id="{0FDB3010-9F19-A85D-8763-93C0AC1D9232}" v="407" dt="2023-03-23T07:51:59.060"/>
    <p1510:client id="{3BF6281F-57D1-A9B7-0748-06930591E97F}" v="212" dt="2023-03-23T14:04:36.580"/>
    <p1510:client id="{4CCE9398-D100-490C-8A4F-73E99F809878}" v="403" dt="2023-03-24T00:09:38.223"/>
    <p1510:client id="{5ECF0C93-A018-6DFA-F206-FA6E29B755A1}" v="1" dt="2023-03-23T15:21:44.163"/>
    <p1510:client id="{616E212E-6A07-5698-3707-95EDF20E869D}" v="436" dt="2023-03-23T15:02:14.016"/>
    <p1510:client id="{658A88E0-9D21-0E36-E364-F1DC810573EE}" v="218" dt="2023-03-23T14:48:28.941"/>
    <p1510:client id="{91CBAEE4-45A9-AF14-ECB5-5D1D5701B817}" v="857" dt="2023-03-23T15:41:50.801"/>
    <p1510:client id="{9EF18B51-1BA7-0C5F-D6C9-FEA9DB9EFF81}" v="6" dt="2023-03-24T02:13:28.506"/>
    <p1510:client id="{C6C15AD7-9235-61EB-853F-86B00D87173C}" v="1012" dt="2023-03-23T14:16:39.560"/>
    <p1510:client id="{C974BCE1-4863-6C84-CF16-4B364570088D}" v="28" dt="2023-03-23T14:07:51.811"/>
    <p1510:client id="{D4599EF7-20E4-43AD-2D0E-7D3A79B890C5}" v="17" dt="2023-03-23T14:34:52.202"/>
    <p1510:client id="{E9942D79-4562-7542-EECE-654BD22B5250}" v="1" dt="2023-03-23T11:54:22.2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1470" y="546"/>
      </p:cViewPr>
      <p:guideLst>
        <p:guide orient="horz" pos="2251"/>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388B4D-EAA6-4138-A3FC-8BE5930A5B14}" type="datetimeFigureOut">
              <a:t>2023-03-24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2400C4-7BC4-47B3-96AF-45F0B1B8B9B1}" type="slidenum">
              <a:t>‹#›</a:t>
            </a:fld>
            <a:endParaRPr lang="en-US"/>
          </a:p>
        </p:txBody>
      </p:sp>
    </p:spTree>
    <p:extLst>
      <p:ext uri="{BB962C8B-B14F-4D97-AF65-F5344CB8AC3E}">
        <p14:creationId xmlns:p14="http://schemas.microsoft.com/office/powerpoint/2010/main" val="3707099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rouplens.org/datasets/movielen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seweb.ucsd.edu/~jmcauley/datasets/amazon_v2/"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 As we searched on pre-existing services, we in fact found some OTT services are starting to implement item to item CDR systems in their services. For instance, Watch launched webtoon services recently in October 2022(last year) that has a potential to use CDR systems that merge movies, dramas, webtoon data to offer a better recommendation. This is a relatively new tech on the market.</a:t>
            </a:r>
            <a:endParaRPr lang="ko-KR"/>
          </a:p>
          <a:p>
            <a:endParaRPr lang="en-US" altLang="ko-KR">
              <a:cs typeface="Calibri"/>
            </a:endParaRPr>
          </a:p>
        </p:txBody>
      </p:sp>
      <p:sp>
        <p:nvSpPr>
          <p:cNvPr id="4" name="슬라이드 번호 개체 틀 3"/>
          <p:cNvSpPr>
            <a:spLocks noGrp="1"/>
          </p:cNvSpPr>
          <p:nvPr>
            <p:ph type="sldNum" sz="quarter" idx="5"/>
          </p:nvPr>
        </p:nvSpPr>
        <p:spPr/>
        <p:txBody>
          <a:bodyPr/>
          <a:lstStyle/>
          <a:p>
            <a:fld id="{0F2400C4-7BC4-47B3-96AF-45F0B1B8B9B1}" type="slidenum">
              <a:rPr lang="en-US" altLang="ko-KR"/>
              <a:t>7</a:t>
            </a:fld>
            <a:endParaRPr lang="ko-KR" altLang="en-US"/>
          </a:p>
        </p:txBody>
      </p:sp>
    </p:spTree>
    <p:extLst>
      <p:ext uri="{BB962C8B-B14F-4D97-AF65-F5344CB8AC3E}">
        <p14:creationId xmlns:p14="http://schemas.microsoft.com/office/powerpoint/2010/main" val="3546022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 However, even though some very few OTT services are starting to implement CDR systems to their services, this topic is a relatively new concept and the research is still ongoing. We brought a 2021 paper called “Cross-Domain Recommendation: Challenges, Progress, and Prospects” that reviews overall progress and existing limitations regarding CDR research. To give you some example, In case of Single-Target CDR, it says that </a:t>
            </a:r>
            <a:r>
              <a:rPr lang="en-US" i="1"/>
              <a:t>“to improve the recommendation accuracy in the target domain, one should first build content-based relations, then choose similar users/items according to their common features, and finally, transfer/share other features between similar users/items across domains. Therefore, how to build a suitable content-based relation in single-target CDR (content- level relevance) scenario is very important and challenging.”</a:t>
            </a:r>
            <a:r>
              <a:rPr lang="en-US"/>
              <a:t> This is something we can think about and work on our project. </a:t>
            </a:r>
            <a:endParaRPr lang="ko-KR"/>
          </a:p>
          <a:p>
            <a:r>
              <a:rPr lang="en-US"/>
              <a:t> So the point we want to finally make is that, even though existing state-of-art OTT recommendation systems may have excelling performances due to their large data asset, it is still meaningful to work on this relatively new topic(CDR systems) because there are lot of spaces we can work on to overcome limitations and improve accuracy.</a:t>
            </a:r>
          </a:p>
          <a:p>
            <a:endParaRPr lang="en-US" altLang="ko-KR">
              <a:ea typeface="맑은 고딕" panose="020B0503020000020004" pitchFamily="34" charset="-127"/>
              <a:cs typeface="+mn-lt"/>
            </a:endParaRPr>
          </a:p>
        </p:txBody>
      </p:sp>
      <p:sp>
        <p:nvSpPr>
          <p:cNvPr id="4" name="슬라이드 번호 개체 틀 3"/>
          <p:cNvSpPr>
            <a:spLocks noGrp="1"/>
          </p:cNvSpPr>
          <p:nvPr>
            <p:ph type="sldNum" sz="quarter" idx="5"/>
          </p:nvPr>
        </p:nvSpPr>
        <p:spPr/>
        <p:txBody>
          <a:bodyPr/>
          <a:lstStyle/>
          <a:p>
            <a:fld id="{0F2400C4-7BC4-47B3-96AF-45F0B1B8B9B1}" type="slidenum">
              <a:rPr lang="en-US" altLang="ko-KR"/>
              <a:t>8</a:t>
            </a:fld>
            <a:endParaRPr lang="ko-KR" altLang="en-US"/>
          </a:p>
        </p:txBody>
      </p:sp>
    </p:spTree>
    <p:extLst>
      <p:ext uri="{BB962C8B-B14F-4D97-AF65-F5344CB8AC3E}">
        <p14:creationId xmlns:p14="http://schemas.microsoft.com/office/powerpoint/2010/main" val="4194777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a:ea typeface="맑은 고딕"/>
                <a:cs typeface="Calibri"/>
              </a:rPr>
              <a:t>모델을 학습하기 위해 필요한 </a:t>
            </a:r>
            <a:r>
              <a:rPr lang="ko-KR" altLang="en-US" err="1">
                <a:ea typeface="맑은 고딕"/>
                <a:cs typeface="Calibri"/>
              </a:rPr>
              <a:t>데이터셋입니다</a:t>
            </a:r>
            <a:r>
              <a:rPr lang="ko-KR" altLang="en-US">
                <a:ea typeface="맑은 고딕"/>
                <a:cs typeface="Calibri"/>
              </a:rPr>
              <a:t>. 콘텐츠 기반 학습의 경우 내용의 유사도를 기반으로 합니다. </a:t>
            </a:r>
          </a:p>
          <a:p>
            <a:r>
              <a:rPr lang="ko-KR" altLang="en-US">
                <a:ea typeface="맑은 고딕"/>
                <a:cs typeface="Calibri"/>
              </a:rPr>
              <a:t>영화의 경우 네이버 영화와 </a:t>
            </a:r>
            <a:r>
              <a:rPr lang="ko-KR" altLang="en-US" err="1">
                <a:ea typeface="맑은 고딕"/>
                <a:cs typeface="Calibri"/>
              </a:rPr>
              <a:t>IMDB에서</a:t>
            </a:r>
            <a:r>
              <a:rPr lang="ko-KR" altLang="en-US">
                <a:ea typeface="맑은 고딕"/>
                <a:cs typeface="Calibri"/>
              </a:rPr>
              <a:t> 데이터를 크롤링할 수 있고, 드라마 역시 </a:t>
            </a:r>
            <a:r>
              <a:rPr lang="ko-KR" altLang="en-US" err="1">
                <a:ea typeface="맑은 고딕"/>
                <a:cs typeface="Calibri"/>
              </a:rPr>
              <a:t>IMDB에서</a:t>
            </a:r>
            <a:r>
              <a:rPr lang="ko-KR" altLang="en-US">
                <a:ea typeface="맑은 고딕"/>
                <a:cs typeface="Calibri"/>
              </a:rPr>
              <a:t> 제목과 내용 데이터를 가져올 수 있습니다.</a:t>
            </a:r>
          </a:p>
          <a:p>
            <a:r>
              <a:rPr lang="en-US">
                <a:cs typeface="Calibri"/>
              </a:rPr>
              <a:t>IMDB</a:t>
            </a:r>
            <a:r>
              <a:rPr lang="ko-KR" altLang="en-US">
                <a:ea typeface="맑은 고딕"/>
                <a:cs typeface="Calibri"/>
              </a:rPr>
              <a:t>에</a:t>
            </a:r>
            <a:r>
              <a:rPr lang="en-US">
                <a:cs typeface="Calibri"/>
              </a:rPr>
              <a:t> </a:t>
            </a:r>
            <a:r>
              <a:rPr lang="ko-KR" altLang="en-US">
                <a:ea typeface="맑은 고딕"/>
                <a:cs typeface="Calibri"/>
              </a:rPr>
              <a:t>드라마,</a:t>
            </a:r>
            <a:r>
              <a:rPr lang="en-US" altLang="ko-KR">
                <a:ea typeface="맑은 고딕"/>
                <a:cs typeface="Calibri"/>
              </a:rPr>
              <a:t> </a:t>
            </a:r>
            <a:r>
              <a:rPr lang="en-US" altLang="ko-KR" err="1">
                <a:ea typeface="맑은 고딕"/>
                <a:cs typeface="Calibri"/>
              </a:rPr>
              <a:t>영화</a:t>
            </a:r>
            <a:r>
              <a:rPr lang="en-US" altLang="ko-KR">
                <a:ea typeface="맑은 고딕"/>
                <a:cs typeface="Calibri"/>
              </a:rPr>
              <a:t> </a:t>
            </a:r>
            <a:r>
              <a:rPr lang="en-US" altLang="ko-KR" err="1">
                <a:ea typeface="맑은 고딕"/>
                <a:cs typeface="Calibri"/>
              </a:rPr>
              <a:t>데이터가</a:t>
            </a:r>
            <a:r>
              <a:rPr lang="en-US" altLang="ko-KR">
                <a:ea typeface="맑은 고딕"/>
                <a:cs typeface="Calibri"/>
              </a:rPr>
              <a:t> </a:t>
            </a:r>
            <a:r>
              <a:rPr lang="en-US" altLang="ko-KR" err="1">
                <a:ea typeface="맑은 고딕"/>
                <a:cs typeface="Calibri"/>
              </a:rPr>
              <a:t>모두</a:t>
            </a:r>
            <a:r>
              <a:rPr lang="en-US" altLang="ko-KR">
                <a:ea typeface="맑은 고딕"/>
                <a:cs typeface="Calibri"/>
              </a:rPr>
              <a:t> </a:t>
            </a:r>
            <a:r>
              <a:rPr lang="en-US" altLang="ko-KR" err="1">
                <a:ea typeface="맑은 고딕"/>
                <a:cs typeface="Calibri"/>
              </a:rPr>
              <a:t>있고</a:t>
            </a:r>
            <a:r>
              <a:rPr lang="en-US" altLang="ko-KR">
                <a:ea typeface="맑은 고딕"/>
                <a:cs typeface="Calibri"/>
              </a:rPr>
              <a:t> plot </a:t>
            </a:r>
            <a:r>
              <a:rPr lang="en-US" altLang="ko-KR" err="1">
                <a:ea typeface="맑은 고딕"/>
                <a:cs typeface="Calibri"/>
              </a:rPr>
              <a:t>summary도</a:t>
            </a:r>
            <a:r>
              <a:rPr lang="en-US" altLang="ko-KR">
                <a:ea typeface="맑은 고딕"/>
                <a:cs typeface="Calibri"/>
              </a:rPr>
              <a:t> </a:t>
            </a:r>
            <a:r>
              <a:rPr lang="en-US" altLang="ko-KR" err="1">
                <a:ea typeface="맑은 고딕"/>
                <a:cs typeface="Calibri"/>
              </a:rPr>
              <a:t>나와</a:t>
            </a:r>
            <a:r>
              <a:rPr lang="en-US" altLang="ko-KR">
                <a:ea typeface="맑은 고딕"/>
                <a:cs typeface="Calibri"/>
              </a:rPr>
              <a:t> </a:t>
            </a:r>
            <a:r>
              <a:rPr lang="en-US" altLang="ko-KR" err="1">
                <a:ea typeface="맑은 고딕"/>
                <a:cs typeface="Calibri"/>
              </a:rPr>
              <a:t>있어서</a:t>
            </a:r>
            <a:r>
              <a:rPr lang="en-US" altLang="ko-KR">
                <a:ea typeface="맑은 고딕"/>
                <a:cs typeface="Calibri"/>
              </a:rPr>
              <a:t> </a:t>
            </a:r>
            <a:r>
              <a:rPr lang="en-US" altLang="ko-KR" err="1">
                <a:ea typeface="맑은 고딕"/>
                <a:cs typeface="Calibri"/>
              </a:rPr>
              <a:t>크롤링</a:t>
            </a:r>
            <a:r>
              <a:rPr lang="en-US" altLang="ko-KR">
                <a:ea typeface="맑은 고딕"/>
                <a:cs typeface="Calibri"/>
              </a:rPr>
              <a:t> </a:t>
            </a:r>
            <a:r>
              <a:rPr lang="en-US" altLang="ko-KR" err="1">
                <a:ea typeface="맑은 고딕"/>
                <a:cs typeface="Calibri"/>
              </a:rPr>
              <a:t>하면</a:t>
            </a:r>
            <a:r>
              <a:rPr lang="en-US" altLang="ko-KR">
                <a:ea typeface="맑은 고딕"/>
                <a:cs typeface="Calibri"/>
              </a:rPr>
              <a:t> </a:t>
            </a:r>
            <a:r>
              <a:rPr lang="en-US" altLang="ko-KR" err="1">
                <a:ea typeface="맑은 고딕"/>
                <a:cs typeface="Calibri"/>
              </a:rPr>
              <a:t>영화와</a:t>
            </a:r>
            <a:r>
              <a:rPr lang="en-US" altLang="ko-KR">
                <a:ea typeface="맑은 고딕"/>
                <a:cs typeface="Calibri"/>
              </a:rPr>
              <a:t> </a:t>
            </a:r>
            <a:r>
              <a:rPr lang="en-US" altLang="ko-KR" err="1">
                <a:ea typeface="맑은 고딕"/>
                <a:cs typeface="Calibri"/>
              </a:rPr>
              <a:t>드라마</a:t>
            </a:r>
            <a:r>
              <a:rPr lang="en-US" altLang="ko-KR">
                <a:ea typeface="맑은 고딕"/>
                <a:cs typeface="Calibri"/>
              </a:rPr>
              <a:t> </a:t>
            </a:r>
            <a:r>
              <a:rPr lang="en-US" altLang="ko-KR" err="1">
                <a:ea typeface="맑은 고딕"/>
                <a:cs typeface="Calibri"/>
              </a:rPr>
              <a:t>데이터셋으로</a:t>
            </a:r>
            <a:r>
              <a:rPr lang="en-US" altLang="ko-KR">
                <a:ea typeface="맑은 고딕"/>
                <a:cs typeface="Calibri"/>
              </a:rPr>
              <a:t> </a:t>
            </a:r>
            <a:r>
              <a:rPr lang="en-US" altLang="ko-KR" err="1">
                <a:ea typeface="맑은 고딕"/>
                <a:cs typeface="Calibri"/>
              </a:rPr>
              <a:t>모두</a:t>
            </a:r>
            <a:r>
              <a:rPr lang="en-US" altLang="ko-KR">
                <a:ea typeface="맑은 고딕"/>
                <a:cs typeface="Calibri"/>
              </a:rPr>
              <a:t> </a:t>
            </a:r>
            <a:r>
              <a:rPr lang="en-US" altLang="ko-KR" err="1">
                <a:ea typeface="맑은 고딕"/>
                <a:cs typeface="Calibri"/>
              </a:rPr>
              <a:t>활용할</a:t>
            </a:r>
            <a:r>
              <a:rPr lang="en-US" altLang="ko-KR">
                <a:ea typeface="맑은 고딕"/>
                <a:cs typeface="Calibri"/>
              </a:rPr>
              <a:t> 수 </a:t>
            </a:r>
            <a:r>
              <a:rPr lang="en-US" altLang="ko-KR" err="1">
                <a:ea typeface="맑은 고딕"/>
                <a:cs typeface="Calibri"/>
              </a:rPr>
              <a:t>있을</a:t>
            </a:r>
            <a:r>
              <a:rPr lang="en-US" altLang="ko-KR">
                <a:ea typeface="맑은 고딕"/>
                <a:cs typeface="Calibri"/>
              </a:rPr>
              <a:t> 것 </a:t>
            </a:r>
            <a:r>
              <a:rPr lang="en-US" altLang="ko-KR" err="1">
                <a:ea typeface="맑은 고딕"/>
                <a:cs typeface="Calibri"/>
              </a:rPr>
              <a:t>같습니다</a:t>
            </a:r>
            <a:r>
              <a:rPr lang="en-US" altLang="ko-KR">
                <a:ea typeface="맑은 고딕"/>
                <a:cs typeface="Calibri"/>
              </a:rPr>
              <a:t>.</a:t>
            </a:r>
            <a:endParaRPr lang="en-US"/>
          </a:p>
          <a:p>
            <a:r>
              <a:rPr lang="en-US" altLang="ko-KR" err="1">
                <a:ea typeface="맑은 고딕"/>
                <a:cs typeface="Calibri"/>
              </a:rPr>
              <a:t>웹툰의</a:t>
            </a:r>
            <a:r>
              <a:rPr lang="en-US" altLang="ko-KR">
                <a:ea typeface="맑은 고딕"/>
                <a:cs typeface="Calibri"/>
              </a:rPr>
              <a:t> </a:t>
            </a:r>
            <a:r>
              <a:rPr lang="en-US" altLang="ko-KR" err="1">
                <a:ea typeface="맑은 고딕"/>
                <a:cs typeface="Calibri"/>
              </a:rPr>
              <a:t>경우</a:t>
            </a:r>
            <a:r>
              <a:rPr lang="en-US" altLang="ko-KR">
                <a:ea typeface="맑은 고딕"/>
                <a:cs typeface="Calibri"/>
              </a:rPr>
              <a:t> kaggle에 있는 korean webtoon </a:t>
            </a:r>
            <a:r>
              <a:rPr lang="en-US" altLang="ko-KR" err="1">
                <a:ea typeface="맑은 고딕"/>
                <a:cs typeface="Calibri"/>
              </a:rPr>
              <a:t>dataset을</a:t>
            </a:r>
            <a:r>
              <a:rPr lang="en-US" altLang="ko-KR">
                <a:ea typeface="맑은 고딕"/>
                <a:cs typeface="Calibri"/>
              </a:rPr>
              <a:t> </a:t>
            </a:r>
            <a:r>
              <a:rPr lang="en-US" altLang="ko-KR" err="1">
                <a:ea typeface="맑은 고딕"/>
                <a:cs typeface="Calibri"/>
              </a:rPr>
              <a:t>활용할</a:t>
            </a:r>
            <a:r>
              <a:rPr lang="en-US" altLang="ko-KR">
                <a:ea typeface="맑은 고딕"/>
                <a:cs typeface="Calibri"/>
              </a:rPr>
              <a:t> 수 </a:t>
            </a:r>
            <a:r>
              <a:rPr lang="en-US" altLang="ko-KR" err="1">
                <a:ea typeface="맑은 고딕"/>
                <a:cs typeface="Calibri"/>
              </a:rPr>
              <a:t>있습니다</a:t>
            </a:r>
            <a:r>
              <a:rPr lang="en-US" altLang="ko-KR">
                <a:ea typeface="맑은 고딕"/>
                <a:cs typeface="Calibri"/>
              </a:rPr>
              <a:t>.</a:t>
            </a:r>
          </a:p>
          <a:p>
            <a:endParaRPr lang="en-US" altLang="ko-KR">
              <a:ea typeface="맑은 고딕"/>
              <a:cs typeface="Calibri"/>
            </a:endParaRPr>
          </a:p>
          <a:p>
            <a:endParaRPr lang="en-US" altLang="ko-KR">
              <a:ea typeface="맑은 고딕"/>
              <a:cs typeface="Calibri"/>
            </a:endParaRPr>
          </a:p>
          <a:p>
            <a:r>
              <a:rPr lang="en-US" altLang="ko-KR">
                <a:ea typeface="맑은 고딕"/>
                <a:cs typeface="Calibri"/>
              </a:rPr>
              <a:t>(+</a:t>
            </a:r>
            <a:r>
              <a:rPr lang="en-US" altLang="ko-KR" err="1">
                <a:ea typeface="맑은 고딕"/>
                <a:cs typeface="Calibri"/>
              </a:rPr>
              <a:t>왓챠피디아는</a:t>
            </a:r>
            <a:r>
              <a:rPr lang="en-US" altLang="ko-KR">
                <a:ea typeface="맑은 고딕"/>
                <a:cs typeface="Calibri"/>
              </a:rPr>
              <a:t> </a:t>
            </a:r>
            <a:r>
              <a:rPr lang="en-US" altLang="ko-KR" err="1">
                <a:ea typeface="맑은 고딕"/>
                <a:cs typeface="Calibri"/>
              </a:rPr>
              <a:t>줄거리</a:t>
            </a:r>
            <a:r>
              <a:rPr lang="en-US" altLang="ko-KR">
                <a:ea typeface="맑은 고딕"/>
                <a:cs typeface="Calibri"/>
              </a:rPr>
              <a:t> </a:t>
            </a:r>
            <a:r>
              <a:rPr lang="en-US" altLang="ko-KR" err="1">
                <a:ea typeface="맑은 고딕"/>
                <a:cs typeface="Calibri"/>
              </a:rPr>
              <a:t>설명이</a:t>
            </a:r>
            <a:r>
              <a:rPr lang="en-US" altLang="ko-KR">
                <a:ea typeface="맑은 고딕"/>
                <a:cs typeface="Calibri"/>
              </a:rPr>
              <a:t> </a:t>
            </a:r>
            <a:r>
              <a:rPr lang="en-US" altLang="ko-KR" err="1">
                <a:ea typeface="맑은 고딕"/>
                <a:cs typeface="Calibri"/>
              </a:rPr>
              <a:t>상세하지</a:t>
            </a:r>
            <a:r>
              <a:rPr lang="en-US" altLang="ko-KR">
                <a:ea typeface="맑은 고딕"/>
                <a:cs typeface="Calibri"/>
              </a:rPr>
              <a:t> </a:t>
            </a:r>
            <a:r>
              <a:rPr lang="en-US" altLang="ko-KR" err="1">
                <a:ea typeface="맑은 고딕"/>
                <a:cs typeface="Calibri"/>
              </a:rPr>
              <a:t>않아서</a:t>
            </a:r>
            <a:r>
              <a:rPr lang="en-US" altLang="ko-KR">
                <a:ea typeface="맑은 고딕"/>
                <a:cs typeface="Calibri"/>
              </a:rPr>
              <a:t> </a:t>
            </a:r>
            <a:r>
              <a:rPr lang="en-US" altLang="ko-KR" err="1">
                <a:ea typeface="맑은 고딕"/>
                <a:cs typeface="Calibri"/>
              </a:rPr>
              <a:t>사용하기</a:t>
            </a:r>
            <a:r>
              <a:rPr lang="en-US" altLang="ko-KR">
                <a:ea typeface="맑은 고딕"/>
                <a:cs typeface="Calibri"/>
              </a:rPr>
              <a:t> </a:t>
            </a:r>
            <a:r>
              <a:rPr lang="en-US" altLang="ko-KR" err="1">
                <a:ea typeface="맑은 고딕"/>
                <a:cs typeface="Calibri"/>
              </a:rPr>
              <a:t>어려울</a:t>
            </a:r>
            <a:r>
              <a:rPr lang="en-US" altLang="ko-KR">
                <a:ea typeface="맑은 고딕"/>
                <a:cs typeface="Calibri"/>
              </a:rPr>
              <a:t> 것 </a:t>
            </a:r>
            <a:r>
              <a:rPr lang="en-US" altLang="ko-KR" err="1">
                <a:ea typeface="맑은 고딕"/>
                <a:cs typeface="Calibri"/>
              </a:rPr>
              <a:t>같습니다</a:t>
            </a:r>
            <a:r>
              <a:rPr lang="en-US" altLang="ko-KR">
                <a:ea typeface="맑은 고딕"/>
                <a:cs typeface="Calibri"/>
              </a:rPr>
              <a:t>.)</a:t>
            </a:r>
          </a:p>
          <a:p>
            <a:endParaRPr lang="en-US" altLang="ko-KR">
              <a:ea typeface="맑은 고딕"/>
              <a:cs typeface="Calibri"/>
            </a:endParaRPr>
          </a:p>
          <a:p>
            <a:endParaRPr lang="en-US" altLang="ko-KR">
              <a:ea typeface="맑은 고딕"/>
              <a:cs typeface="Calibri"/>
            </a:endParaRPr>
          </a:p>
        </p:txBody>
      </p:sp>
      <p:sp>
        <p:nvSpPr>
          <p:cNvPr id="4" name="Slide Number Placeholder 3"/>
          <p:cNvSpPr>
            <a:spLocks noGrp="1"/>
          </p:cNvSpPr>
          <p:nvPr>
            <p:ph type="sldNum" sz="quarter" idx="5"/>
          </p:nvPr>
        </p:nvSpPr>
        <p:spPr/>
        <p:txBody>
          <a:bodyPr/>
          <a:lstStyle/>
          <a:p>
            <a:fld id="{0F2400C4-7BC4-47B3-96AF-45F0B1B8B9B1}" type="slidenum">
              <a:t>16</a:t>
            </a:fld>
            <a:endParaRPr lang="en-US"/>
          </a:p>
        </p:txBody>
      </p:sp>
    </p:spTree>
    <p:extLst>
      <p:ext uri="{BB962C8B-B14F-4D97-AF65-F5344CB8AC3E}">
        <p14:creationId xmlns:p14="http://schemas.microsoft.com/office/powerpoint/2010/main" val="1061595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a:ea typeface="맑은 고딕"/>
                <a:cs typeface="Calibri"/>
              </a:rPr>
              <a:t>User dataset으로 활용할 수 </a:t>
            </a:r>
            <a:r>
              <a:rPr lang="en-US" altLang="ko-KR" err="1">
                <a:ea typeface="맑은 고딕"/>
                <a:cs typeface="Calibri"/>
              </a:rPr>
              <a:t>있는</a:t>
            </a:r>
            <a:r>
              <a:rPr lang="en-US" altLang="ko-KR">
                <a:ea typeface="맑은 고딕"/>
                <a:cs typeface="Calibri"/>
              </a:rPr>
              <a:t> </a:t>
            </a:r>
            <a:r>
              <a:rPr lang="en-US" altLang="ko-KR" err="1">
                <a:ea typeface="맑은 고딕"/>
                <a:cs typeface="Calibri"/>
              </a:rPr>
              <a:t>movielens</a:t>
            </a:r>
            <a:r>
              <a:rPr lang="en-US" altLang="ko-KR">
                <a:ea typeface="맑은 고딕"/>
                <a:cs typeface="Calibri"/>
              </a:rPr>
              <a:t> </a:t>
            </a:r>
            <a:r>
              <a:rPr lang="en-US" altLang="ko-KR" err="1">
                <a:ea typeface="맑은 고딕"/>
                <a:cs typeface="Calibri"/>
              </a:rPr>
              <a:t>데이터입니다</a:t>
            </a:r>
            <a:r>
              <a:rPr lang="en-US" altLang="ko-KR">
                <a:ea typeface="맑은 고딕"/>
                <a:cs typeface="Calibri"/>
              </a:rPr>
              <a:t>.</a:t>
            </a:r>
          </a:p>
          <a:p>
            <a:r>
              <a:rPr lang="en-US" altLang="ko-KR">
                <a:ea typeface="맑은 고딕"/>
                <a:cs typeface="Calibri"/>
              </a:rPr>
              <a:t>1995년부터 2019년까지 </a:t>
            </a:r>
            <a:r>
              <a:rPr lang="en-US" altLang="ko-KR" err="1">
                <a:ea typeface="맑은 고딕"/>
                <a:cs typeface="Calibri"/>
              </a:rPr>
              <a:t>수집된</a:t>
            </a:r>
            <a:r>
              <a:rPr lang="en-US" altLang="ko-KR">
                <a:ea typeface="맑은 고딕"/>
                <a:cs typeface="Calibri"/>
              </a:rPr>
              <a:t> </a:t>
            </a:r>
            <a:r>
              <a:rPr lang="en-US" altLang="ko-KR" err="1">
                <a:ea typeface="맑은 고딕"/>
                <a:cs typeface="Calibri"/>
              </a:rPr>
              <a:t>데이터이며</a:t>
            </a:r>
            <a:r>
              <a:rPr lang="en-US" altLang="ko-KR">
                <a:ea typeface="맑은 고딕"/>
                <a:cs typeface="Calibri"/>
              </a:rPr>
              <a:t>, </a:t>
            </a:r>
            <a:r>
              <a:rPr lang="en-US" altLang="ko-KR" err="1">
                <a:ea typeface="맑은 고딕"/>
                <a:cs typeface="Calibri"/>
              </a:rPr>
              <a:t>최소</a:t>
            </a:r>
            <a:r>
              <a:rPr lang="en-US" altLang="ko-KR">
                <a:ea typeface="맑은 고딕"/>
                <a:cs typeface="Calibri"/>
              </a:rPr>
              <a:t> 20개의 </a:t>
            </a:r>
            <a:r>
              <a:rPr lang="en-US" altLang="ko-KR" err="1">
                <a:ea typeface="맑은 고딕"/>
                <a:cs typeface="Calibri"/>
              </a:rPr>
              <a:t>리뷰를</a:t>
            </a:r>
            <a:r>
              <a:rPr lang="en-US" altLang="ko-KR">
                <a:ea typeface="맑은 고딕"/>
                <a:cs typeface="Calibri"/>
              </a:rPr>
              <a:t> </a:t>
            </a:r>
            <a:r>
              <a:rPr lang="en-US" altLang="ko-KR" err="1">
                <a:ea typeface="맑은 고딕"/>
                <a:cs typeface="Calibri"/>
              </a:rPr>
              <a:t>남긴</a:t>
            </a:r>
            <a:r>
              <a:rPr lang="en-US" altLang="ko-KR">
                <a:ea typeface="맑은 고딕"/>
                <a:cs typeface="Calibri"/>
              </a:rPr>
              <a:t> </a:t>
            </a:r>
            <a:r>
              <a:rPr lang="en-US" altLang="ko-KR" err="1">
                <a:ea typeface="맑은 고딕"/>
                <a:cs typeface="Calibri"/>
              </a:rPr>
              <a:t>사용자들의</a:t>
            </a:r>
            <a:r>
              <a:rPr lang="en-US" altLang="ko-KR">
                <a:ea typeface="맑은 고딕"/>
                <a:cs typeface="Calibri"/>
              </a:rPr>
              <a:t> </a:t>
            </a:r>
            <a:r>
              <a:rPr lang="en-US" altLang="ko-KR" err="1">
                <a:ea typeface="맑은 고딕"/>
                <a:cs typeface="Calibri"/>
              </a:rPr>
              <a:t>정보가</a:t>
            </a:r>
            <a:r>
              <a:rPr lang="en-US" altLang="ko-KR">
                <a:ea typeface="맑은 고딕"/>
                <a:cs typeface="Calibri"/>
              </a:rPr>
              <a:t> </a:t>
            </a:r>
            <a:r>
              <a:rPr lang="en-US" altLang="ko-KR" err="1">
                <a:ea typeface="맑은 고딕"/>
                <a:cs typeface="Calibri"/>
              </a:rPr>
              <a:t>담겨</a:t>
            </a:r>
            <a:r>
              <a:rPr lang="en-US" altLang="ko-KR">
                <a:ea typeface="맑은 고딕"/>
                <a:cs typeface="Calibri"/>
              </a:rPr>
              <a:t> </a:t>
            </a:r>
            <a:r>
              <a:rPr lang="en-US" altLang="ko-KR" err="1">
                <a:ea typeface="맑은 고딕"/>
                <a:cs typeface="Calibri"/>
              </a:rPr>
              <a:t>있습니다</a:t>
            </a:r>
            <a:r>
              <a:rPr lang="en-US" altLang="ko-KR">
                <a:ea typeface="맑은 고딕"/>
                <a:cs typeface="Calibri"/>
              </a:rPr>
              <a:t>.</a:t>
            </a:r>
          </a:p>
          <a:p>
            <a:endParaRPr lang="en-US" altLang="ko-KR">
              <a:ea typeface="맑은 고딕"/>
              <a:cs typeface="Calibri"/>
            </a:endParaRPr>
          </a:p>
          <a:p>
            <a:endParaRPr lang="en-US" altLang="ko-KR">
              <a:ea typeface="맑은 고딕"/>
              <a:cs typeface="Calibri"/>
            </a:endParaRPr>
          </a:p>
          <a:p>
            <a:r>
              <a:rPr lang="en-US" altLang="ko-KR" err="1">
                <a:ea typeface="맑은 고딕"/>
                <a:cs typeface="Calibri"/>
              </a:rPr>
              <a:t>데이터셋</a:t>
            </a:r>
            <a:r>
              <a:rPr lang="en-US" altLang="ko-KR">
                <a:ea typeface="맑은 고딕"/>
                <a:cs typeface="Calibri"/>
              </a:rPr>
              <a:t> </a:t>
            </a:r>
            <a:r>
              <a:rPr lang="en-US" altLang="ko-KR" err="1">
                <a:ea typeface="맑은 고딕"/>
                <a:cs typeface="Calibri"/>
              </a:rPr>
              <a:t>출처</a:t>
            </a:r>
            <a:r>
              <a:rPr lang="en-US" altLang="ko-KR">
                <a:ea typeface="맑은 고딕"/>
                <a:cs typeface="Calibri"/>
              </a:rPr>
              <a:t>: </a:t>
            </a:r>
            <a:r>
              <a:rPr lang="en-US">
                <a:hlinkClick r:id="rId3"/>
              </a:rPr>
              <a:t>MovieLens | GroupLens</a:t>
            </a:r>
            <a:endParaRPr lang="en-US" altLang="ko-KR">
              <a:ea typeface="맑은 고딕"/>
              <a:cs typeface="Calibri"/>
            </a:endParaRPr>
          </a:p>
        </p:txBody>
      </p:sp>
      <p:sp>
        <p:nvSpPr>
          <p:cNvPr id="4" name="Slide Number Placeholder 3"/>
          <p:cNvSpPr>
            <a:spLocks noGrp="1"/>
          </p:cNvSpPr>
          <p:nvPr>
            <p:ph type="sldNum" sz="quarter" idx="5"/>
          </p:nvPr>
        </p:nvSpPr>
        <p:spPr/>
        <p:txBody>
          <a:bodyPr/>
          <a:lstStyle/>
          <a:p>
            <a:fld id="{0F2400C4-7BC4-47B3-96AF-45F0B1B8B9B1}" type="slidenum">
              <a:t>17</a:t>
            </a:fld>
            <a:endParaRPr lang="en-US"/>
          </a:p>
        </p:txBody>
      </p:sp>
    </p:spTree>
    <p:extLst>
      <p:ext uri="{BB962C8B-B14F-4D97-AF65-F5344CB8AC3E}">
        <p14:creationId xmlns:p14="http://schemas.microsoft.com/office/powerpoint/2010/main" val="2809701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err="1">
                <a:ea typeface="맑은 고딕"/>
                <a:cs typeface="Calibri"/>
              </a:rPr>
              <a:t>서로</a:t>
            </a:r>
            <a:r>
              <a:rPr lang="en-US" altLang="ko-KR">
                <a:ea typeface="맑은 고딕"/>
                <a:cs typeface="Calibri"/>
              </a:rPr>
              <a:t> </a:t>
            </a:r>
            <a:r>
              <a:rPr lang="en-US" altLang="ko-KR" err="1">
                <a:ea typeface="맑은 고딕"/>
                <a:cs typeface="Calibri"/>
              </a:rPr>
              <a:t>다른</a:t>
            </a:r>
            <a:r>
              <a:rPr lang="en-US" altLang="ko-KR">
                <a:ea typeface="맑은 고딕"/>
                <a:cs typeface="Calibri"/>
              </a:rPr>
              <a:t> </a:t>
            </a:r>
            <a:r>
              <a:rPr lang="en-US" altLang="ko-KR" err="1">
                <a:ea typeface="맑은 고딕"/>
                <a:cs typeface="Calibri"/>
              </a:rPr>
              <a:t>도메인에</a:t>
            </a:r>
            <a:r>
              <a:rPr lang="en-US" altLang="ko-KR">
                <a:ea typeface="맑은 고딕"/>
                <a:cs typeface="Calibri"/>
              </a:rPr>
              <a:t> </a:t>
            </a:r>
            <a:r>
              <a:rPr lang="en-US" altLang="ko-KR" err="1">
                <a:ea typeface="맑은 고딕"/>
                <a:cs typeface="Calibri"/>
              </a:rPr>
              <a:t>대한</a:t>
            </a:r>
            <a:r>
              <a:rPr lang="en-US" altLang="ko-KR">
                <a:ea typeface="맑은 고딕"/>
                <a:cs typeface="Calibri"/>
              </a:rPr>
              <a:t> </a:t>
            </a:r>
            <a:r>
              <a:rPr lang="en-US" altLang="ko-KR" err="1">
                <a:ea typeface="맑은 고딕"/>
                <a:cs typeface="Calibri"/>
              </a:rPr>
              <a:t>추천이</a:t>
            </a:r>
            <a:r>
              <a:rPr lang="en-US" altLang="ko-KR">
                <a:ea typeface="맑은 고딕"/>
                <a:cs typeface="Calibri"/>
              </a:rPr>
              <a:t> </a:t>
            </a:r>
            <a:r>
              <a:rPr lang="en-US" altLang="ko-KR" err="1">
                <a:ea typeface="맑은 고딕"/>
                <a:cs typeface="Calibri"/>
              </a:rPr>
              <a:t>이루어져야</a:t>
            </a:r>
            <a:r>
              <a:rPr lang="en-US" altLang="ko-KR">
                <a:ea typeface="맑은 고딕"/>
                <a:cs typeface="Calibri"/>
              </a:rPr>
              <a:t> </a:t>
            </a:r>
            <a:r>
              <a:rPr lang="en-US" altLang="ko-KR" err="1">
                <a:ea typeface="맑은 고딕"/>
                <a:cs typeface="Calibri"/>
              </a:rPr>
              <a:t>하기</a:t>
            </a:r>
            <a:r>
              <a:rPr lang="en-US" altLang="ko-KR">
                <a:ea typeface="맑은 고딕"/>
                <a:cs typeface="Calibri"/>
              </a:rPr>
              <a:t> </a:t>
            </a:r>
            <a:r>
              <a:rPr lang="en-US" altLang="ko-KR" err="1">
                <a:ea typeface="맑은 고딕"/>
                <a:cs typeface="Calibri"/>
              </a:rPr>
              <a:t>때문에</a:t>
            </a:r>
            <a:r>
              <a:rPr lang="en-US" altLang="ko-KR">
                <a:ea typeface="맑은 고딕"/>
                <a:cs typeface="Calibri"/>
              </a:rPr>
              <a:t> </a:t>
            </a:r>
            <a:r>
              <a:rPr lang="en-US" altLang="ko-KR" err="1">
                <a:ea typeface="맑은 고딕"/>
                <a:cs typeface="Calibri"/>
              </a:rPr>
              <a:t>이에</a:t>
            </a:r>
            <a:r>
              <a:rPr lang="en-US" altLang="ko-KR">
                <a:ea typeface="맑은 고딕"/>
                <a:cs typeface="Calibri"/>
              </a:rPr>
              <a:t> </a:t>
            </a:r>
            <a:r>
              <a:rPr lang="en-US" altLang="ko-KR" err="1">
                <a:ea typeface="맑은 고딕"/>
                <a:cs typeface="Calibri"/>
              </a:rPr>
              <a:t>대한</a:t>
            </a:r>
            <a:r>
              <a:rPr lang="en-US" altLang="ko-KR">
                <a:ea typeface="맑은 고딕"/>
                <a:cs typeface="Calibri"/>
              </a:rPr>
              <a:t> </a:t>
            </a:r>
            <a:r>
              <a:rPr lang="en-US" altLang="ko-KR" err="1">
                <a:ea typeface="맑은 고딕"/>
                <a:cs typeface="Calibri"/>
              </a:rPr>
              <a:t>사용자</a:t>
            </a:r>
            <a:r>
              <a:rPr lang="en-US" altLang="ko-KR">
                <a:ea typeface="맑은 고딕"/>
                <a:cs typeface="Calibri"/>
              </a:rPr>
              <a:t> </a:t>
            </a:r>
            <a:r>
              <a:rPr lang="en-US" altLang="ko-KR" err="1">
                <a:ea typeface="맑은 고딕"/>
                <a:cs typeface="Calibri"/>
              </a:rPr>
              <a:t>데이터셋이</a:t>
            </a:r>
            <a:r>
              <a:rPr lang="en-US" altLang="ko-KR">
                <a:ea typeface="맑은 고딕"/>
                <a:cs typeface="Calibri"/>
              </a:rPr>
              <a:t> </a:t>
            </a:r>
            <a:r>
              <a:rPr lang="en-US" altLang="ko-KR" err="1">
                <a:ea typeface="맑은 고딕"/>
                <a:cs typeface="Calibri"/>
              </a:rPr>
              <a:t>필요합니다</a:t>
            </a:r>
            <a:r>
              <a:rPr lang="en-US" altLang="ko-KR">
                <a:ea typeface="맑은 고딕"/>
                <a:cs typeface="Calibri"/>
              </a:rPr>
              <a:t>.</a:t>
            </a:r>
          </a:p>
          <a:p>
            <a:r>
              <a:rPr lang="en-US" altLang="ko-KR">
                <a:ea typeface="맑은 고딕"/>
              </a:rPr>
              <a:t>Amazon review dataset-</a:t>
            </a:r>
            <a:r>
              <a:rPr lang="en-US" altLang="ko-KR" err="1">
                <a:ea typeface="맑은 고딕"/>
                <a:cs typeface="Calibri"/>
              </a:rPr>
              <a:t>아마존에</a:t>
            </a:r>
            <a:r>
              <a:rPr lang="en-US" altLang="ko-KR">
                <a:ea typeface="맑은 고딕"/>
                <a:cs typeface="Calibri"/>
              </a:rPr>
              <a:t> </a:t>
            </a:r>
            <a:r>
              <a:rPr lang="en-US" altLang="ko-KR" err="1">
                <a:ea typeface="맑은 고딕"/>
                <a:cs typeface="Calibri"/>
              </a:rPr>
              <a:t>올라온</a:t>
            </a:r>
            <a:r>
              <a:rPr lang="en-US" altLang="ko-KR">
                <a:ea typeface="맑은 고딕"/>
                <a:cs typeface="Calibri"/>
              </a:rPr>
              <a:t> </a:t>
            </a:r>
            <a:r>
              <a:rPr lang="en-US" altLang="ko-KR" err="1">
                <a:ea typeface="맑은 고딕"/>
                <a:cs typeface="Calibri"/>
              </a:rPr>
              <a:t>리뷰들을</a:t>
            </a:r>
            <a:r>
              <a:rPr lang="en-US" altLang="ko-KR">
                <a:ea typeface="맑은 고딕"/>
                <a:cs typeface="Calibri"/>
              </a:rPr>
              <a:t> </a:t>
            </a:r>
            <a:r>
              <a:rPr lang="en-US" altLang="ko-KR" err="1">
                <a:ea typeface="맑은 고딕"/>
                <a:cs typeface="Calibri"/>
              </a:rPr>
              <a:t>모은</a:t>
            </a:r>
            <a:r>
              <a:rPr lang="en-US" altLang="ko-KR">
                <a:ea typeface="맑은 고딕"/>
                <a:cs typeface="Calibri"/>
              </a:rPr>
              <a:t> </a:t>
            </a:r>
            <a:r>
              <a:rPr lang="en-US" altLang="ko-KR" err="1">
                <a:ea typeface="맑은 고딕"/>
                <a:cs typeface="Calibri"/>
              </a:rPr>
              <a:t>데이터셋입니다</a:t>
            </a:r>
            <a:r>
              <a:rPr lang="en-US" altLang="ko-KR">
                <a:ea typeface="맑은 고딕"/>
                <a:cs typeface="Calibri"/>
              </a:rPr>
              <a:t>. Movies and TV </a:t>
            </a:r>
            <a:r>
              <a:rPr lang="en-US" altLang="ko-KR" err="1">
                <a:ea typeface="맑은 고딕"/>
                <a:cs typeface="Calibri"/>
              </a:rPr>
              <a:t>카테고리에</a:t>
            </a:r>
            <a:r>
              <a:rPr lang="en-US" altLang="ko-KR">
                <a:ea typeface="맑은 고딕"/>
                <a:cs typeface="Calibri"/>
              </a:rPr>
              <a:t> 약 8백만개의 </a:t>
            </a:r>
            <a:r>
              <a:rPr lang="en-US" altLang="ko-KR" err="1">
                <a:ea typeface="맑은 고딕"/>
                <a:cs typeface="Calibri"/>
              </a:rPr>
              <a:t>리뷰가</a:t>
            </a:r>
            <a:r>
              <a:rPr lang="en-US" altLang="ko-KR">
                <a:ea typeface="맑은 고딕"/>
                <a:cs typeface="Calibri"/>
              </a:rPr>
              <a:t> </a:t>
            </a:r>
            <a:r>
              <a:rPr lang="en-US" altLang="ko-KR" err="1">
                <a:ea typeface="맑은 고딕"/>
                <a:cs typeface="Calibri"/>
              </a:rPr>
              <a:t>존재합니다</a:t>
            </a:r>
            <a:r>
              <a:rPr lang="en-US" altLang="ko-KR">
                <a:ea typeface="맑은 고딕"/>
                <a:cs typeface="Calibri"/>
              </a:rPr>
              <a:t>. </a:t>
            </a:r>
            <a:endParaRPr lang="en-US">
              <a:cs typeface="Calibri"/>
            </a:endParaRPr>
          </a:p>
          <a:p>
            <a:r>
              <a:rPr lang="en-US" altLang="ko-KR">
                <a:ea typeface="맑은 고딕"/>
                <a:cs typeface="Calibri"/>
              </a:rPr>
              <a:t>그 </a:t>
            </a:r>
            <a:r>
              <a:rPr lang="en-US" altLang="ko-KR" err="1">
                <a:ea typeface="맑은 고딕"/>
                <a:cs typeface="Calibri"/>
              </a:rPr>
              <a:t>중에</a:t>
            </a:r>
            <a:r>
              <a:rPr lang="en-US" altLang="ko-KR">
                <a:ea typeface="맑은 고딕"/>
                <a:cs typeface="Calibri"/>
              </a:rPr>
              <a:t> 한 </a:t>
            </a:r>
            <a:r>
              <a:rPr lang="en-US" altLang="ko-KR" err="1">
                <a:ea typeface="맑은 고딕"/>
                <a:cs typeface="Calibri"/>
              </a:rPr>
              <a:t>사용자</a:t>
            </a:r>
            <a:r>
              <a:rPr lang="en-US" altLang="ko-KR">
                <a:ea typeface="맑은 고딕"/>
                <a:cs typeface="Calibri"/>
              </a:rPr>
              <a:t> 당 </a:t>
            </a:r>
            <a:r>
              <a:rPr lang="en-US" altLang="ko-KR" err="1">
                <a:ea typeface="맑은 고딕"/>
                <a:cs typeface="Calibri"/>
              </a:rPr>
              <a:t>최소</a:t>
            </a:r>
            <a:r>
              <a:rPr lang="en-US" altLang="ko-KR">
                <a:ea typeface="맑은 고딕"/>
                <a:cs typeface="Calibri"/>
              </a:rPr>
              <a:t> 5개의 </a:t>
            </a:r>
            <a:r>
              <a:rPr lang="en-US" altLang="ko-KR" err="1">
                <a:ea typeface="맑은 고딕"/>
                <a:cs typeface="Calibri"/>
              </a:rPr>
              <a:t>리뷰를</a:t>
            </a:r>
            <a:r>
              <a:rPr lang="en-US" altLang="ko-KR">
                <a:ea typeface="맑은 고딕"/>
                <a:cs typeface="Calibri"/>
              </a:rPr>
              <a:t> </a:t>
            </a:r>
            <a:r>
              <a:rPr lang="en-US" altLang="ko-KR" err="1">
                <a:ea typeface="맑은 고딕"/>
                <a:cs typeface="Calibri"/>
              </a:rPr>
              <a:t>남긴</a:t>
            </a:r>
            <a:r>
              <a:rPr lang="en-US" altLang="ko-KR">
                <a:ea typeface="맑은 고딕"/>
                <a:cs typeface="Calibri"/>
              </a:rPr>
              <a:t> </a:t>
            </a:r>
            <a:r>
              <a:rPr lang="en-US" altLang="ko-KR" err="1">
                <a:ea typeface="맑은 고딕"/>
                <a:cs typeface="Calibri"/>
              </a:rPr>
              <a:t>데이터는</a:t>
            </a:r>
            <a:r>
              <a:rPr lang="en-US" altLang="ko-KR">
                <a:ea typeface="맑은 고딕"/>
                <a:cs typeface="Calibri"/>
              </a:rPr>
              <a:t> 약 3백만개입니다. </a:t>
            </a:r>
          </a:p>
          <a:p>
            <a:r>
              <a:rPr lang="ko-KR" altLang="en-US">
                <a:ea typeface="맑은 고딕"/>
              </a:rPr>
              <a:t>이를</a:t>
            </a:r>
            <a:r>
              <a:rPr lang="en-US"/>
              <a:t> </a:t>
            </a:r>
            <a:r>
              <a:rPr lang="ko-KR" altLang="en-US">
                <a:ea typeface="맑은 고딕"/>
              </a:rPr>
              <a:t>활용하여</a:t>
            </a:r>
            <a:r>
              <a:rPr lang="en-US"/>
              <a:t> user </a:t>
            </a:r>
            <a:r>
              <a:rPr lang="en-US" err="1"/>
              <a:t>data를</a:t>
            </a:r>
            <a:r>
              <a:rPr lang="en-US"/>
              <a:t> </a:t>
            </a:r>
            <a:r>
              <a:rPr lang="en-US" err="1"/>
              <a:t>확보할</a:t>
            </a:r>
            <a:r>
              <a:rPr lang="en-US"/>
              <a:t> </a:t>
            </a:r>
            <a:r>
              <a:rPr lang="en-US" err="1"/>
              <a:t>뿐만</a:t>
            </a:r>
            <a:r>
              <a:rPr lang="en-US"/>
              <a:t> </a:t>
            </a:r>
            <a:r>
              <a:rPr lang="en-US" err="1"/>
              <a:t>아니라</a:t>
            </a:r>
            <a:r>
              <a:rPr lang="en-US"/>
              <a:t>, </a:t>
            </a:r>
            <a:r>
              <a:rPr lang="en-US" err="1"/>
              <a:t>만들어진</a:t>
            </a:r>
            <a:r>
              <a:rPr lang="en-US"/>
              <a:t> </a:t>
            </a:r>
            <a:r>
              <a:rPr lang="en-US" err="1"/>
              <a:t>모델이</a:t>
            </a:r>
            <a:r>
              <a:rPr lang="en-US"/>
              <a:t> cross domain </a:t>
            </a:r>
            <a:r>
              <a:rPr lang="en-US" err="1"/>
              <a:t>recommendation의</a:t>
            </a:r>
            <a:r>
              <a:rPr lang="en-US"/>
              <a:t> </a:t>
            </a:r>
            <a:r>
              <a:rPr lang="en-US" err="1"/>
              <a:t>기능을</a:t>
            </a:r>
            <a:r>
              <a:rPr lang="en-US"/>
              <a:t> </a:t>
            </a:r>
            <a:r>
              <a:rPr lang="en-US" err="1"/>
              <a:t>얼마나</a:t>
            </a:r>
            <a:r>
              <a:rPr lang="en-US"/>
              <a:t> 잘 </a:t>
            </a:r>
            <a:r>
              <a:rPr lang="en-US" err="1"/>
              <a:t>수행하는지</a:t>
            </a:r>
            <a:r>
              <a:rPr lang="en-US"/>
              <a:t> </a:t>
            </a:r>
            <a:r>
              <a:rPr lang="en-US" err="1"/>
              <a:t>평가할</a:t>
            </a:r>
            <a:r>
              <a:rPr lang="en-US"/>
              <a:t> 수 </a:t>
            </a:r>
            <a:r>
              <a:rPr lang="en-US" err="1"/>
              <a:t>있습니다</a:t>
            </a:r>
            <a:r>
              <a:rPr lang="en-US"/>
              <a:t>.</a:t>
            </a:r>
          </a:p>
          <a:p>
            <a:endParaRPr lang="en-US">
              <a:cs typeface="Calibri"/>
            </a:endParaRPr>
          </a:p>
          <a:p>
            <a:r>
              <a:rPr lang="ko-KR" altLang="en-US">
                <a:ea typeface="맑은 고딕"/>
                <a:cs typeface="Calibri"/>
              </a:rPr>
              <a:t>데이터셋</a:t>
            </a:r>
            <a:r>
              <a:rPr lang="en-US" altLang="ko-KR">
                <a:ea typeface="맑은 고딕"/>
                <a:cs typeface="Calibri"/>
              </a:rPr>
              <a:t> </a:t>
            </a:r>
            <a:r>
              <a:rPr lang="en-US" altLang="ko-KR" err="1">
                <a:ea typeface="맑은 고딕"/>
                <a:cs typeface="Calibri"/>
              </a:rPr>
              <a:t>출처</a:t>
            </a:r>
            <a:r>
              <a:rPr lang="en-US" altLang="ko-KR">
                <a:ea typeface="맑은 고딕"/>
                <a:cs typeface="Calibri"/>
              </a:rPr>
              <a:t>: </a:t>
            </a:r>
            <a:r>
              <a:rPr lang="en-US">
                <a:hlinkClick r:id="rId3"/>
              </a:rPr>
              <a:t>Amazon review data (ucsd.edu)</a:t>
            </a:r>
            <a:endParaRPr lang="en-US">
              <a:cs typeface="Calibri"/>
            </a:endParaRPr>
          </a:p>
        </p:txBody>
      </p:sp>
      <p:sp>
        <p:nvSpPr>
          <p:cNvPr id="4" name="Slide Number Placeholder 3"/>
          <p:cNvSpPr>
            <a:spLocks noGrp="1"/>
          </p:cNvSpPr>
          <p:nvPr>
            <p:ph type="sldNum" sz="quarter" idx="5"/>
          </p:nvPr>
        </p:nvSpPr>
        <p:spPr/>
        <p:txBody>
          <a:bodyPr/>
          <a:lstStyle/>
          <a:p>
            <a:fld id="{0F2400C4-7BC4-47B3-96AF-45F0B1B8B9B1}" type="slidenum">
              <a:t>18</a:t>
            </a:fld>
            <a:endParaRPr lang="en-US"/>
          </a:p>
        </p:txBody>
      </p:sp>
    </p:spTree>
    <p:extLst>
      <p:ext uri="{BB962C8B-B14F-4D97-AF65-F5344CB8AC3E}">
        <p14:creationId xmlns:p14="http://schemas.microsoft.com/office/powerpoint/2010/main" val="25376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7CBCA8E-9333-1A22-8D6C-82B722AF14EA}"/>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BF4C31B4-6BE5-7C44-56EC-AF6EBE24A9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7707ABBF-32EF-7FE5-C7EC-6FC483CB38A4}"/>
              </a:ext>
            </a:extLst>
          </p:cNvPr>
          <p:cNvSpPr>
            <a:spLocks noGrp="1"/>
          </p:cNvSpPr>
          <p:nvPr>
            <p:ph type="dt" sz="half" idx="10"/>
          </p:nvPr>
        </p:nvSpPr>
        <p:spPr/>
        <p:txBody>
          <a:bodyPr/>
          <a:lstStyle/>
          <a:p>
            <a:fld id="{E49EAAD8-1AEE-45A5-920F-D51CAF4BDD7D}" type="datetimeFigureOut">
              <a:rPr lang="ko-KR" altLang="en-US" smtClean="0"/>
              <a:t>2023-03-24</a:t>
            </a:fld>
            <a:endParaRPr lang="ko-KR" altLang="en-US"/>
          </a:p>
        </p:txBody>
      </p:sp>
      <p:sp>
        <p:nvSpPr>
          <p:cNvPr id="5" name="바닥글 개체 틀 4">
            <a:extLst>
              <a:ext uri="{FF2B5EF4-FFF2-40B4-BE49-F238E27FC236}">
                <a16:creationId xmlns:a16="http://schemas.microsoft.com/office/drawing/2014/main" id="{BA6E8EED-C703-8DFF-8BC6-8E14E91FD3D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21FA66A-F5E6-3555-DD68-9418AB22D295}"/>
              </a:ext>
            </a:extLst>
          </p:cNvPr>
          <p:cNvSpPr>
            <a:spLocks noGrp="1"/>
          </p:cNvSpPr>
          <p:nvPr>
            <p:ph type="sldNum" sz="quarter" idx="12"/>
          </p:nvPr>
        </p:nvSpPr>
        <p:spPr/>
        <p:txBody>
          <a:bodyPr/>
          <a:lstStyle/>
          <a:p>
            <a:fld id="{2A9FE49E-BC3B-461C-BC75-017900532631}" type="slidenum">
              <a:rPr lang="ko-KR" altLang="en-US" smtClean="0"/>
              <a:t>‹#›</a:t>
            </a:fld>
            <a:endParaRPr lang="ko-KR" altLang="en-US"/>
          </a:p>
        </p:txBody>
      </p:sp>
    </p:spTree>
    <p:extLst>
      <p:ext uri="{BB962C8B-B14F-4D97-AF65-F5344CB8AC3E}">
        <p14:creationId xmlns:p14="http://schemas.microsoft.com/office/powerpoint/2010/main" val="3925378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88ED6C-5183-A3FB-1A03-797A1D8CE78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9F050E2-AAE2-825E-6686-9B6F6531A6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FE3B9788-4959-86F2-9B63-0FD8A162AB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3F920C9-87ED-E541-CA6D-B8E4E8173079}"/>
              </a:ext>
            </a:extLst>
          </p:cNvPr>
          <p:cNvSpPr>
            <a:spLocks noGrp="1"/>
          </p:cNvSpPr>
          <p:nvPr>
            <p:ph type="dt" sz="half" idx="10"/>
          </p:nvPr>
        </p:nvSpPr>
        <p:spPr/>
        <p:txBody>
          <a:bodyPr/>
          <a:lstStyle/>
          <a:p>
            <a:fld id="{E49EAAD8-1AEE-45A5-920F-D51CAF4BDD7D}" type="datetimeFigureOut">
              <a:rPr lang="ko-KR" altLang="en-US" smtClean="0"/>
              <a:t>2023-03-24</a:t>
            </a:fld>
            <a:endParaRPr lang="ko-KR" altLang="en-US"/>
          </a:p>
        </p:txBody>
      </p:sp>
      <p:sp>
        <p:nvSpPr>
          <p:cNvPr id="6" name="바닥글 개체 틀 5">
            <a:extLst>
              <a:ext uri="{FF2B5EF4-FFF2-40B4-BE49-F238E27FC236}">
                <a16:creationId xmlns:a16="http://schemas.microsoft.com/office/drawing/2014/main" id="{B67A7335-EAEE-ACDB-396B-5B98DACCFBC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B843874-E41E-D21C-891E-7BEBBCEAD2A6}"/>
              </a:ext>
            </a:extLst>
          </p:cNvPr>
          <p:cNvSpPr>
            <a:spLocks noGrp="1"/>
          </p:cNvSpPr>
          <p:nvPr>
            <p:ph type="sldNum" sz="quarter" idx="12"/>
          </p:nvPr>
        </p:nvSpPr>
        <p:spPr/>
        <p:txBody>
          <a:bodyPr/>
          <a:lstStyle/>
          <a:p>
            <a:fld id="{2A9FE49E-BC3B-461C-BC75-017900532631}" type="slidenum">
              <a:rPr lang="ko-KR" altLang="en-US" smtClean="0"/>
              <a:t>‹#›</a:t>
            </a:fld>
            <a:endParaRPr lang="ko-KR" altLang="en-US"/>
          </a:p>
        </p:txBody>
      </p:sp>
    </p:spTree>
    <p:extLst>
      <p:ext uri="{BB962C8B-B14F-4D97-AF65-F5344CB8AC3E}">
        <p14:creationId xmlns:p14="http://schemas.microsoft.com/office/powerpoint/2010/main" val="905445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AE314F-E467-35EF-4F00-603D5830BC11}"/>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D05E4629-7EB6-787C-5B77-44E349D7ED36}"/>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C9E16D5-3A7C-950D-70B1-30EB2D922A3C}"/>
              </a:ext>
            </a:extLst>
          </p:cNvPr>
          <p:cNvSpPr>
            <a:spLocks noGrp="1"/>
          </p:cNvSpPr>
          <p:nvPr>
            <p:ph type="dt" sz="half" idx="10"/>
          </p:nvPr>
        </p:nvSpPr>
        <p:spPr/>
        <p:txBody>
          <a:bodyPr/>
          <a:lstStyle/>
          <a:p>
            <a:fld id="{E49EAAD8-1AEE-45A5-920F-D51CAF4BDD7D}" type="datetimeFigureOut">
              <a:rPr lang="ko-KR" altLang="en-US" smtClean="0"/>
              <a:t>2023-03-24</a:t>
            </a:fld>
            <a:endParaRPr lang="ko-KR" altLang="en-US"/>
          </a:p>
        </p:txBody>
      </p:sp>
      <p:sp>
        <p:nvSpPr>
          <p:cNvPr id="5" name="바닥글 개체 틀 4">
            <a:extLst>
              <a:ext uri="{FF2B5EF4-FFF2-40B4-BE49-F238E27FC236}">
                <a16:creationId xmlns:a16="http://schemas.microsoft.com/office/drawing/2014/main" id="{4B4C0A0D-326F-2397-9114-A0D8DB699D2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F9F77D4-2B62-D295-622F-11DC5BEF6ADC}"/>
              </a:ext>
            </a:extLst>
          </p:cNvPr>
          <p:cNvSpPr>
            <a:spLocks noGrp="1"/>
          </p:cNvSpPr>
          <p:nvPr>
            <p:ph type="sldNum" sz="quarter" idx="12"/>
          </p:nvPr>
        </p:nvSpPr>
        <p:spPr/>
        <p:txBody>
          <a:bodyPr/>
          <a:lstStyle/>
          <a:p>
            <a:fld id="{2A9FE49E-BC3B-461C-BC75-017900532631}" type="slidenum">
              <a:rPr lang="ko-KR" altLang="en-US" smtClean="0"/>
              <a:t>‹#›</a:t>
            </a:fld>
            <a:endParaRPr lang="ko-KR" altLang="en-US"/>
          </a:p>
        </p:txBody>
      </p:sp>
    </p:spTree>
    <p:extLst>
      <p:ext uri="{BB962C8B-B14F-4D97-AF65-F5344CB8AC3E}">
        <p14:creationId xmlns:p14="http://schemas.microsoft.com/office/powerpoint/2010/main" val="1124326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86D5072C-363A-3523-AD61-1B211EF25157}"/>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0BB27046-E80F-B9C6-5F50-974FBF8AB00A}"/>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CE7CC4A-74E9-CF69-1444-2EC892A6127D}"/>
              </a:ext>
            </a:extLst>
          </p:cNvPr>
          <p:cNvSpPr>
            <a:spLocks noGrp="1"/>
          </p:cNvSpPr>
          <p:nvPr>
            <p:ph type="dt" sz="half" idx="10"/>
          </p:nvPr>
        </p:nvSpPr>
        <p:spPr/>
        <p:txBody>
          <a:bodyPr/>
          <a:lstStyle/>
          <a:p>
            <a:fld id="{E49EAAD8-1AEE-45A5-920F-D51CAF4BDD7D}" type="datetimeFigureOut">
              <a:rPr lang="ko-KR" altLang="en-US" smtClean="0"/>
              <a:t>2023-03-24</a:t>
            </a:fld>
            <a:endParaRPr lang="ko-KR" altLang="en-US"/>
          </a:p>
        </p:txBody>
      </p:sp>
      <p:sp>
        <p:nvSpPr>
          <p:cNvPr id="5" name="바닥글 개체 틀 4">
            <a:extLst>
              <a:ext uri="{FF2B5EF4-FFF2-40B4-BE49-F238E27FC236}">
                <a16:creationId xmlns:a16="http://schemas.microsoft.com/office/drawing/2014/main" id="{A680EBEF-7225-ABF1-494A-172059F67D9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8DC465E-95E6-5FB7-F923-8A5054F8EAE8}"/>
              </a:ext>
            </a:extLst>
          </p:cNvPr>
          <p:cNvSpPr>
            <a:spLocks noGrp="1"/>
          </p:cNvSpPr>
          <p:nvPr>
            <p:ph type="sldNum" sz="quarter" idx="12"/>
          </p:nvPr>
        </p:nvSpPr>
        <p:spPr/>
        <p:txBody>
          <a:bodyPr/>
          <a:lstStyle/>
          <a:p>
            <a:fld id="{2A9FE49E-BC3B-461C-BC75-017900532631}" type="slidenum">
              <a:rPr lang="ko-KR" altLang="en-US" smtClean="0"/>
              <a:t>‹#›</a:t>
            </a:fld>
            <a:endParaRPr lang="ko-KR" altLang="en-US"/>
          </a:p>
        </p:txBody>
      </p:sp>
    </p:spTree>
    <p:extLst>
      <p:ext uri="{BB962C8B-B14F-4D97-AF65-F5344CB8AC3E}">
        <p14:creationId xmlns:p14="http://schemas.microsoft.com/office/powerpoint/2010/main" val="3087435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C2FDEE-C897-F129-D246-B32B8E95EE0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781E1BD4-D9D9-FEC7-0C3F-360852DB257F}"/>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4A6FE90-D859-F938-13E6-BAAA70C817B5}"/>
              </a:ext>
            </a:extLst>
          </p:cNvPr>
          <p:cNvSpPr>
            <a:spLocks noGrp="1"/>
          </p:cNvSpPr>
          <p:nvPr>
            <p:ph type="dt" sz="half" idx="10"/>
          </p:nvPr>
        </p:nvSpPr>
        <p:spPr/>
        <p:txBody>
          <a:bodyPr/>
          <a:lstStyle/>
          <a:p>
            <a:fld id="{E49EAAD8-1AEE-45A5-920F-D51CAF4BDD7D}" type="datetimeFigureOut">
              <a:rPr lang="ko-KR" altLang="en-US" smtClean="0"/>
              <a:t>2023-03-24</a:t>
            </a:fld>
            <a:endParaRPr lang="ko-KR" altLang="en-US"/>
          </a:p>
        </p:txBody>
      </p:sp>
      <p:sp>
        <p:nvSpPr>
          <p:cNvPr id="5" name="바닥글 개체 틀 4">
            <a:extLst>
              <a:ext uri="{FF2B5EF4-FFF2-40B4-BE49-F238E27FC236}">
                <a16:creationId xmlns:a16="http://schemas.microsoft.com/office/drawing/2014/main" id="{34DDF352-075F-272E-2F53-F85D6A90272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934B452-0FA6-383B-1481-59F5EB30DA84}"/>
              </a:ext>
            </a:extLst>
          </p:cNvPr>
          <p:cNvSpPr>
            <a:spLocks noGrp="1"/>
          </p:cNvSpPr>
          <p:nvPr>
            <p:ph type="sldNum" sz="quarter" idx="12"/>
          </p:nvPr>
        </p:nvSpPr>
        <p:spPr/>
        <p:txBody>
          <a:bodyPr/>
          <a:lstStyle/>
          <a:p>
            <a:fld id="{2A9FE49E-BC3B-461C-BC75-017900532631}" type="slidenum">
              <a:rPr lang="ko-KR" altLang="en-US" smtClean="0"/>
              <a:t>‹#›</a:t>
            </a:fld>
            <a:endParaRPr lang="ko-KR" altLang="en-US"/>
          </a:p>
        </p:txBody>
      </p:sp>
    </p:spTree>
    <p:extLst>
      <p:ext uri="{BB962C8B-B14F-4D97-AF65-F5344CB8AC3E}">
        <p14:creationId xmlns:p14="http://schemas.microsoft.com/office/powerpoint/2010/main" val="101321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C86095-1742-B860-1825-48029917101A}"/>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57573687-87D8-7034-EF12-057997BAD4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6ECA4964-316D-BF52-3259-00D33469E2F6}"/>
              </a:ext>
            </a:extLst>
          </p:cNvPr>
          <p:cNvSpPr>
            <a:spLocks noGrp="1"/>
          </p:cNvSpPr>
          <p:nvPr>
            <p:ph type="dt" sz="half" idx="10"/>
          </p:nvPr>
        </p:nvSpPr>
        <p:spPr/>
        <p:txBody>
          <a:bodyPr/>
          <a:lstStyle/>
          <a:p>
            <a:fld id="{E49EAAD8-1AEE-45A5-920F-D51CAF4BDD7D}" type="datetimeFigureOut">
              <a:rPr lang="ko-KR" altLang="en-US" smtClean="0"/>
              <a:t>2023-03-24</a:t>
            </a:fld>
            <a:endParaRPr lang="ko-KR" altLang="en-US"/>
          </a:p>
        </p:txBody>
      </p:sp>
      <p:sp>
        <p:nvSpPr>
          <p:cNvPr id="5" name="바닥글 개체 틀 4">
            <a:extLst>
              <a:ext uri="{FF2B5EF4-FFF2-40B4-BE49-F238E27FC236}">
                <a16:creationId xmlns:a16="http://schemas.microsoft.com/office/drawing/2014/main" id="{0849A15B-A458-C5FD-C763-290E1647C9D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B2925DD-0C98-0F0B-23D3-92672DBDD59C}"/>
              </a:ext>
            </a:extLst>
          </p:cNvPr>
          <p:cNvSpPr>
            <a:spLocks noGrp="1"/>
          </p:cNvSpPr>
          <p:nvPr>
            <p:ph type="sldNum" sz="quarter" idx="12"/>
          </p:nvPr>
        </p:nvSpPr>
        <p:spPr/>
        <p:txBody>
          <a:bodyPr/>
          <a:lstStyle/>
          <a:p>
            <a:fld id="{2A9FE49E-BC3B-461C-BC75-017900532631}" type="slidenum">
              <a:rPr lang="ko-KR" altLang="en-US" smtClean="0"/>
              <a:t>‹#›</a:t>
            </a:fld>
            <a:endParaRPr lang="ko-KR" altLang="en-US"/>
          </a:p>
        </p:txBody>
      </p:sp>
    </p:spTree>
    <p:extLst>
      <p:ext uri="{BB962C8B-B14F-4D97-AF65-F5344CB8AC3E}">
        <p14:creationId xmlns:p14="http://schemas.microsoft.com/office/powerpoint/2010/main" val="4242968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9E967BC-4278-5FF8-8579-9466CAE98FB8}"/>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07E2CCE-5787-4972-0ADB-5ABD85810C90}"/>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F912C45C-2B58-6298-6D0D-1004932F2C72}"/>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F2EF1905-C7DE-F249-27BA-8A1D1546574D}"/>
              </a:ext>
            </a:extLst>
          </p:cNvPr>
          <p:cNvSpPr>
            <a:spLocks noGrp="1"/>
          </p:cNvSpPr>
          <p:nvPr>
            <p:ph type="dt" sz="half" idx="10"/>
          </p:nvPr>
        </p:nvSpPr>
        <p:spPr/>
        <p:txBody>
          <a:bodyPr/>
          <a:lstStyle/>
          <a:p>
            <a:fld id="{E49EAAD8-1AEE-45A5-920F-D51CAF4BDD7D}" type="datetimeFigureOut">
              <a:rPr lang="ko-KR" altLang="en-US" smtClean="0"/>
              <a:t>2023-03-24</a:t>
            </a:fld>
            <a:endParaRPr lang="ko-KR" altLang="en-US"/>
          </a:p>
        </p:txBody>
      </p:sp>
      <p:sp>
        <p:nvSpPr>
          <p:cNvPr id="6" name="바닥글 개체 틀 5">
            <a:extLst>
              <a:ext uri="{FF2B5EF4-FFF2-40B4-BE49-F238E27FC236}">
                <a16:creationId xmlns:a16="http://schemas.microsoft.com/office/drawing/2014/main" id="{814E9606-DED8-A0C5-13E6-B8669EB3FB5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A837C64-B2C3-2E00-15E6-4CB954C5DC8F}"/>
              </a:ext>
            </a:extLst>
          </p:cNvPr>
          <p:cNvSpPr>
            <a:spLocks noGrp="1"/>
          </p:cNvSpPr>
          <p:nvPr>
            <p:ph type="sldNum" sz="quarter" idx="12"/>
          </p:nvPr>
        </p:nvSpPr>
        <p:spPr/>
        <p:txBody>
          <a:bodyPr/>
          <a:lstStyle/>
          <a:p>
            <a:fld id="{2A9FE49E-BC3B-461C-BC75-017900532631}" type="slidenum">
              <a:rPr lang="ko-KR" altLang="en-US" smtClean="0"/>
              <a:t>‹#›</a:t>
            </a:fld>
            <a:endParaRPr lang="ko-KR" altLang="en-US"/>
          </a:p>
        </p:txBody>
      </p:sp>
    </p:spTree>
    <p:extLst>
      <p:ext uri="{BB962C8B-B14F-4D97-AF65-F5344CB8AC3E}">
        <p14:creationId xmlns:p14="http://schemas.microsoft.com/office/powerpoint/2010/main" val="729495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04B11D4-3611-61D6-5467-072C8CF789A5}"/>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CD1B5751-3842-6443-CC8C-32FC46DAA6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52AAB91A-8C96-5B49-0AE2-CCAFA98FFEA4}"/>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18EC570F-2EC3-BA5B-2B61-8701351AEE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87D72C66-37FF-5D37-D8DA-B3F4A01D3F5A}"/>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7E79DB17-00E3-CBB2-212E-4E184D7F7E7E}"/>
              </a:ext>
            </a:extLst>
          </p:cNvPr>
          <p:cNvSpPr>
            <a:spLocks noGrp="1"/>
          </p:cNvSpPr>
          <p:nvPr>
            <p:ph type="dt" sz="half" idx="10"/>
          </p:nvPr>
        </p:nvSpPr>
        <p:spPr/>
        <p:txBody>
          <a:bodyPr/>
          <a:lstStyle/>
          <a:p>
            <a:fld id="{E49EAAD8-1AEE-45A5-920F-D51CAF4BDD7D}" type="datetimeFigureOut">
              <a:rPr lang="ko-KR" altLang="en-US" smtClean="0"/>
              <a:t>2023-03-24</a:t>
            </a:fld>
            <a:endParaRPr lang="ko-KR" altLang="en-US"/>
          </a:p>
        </p:txBody>
      </p:sp>
      <p:sp>
        <p:nvSpPr>
          <p:cNvPr id="8" name="바닥글 개체 틀 7">
            <a:extLst>
              <a:ext uri="{FF2B5EF4-FFF2-40B4-BE49-F238E27FC236}">
                <a16:creationId xmlns:a16="http://schemas.microsoft.com/office/drawing/2014/main" id="{B0C0F0B4-B15D-70B5-4D8F-19A3D100DC9A}"/>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ADA8191F-8E35-311A-0ACC-7C51A3782409}"/>
              </a:ext>
            </a:extLst>
          </p:cNvPr>
          <p:cNvSpPr>
            <a:spLocks noGrp="1"/>
          </p:cNvSpPr>
          <p:nvPr>
            <p:ph type="sldNum" sz="quarter" idx="12"/>
          </p:nvPr>
        </p:nvSpPr>
        <p:spPr/>
        <p:txBody>
          <a:bodyPr/>
          <a:lstStyle/>
          <a:p>
            <a:fld id="{2A9FE49E-BC3B-461C-BC75-017900532631}" type="slidenum">
              <a:rPr lang="ko-KR" altLang="en-US" smtClean="0"/>
              <a:t>‹#›</a:t>
            </a:fld>
            <a:endParaRPr lang="ko-KR" altLang="en-US"/>
          </a:p>
        </p:txBody>
      </p:sp>
    </p:spTree>
    <p:extLst>
      <p:ext uri="{BB962C8B-B14F-4D97-AF65-F5344CB8AC3E}">
        <p14:creationId xmlns:p14="http://schemas.microsoft.com/office/powerpoint/2010/main" val="811000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6C14434-86EA-5F4D-DB5E-94C503F4A434}"/>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674701CB-78BD-8716-9B8E-9C655D983DB0}"/>
              </a:ext>
            </a:extLst>
          </p:cNvPr>
          <p:cNvSpPr>
            <a:spLocks noGrp="1"/>
          </p:cNvSpPr>
          <p:nvPr>
            <p:ph type="dt" sz="half" idx="10"/>
          </p:nvPr>
        </p:nvSpPr>
        <p:spPr/>
        <p:txBody>
          <a:bodyPr/>
          <a:lstStyle/>
          <a:p>
            <a:fld id="{E49EAAD8-1AEE-45A5-920F-D51CAF4BDD7D}" type="datetimeFigureOut">
              <a:rPr lang="ko-KR" altLang="en-US" smtClean="0"/>
              <a:t>2023-03-24</a:t>
            </a:fld>
            <a:endParaRPr lang="ko-KR" altLang="en-US"/>
          </a:p>
        </p:txBody>
      </p:sp>
      <p:sp>
        <p:nvSpPr>
          <p:cNvPr id="4" name="바닥글 개체 틀 3">
            <a:extLst>
              <a:ext uri="{FF2B5EF4-FFF2-40B4-BE49-F238E27FC236}">
                <a16:creationId xmlns:a16="http://schemas.microsoft.com/office/drawing/2014/main" id="{952565ED-13CF-5451-6FBE-204E065BC59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2ABA4CA3-8260-23C9-B14D-2820F6E170A0}"/>
              </a:ext>
            </a:extLst>
          </p:cNvPr>
          <p:cNvSpPr>
            <a:spLocks noGrp="1"/>
          </p:cNvSpPr>
          <p:nvPr>
            <p:ph type="sldNum" sz="quarter" idx="12"/>
          </p:nvPr>
        </p:nvSpPr>
        <p:spPr/>
        <p:txBody>
          <a:bodyPr/>
          <a:lstStyle/>
          <a:p>
            <a:fld id="{2A9FE49E-BC3B-461C-BC75-017900532631}" type="slidenum">
              <a:rPr lang="ko-KR" altLang="en-US" smtClean="0"/>
              <a:t>‹#›</a:t>
            </a:fld>
            <a:endParaRPr lang="ko-KR" altLang="en-US"/>
          </a:p>
        </p:txBody>
      </p:sp>
    </p:spTree>
    <p:extLst>
      <p:ext uri="{BB962C8B-B14F-4D97-AF65-F5344CB8AC3E}">
        <p14:creationId xmlns:p14="http://schemas.microsoft.com/office/powerpoint/2010/main" val="1693013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BD9201A1-5D41-A577-3DCD-550551029A7A}"/>
              </a:ext>
            </a:extLst>
          </p:cNvPr>
          <p:cNvSpPr>
            <a:spLocks noGrp="1"/>
          </p:cNvSpPr>
          <p:nvPr>
            <p:ph type="dt" sz="half" idx="10"/>
          </p:nvPr>
        </p:nvSpPr>
        <p:spPr/>
        <p:txBody>
          <a:bodyPr/>
          <a:lstStyle/>
          <a:p>
            <a:fld id="{E49EAAD8-1AEE-45A5-920F-D51CAF4BDD7D}" type="datetimeFigureOut">
              <a:rPr lang="ko-KR" altLang="en-US" smtClean="0"/>
              <a:t>2023-03-24</a:t>
            </a:fld>
            <a:endParaRPr lang="ko-KR" altLang="en-US"/>
          </a:p>
        </p:txBody>
      </p:sp>
      <p:sp>
        <p:nvSpPr>
          <p:cNvPr id="3" name="바닥글 개체 틀 2">
            <a:extLst>
              <a:ext uri="{FF2B5EF4-FFF2-40B4-BE49-F238E27FC236}">
                <a16:creationId xmlns:a16="http://schemas.microsoft.com/office/drawing/2014/main" id="{D0B7C009-AC52-2E17-DB36-213CA106B326}"/>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C197DDDA-5FB7-20DE-6893-D7B2481933B0}"/>
              </a:ext>
            </a:extLst>
          </p:cNvPr>
          <p:cNvSpPr>
            <a:spLocks noGrp="1"/>
          </p:cNvSpPr>
          <p:nvPr>
            <p:ph type="sldNum" sz="quarter" idx="12"/>
          </p:nvPr>
        </p:nvSpPr>
        <p:spPr/>
        <p:txBody>
          <a:bodyPr/>
          <a:lstStyle/>
          <a:p>
            <a:fld id="{2A9FE49E-BC3B-461C-BC75-017900532631}" type="slidenum">
              <a:rPr lang="ko-KR" altLang="en-US" smtClean="0"/>
              <a:t>‹#›</a:t>
            </a:fld>
            <a:endParaRPr lang="ko-KR" altLang="en-US"/>
          </a:p>
        </p:txBody>
      </p:sp>
    </p:spTree>
    <p:extLst>
      <p:ext uri="{BB962C8B-B14F-4D97-AF65-F5344CB8AC3E}">
        <p14:creationId xmlns:p14="http://schemas.microsoft.com/office/powerpoint/2010/main" val="151968329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빈 화면">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69EA3E-9787-6A4F-6F0B-F6ADC809FB9C}"/>
              </a:ext>
            </a:extLst>
          </p:cNvPr>
          <p:cNvSpPr txBox="1"/>
          <p:nvPr userDrawn="1"/>
        </p:nvSpPr>
        <p:spPr>
          <a:xfrm>
            <a:off x="9998245" y="6578779"/>
            <a:ext cx="2194833" cy="230832"/>
          </a:xfrm>
          <a:prstGeom prst="rect">
            <a:avLst/>
          </a:prstGeom>
          <a:noFill/>
        </p:spPr>
        <p:txBody>
          <a:bodyPr wrap="none" rtlCol="0">
            <a:spAutoFit/>
          </a:bodyPr>
          <a:lstStyle/>
          <a:p>
            <a:pPr algn="r"/>
            <a:r>
              <a:rPr lang="en-US" altLang="ko-KR" sz="900">
                <a:solidFill>
                  <a:schemeClr val="bg1"/>
                </a:solidFill>
                <a:latin typeface="Arial" panose="020B0604020202020204" pitchFamily="34" charset="0"/>
                <a:cs typeface="Arial" panose="020B0604020202020204" pitchFamily="34" charset="0"/>
              </a:rPr>
              <a:t>ⓒSaebyeol Yu.</a:t>
            </a:r>
            <a:r>
              <a:rPr lang="ko-KR" altLang="en-US" sz="900">
                <a:solidFill>
                  <a:schemeClr val="bg1"/>
                </a:solidFill>
                <a:latin typeface="Arial" panose="020B0604020202020204" pitchFamily="34" charset="0"/>
                <a:cs typeface="Arial" panose="020B0604020202020204" pitchFamily="34" charset="0"/>
              </a:rPr>
              <a:t> </a:t>
            </a:r>
            <a:r>
              <a:rPr lang="en-US" altLang="ko-KR" sz="900" err="1">
                <a:solidFill>
                  <a:schemeClr val="bg1"/>
                </a:solidFill>
                <a:latin typeface="Arial" panose="020B0604020202020204" pitchFamily="34" charset="0"/>
                <a:cs typeface="Arial" panose="020B0604020202020204" pitchFamily="34" charset="0"/>
              </a:rPr>
              <a:t>Saebyeol’s</a:t>
            </a:r>
            <a:r>
              <a:rPr lang="ko-KR" altLang="en-US" sz="900">
                <a:solidFill>
                  <a:schemeClr val="bg1"/>
                </a:solidFill>
                <a:latin typeface="Arial" panose="020B0604020202020204" pitchFamily="34" charset="0"/>
                <a:cs typeface="Arial" panose="020B0604020202020204" pitchFamily="34" charset="0"/>
              </a:rPr>
              <a:t> </a:t>
            </a:r>
            <a:r>
              <a:rPr lang="en-US" altLang="ko-KR" sz="900">
                <a:solidFill>
                  <a:schemeClr val="bg1"/>
                </a:solidFill>
                <a:latin typeface="Arial" panose="020B0604020202020204" pitchFamily="34" charset="0"/>
                <a:cs typeface="Arial" panose="020B0604020202020204" pitchFamily="34" charset="0"/>
              </a:rPr>
              <a:t>PowerPoint</a:t>
            </a:r>
            <a:endParaRPr lang="ko-KR" altLang="en-US" sz="900">
              <a:solidFill>
                <a:schemeClr val="bg1"/>
              </a:solidFill>
              <a:latin typeface="Arial" panose="020B0604020202020204" pitchFamily="34" charset="0"/>
              <a:cs typeface="Arial" panose="020B0604020202020204" pitchFamily="34" charset="0"/>
            </a:endParaRPr>
          </a:p>
        </p:txBody>
      </p:sp>
      <p:sp>
        <p:nvSpPr>
          <p:cNvPr id="2" name="날짜 개체 틀 1">
            <a:extLst>
              <a:ext uri="{FF2B5EF4-FFF2-40B4-BE49-F238E27FC236}">
                <a16:creationId xmlns:a16="http://schemas.microsoft.com/office/drawing/2014/main" id="{BD9201A1-5D41-A577-3DCD-550551029A7A}"/>
              </a:ext>
            </a:extLst>
          </p:cNvPr>
          <p:cNvSpPr>
            <a:spLocks noGrp="1"/>
          </p:cNvSpPr>
          <p:nvPr>
            <p:ph type="dt" sz="half" idx="10"/>
          </p:nvPr>
        </p:nvSpPr>
        <p:spPr/>
        <p:txBody>
          <a:bodyPr/>
          <a:lstStyle/>
          <a:p>
            <a:fld id="{E49EAAD8-1AEE-45A5-920F-D51CAF4BDD7D}" type="datetimeFigureOut">
              <a:rPr lang="ko-KR" altLang="en-US" smtClean="0"/>
              <a:t>2023-03-24</a:t>
            </a:fld>
            <a:endParaRPr lang="ko-KR" altLang="en-US"/>
          </a:p>
        </p:txBody>
      </p:sp>
      <p:sp>
        <p:nvSpPr>
          <p:cNvPr id="3" name="바닥글 개체 틀 2">
            <a:extLst>
              <a:ext uri="{FF2B5EF4-FFF2-40B4-BE49-F238E27FC236}">
                <a16:creationId xmlns:a16="http://schemas.microsoft.com/office/drawing/2014/main" id="{D0B7C009-AC52-2E17-DB36-213CA106B326}"/>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C197DDDA-5FB7-20DE-6893-D7B2481933B0}"/>
              </a:ext>
            </a:extLst>
          </p:cNvPr>
          <p:cNvSpPr>
            <a:spLocks noGrp="1"/>
          </p:cNvSpPr>
          <p:nvPr>
            <p:ph type="sldNum" sz="quarter" idx="12"/>
          </p:nvPr>
        </p:nvSpPr>
        <p:spPr/>
        <p:txBody>
          <a:bodyPr/>
          <a:lstStyle/>
          <a:p>
            <a:fld id="{2A9FE49E-BC3B-461C-BC75-017900532631}" type="slidenum">
              <a:rPr lang="ko-KR" altLang="en-US" smtClean="0"/>
              <a:t>‹#›</a:t>
            </a:fld>
            <a:endParaRPr lang="ko-KR" altLang="en-US"/>
          </a:p>
        </p:txBody>
      </p:sp>
    </p:spTree>
    <p:extLst>
      <p:ext uri="{BB962C8B-B14F-4D97-AF65-F5344CB8AC3E}">
        <p14:creationId xmlns:p14="http://schemas.microsoft.com/office/powerpoint/2010/main" val="279587319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3C59282-6318-1FDD-1EC2-338E85681B4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DE80E4C4-FFA8-A132-883C-2FFDEB6BCA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68DAD9D8-45F8-071D-F97E-250AA36FE4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1D62BE8C-4F48-C745-0FF2-FEB9C3CD3E35}"/>
              </a:ext>
            </a:extLst>
          </p:cNvPr>
          <p:cNvSpPr>
            <a:spLocks noGrp="1"/>
          </p:cNvSpPr>
          <p:nvPr>
            <p:ph type="dt" sz="half" idx="10"/>
          </p:nvPr>
        </p:nvSpPr>
        <p:spPr/>
        <p:txBody>
          <a:bodyPr/>
          <a:lstStyle/>
          <a:p>
            <a:fld id="{E49EAAD8-1AEE-45A5-920F-D51CAF4BDD7D}" type="datetimeFigureOut">
              <a:rPr lang="ko-KR" altLang="en-US" smtClean="0"/>
              <a:t>2023-03-24</a:t>
            </a:fld>
            <a:endParaRPr lang="ko-KR" altLang="en-US"/>
          </a:p>
        </p:txBody>
      </p:sp>
      <p:sp>
        <p:nvSpPr>
          <p:cNvPr id="6" name="바닥글 개체 틀 5">
            <a:extLst>
              <a:ext uri="{FF2B5EF4-FFF2-40B4-BE49-F238E27FC236}">
                <a16:creationId xmlns:a16="http://schemas.microsoft.com/office/drawing/2014/main" id="{C0D7D53F-2E5E-FCE0-7FAB-0EF17EE23DC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2EF84C0-2B17-AD6D-5DBB-098367179837}"/>
              </a:ext>
            </a:extLst>
          </p:cNvPr>
          <p:cNvSpPr>
            <a:spLocks noGrp="1"/>
          </p:cNvSpPr>
          <p:nvPr>
            <p:ph type="sldNum" sz="quarter" idx="12"/>
          </p:nvPr>
        </p:nvSpPr>
        <p:spPr/>
        <p:txBody>
          <a:bodyPr/>
          <a:lstStyle/>
          <a:p>
            <a:fld id="{2A9FE49E-BC3B-461C-BC75-017900532631}" type="slidenum">
              <a:rPr lang="ko-KR" altLang="en-US" smtClean="0"/>
              <a:t>‹#›</a:t>
            </a:fld>
            <a:endParaRPr lang="ko-KR" altLang="en-US"/>
          </a:p>
        </p:txBody>
      </p:sp>
    </p:spTree>
    <p:extLst>
      <p:ext uri="{BB962C8B-B14F-4D97-AF65-F5344CB8AC3E}">
        <p14:creationId xmlns:p14="http://schemas.microsoft.com/office/powerpoint/2010/main" val="473484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94AD12C-E34C-2CFC-6012-AA49B50D97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B896D85B-6C15-7A9B-0C6D-8F0FF9582A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6374A3F-C782-2EDE-055B-98C8434A06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9EAAD8-1AEE-45A5-920F-D51CAF4BDD7D}" type="datetimeFigureOut">
              <a:rPr lang="ko-KR" altLang="en-US" smtClean="0"/>
              <a:t>2023-03-24</a:t>
            </a:fld>
            <a:endParaRPr lang="ko-KR" altLang="en-US"/>
          </a:p>
        </p:txBody>
      </p:sp>
      <p:sp>
        <p:nvSpPr>
          <p:cNvPr id="5" name="바닥글 개체 틀 4">
            <a:extLst>
              <a:ext uri="{FF2B5EF4-FFF2-40B4-BE49-F238E27FC236}">
                <a16:creationId xmlns:a16="http://schemas.microsoft.com/office/drawing/2014/main" id="{5249CC79-1BD6-A4E8-EA80-D5EE06E7BE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668DA7DB-5A38-8891-D878-570510BCBC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9FE49E-BC3B-461C-BC75-017900532631}" type="slidenum">
              <a:rPr lang="ko-KR" altLang="en-US" smtClean="0"/>
              <a:t>‹#›</a:t>
            </a:fld>
            <a:endParaRPr lang="ko-KR" altLang="en-US"/>
          </a:p>
        </p:txBody>
      </p:sp>
    </p:spTree>
    <p:extLst>
      <p:ext uri="{BB962C8B-B14F-4D97-AF65-F5344CB8AC3E}">
        <p14:creationId xmlns:p14="http://schemas.microsoft.com/office/powerpoint/2010/main" val="388159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e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4.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C3FA9500-EA3E-B795-B595-3B7201544120}"/>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0" y="-9236"/>
            <a:ext cx="12192000" cy="6858000"/>
          </a:xfrm>
          <a:prstGeom prst="rect">
            <a:avLst/>
          </a:prstGeom>
        </p:spPr>
      </p:pic>
      <p:grpSp>
        <p:nvGrpSpPr>
          <p:cNvPr id="17" name="그룹 16">
            <a:extLst>
              <a:ext uri="{FF2B5EF4-FFF2-40B4-BE49-F238E27FC236}">
                <a16:creationId xmlns:a16="http://schemas.microsoft.com/office/drawing/2014/main" id="{3F33F6C4-6B8E-C891-642C-0B19DC3BC471}"/>
              </a:ext>
            </a:extLst>
          </p:cNvPr>
          <p:cNvGrpSpPr/>
          <p:nvPr/>
        </p:nvGrpSpPr>
        <p:grpSpPr>
          <a:xfrm>
            <a:off x="-995313" y="1438508"/>
            <a:ext cx="13975332" cy="4493941"/>
            <a:chOff x="-1196035" y="1761893"/>
            <a:chExt cx="13975332" cy="4493941"/>
          </a:xfrm>
        </p:grpSpPr>
        <p:sp>
          <p:nvSpPr>
            <p:cNvPr id="13" name="타원 12">
              <a:extLst>
                <a:ext uri="{FF2B5EF4-FFF2-40B4-BE49-F238E27FC236}">
                  <a16:creationId xmlns:a16="http://schemas.microsoft.com/office/drawing/2014/main" id="{463D27EF-8904-9836-43AC-6F29128F1866}"/>
                </a:ext>
              </a:extLst>
            </p:cNvPr>
            <p:cNvSpPr/>
            <p:nvPr/>
          </p:nvSpPr>
          <p:spPr>
            <a:xfrm>
              <a:off x="-1196035" y="1761893"/>
              <a:ext cx="13975332" cy="3802565"/>
            </a:xfrm>
            <a:custGeom>
              <a:avLst/>
              <a:gdLst>
                <a:gd name="connsiteX0" fmla="*/ 0 w 13526429"/>
                <a:gd name="connsiteY0" fmla="*/ 2146610 h 4293219"/>
                <a:gd name="connsiteX1" fmla="*/ 6763215 w 13526429"/>
                <a:gd name="connsiteY1" fmla="*/ 0 h 4293219"/>
                <a:gd name="connsiteX2" fmla="*/ 13526430 w 13526429"/>
                <a:gd name="connsiteY2" fmla="*/ 2146610 h 4293219"/>
                <a:gd name="connsiteX3" fmla="*/ 6763215 w 13526429"/>
                <a:gd name="connsiteY3" fmla="*/ 4293220 h 4293219"/>
                <a:gd name="connsiteX4" fmla="*/ 0 w 13526429"/>
                <a:gd name="connsiteY4" fmla="*/ 2146610 h 4293219"/>
                <a:gd name="connsiteX0" fmla="*/ 0 w 13732399"/>
                <a:gd name="connsiteY0" fmla="*/ 2219094 h 4365704"/>
                <a:gd name="connsiteX1" fmla="*/ 6763215 w 13732399"/>
                <a:gd name="connsiteY1" fmla="*/ 72484 h 4365704"/>
                <a:gd name="connsiteX2" fmla="*/ 11519210 w 13732399"/>
                <a:gd name="connsiteY2" fmla="*/ 663499 h 4365704"/>
                <a:gd name="connsiteX3" fmla="*/ 13526430 w 13732399"/>
                <a:gd name="connsiteY3" fmla="*/ 2219094 h 4365704"/>
                <a:gd name="connsiteX4" fmla="*/ 6763215 w 13732399"/>
                <a:gd name="connsiteY4" fmla="*/ 4365704 h 4365704"/>
                <a:gd name="connsiteX5" fmla="*/ 0 w 13732399"/>
                <a:gd name="connsiteY5" fmla="*/ 2219094 h 4365704"/>
                <a:gd name="connsiteX0" fmla="*/ 190205 w 13922604"/>
                <a:gd name="connsiteY0" fmla="*/ 2219094 h 4365704"/>
                <a:gd name="connsiteX1" fmla="*/ 2308937 w 13922604"/>
                <a:gd name="connsiteY1" fmla="*/ 641195 h 4365704"/>
                <a:gd name="connsiteX2" fmla="*/ 6953420 w 13922604"/>
                <a:gd name="connsiteY2" fmla="*/ 72484 h 4365704"/>
                <a:gd name="connsiteX3" fmla="*/ 11709415 w 13922604"/>
                <a:gd name="connsiteY3" fmla="*/ 663499 h 4365704"/>
                <a:gd name="connsiteX4" fmla="*/ 13716635 w 13922604"/>
                <a:gd name="connsiteY4" fmla="*/ 2219094 h 4365704"/>
                <a:gd name="connsiteX5" fmla="*/ 6953420 w 13922604"/>
                <a:gd name="connsiteY5" fmla="*/ 4365704 h 4365704"/>
                <a:gd name="connsiteX6" fmla="*/ 190205 w 13922604"/>
                <a:gd name="connsiteY6" fmla="*/ 2219094 h 4365704"/>
                <a:gd name="connsiteX0" fmla="*/ 190205 w 13922604"/>
                <a:gd name="connsiteY0" fmla="*/ 2249946 h 4396556"/>
                <a:gd name="connsiteX1" fmla="*/ 2308937 w 13922604"/>
                <a:gd name="connsiteY1" fmla="*/ 672047 h 4396556"/>
                <a:gd name="connsiteX2" fmla="*/ 6953420 w 13922604"/>
                <a:gd name="connsiteY2" fmla="*/ 103336 h 4396556"/>
                <a:gd name="connsiteX3" fmla="*/ 11709415 w 13922604"/>
                <a:gd name="connsiteY3" fmla="*/ 694351 h 4396556"/>
                <a:gd name="connsiteX4" fmla="*/ 13716635 w 13922604"/>
                <a:gd name="connsiteY4" fmla="*/ 2249946 h 4396556"/>
                <a:gd name="connsiteX5" fmla="*/ 6953420 w 13922604"/>
                <a:gd name="connsiteY5" fmla="*/ 4396556 h 4396556"/>
                <a:gd name="connsiteX6" fmla="*/ 190205 w 13922604"/>
                <a:gd name="connsiteY6" fmla="*/ 2249946 h 4396556"/>
                <a:gd name="connsiteX0" fmla="*/ 165972 w 14255210"/>
                <a:gd name="connsiteY0" fmla="*/ 3677302 h 4587624"/>
                <a:gd name="connsiteX1" fmla="*/ 2641543 w 14255210"/>
                <a:gd name="connsiteY1" fmla="*/ 672047 h 4587624"/>
                <a:gd name="connsiteX2" fmla="*/ 7286026 w 14255210"/>
                <a:gd name="connsiteY2" fmla="*/ 103336 h 4587624"/>
                <a:gd name="connsiteX3" fmla="*/ 12042021 w 14255210"/>
                <a:gd name="connsiteY3" fmla="*/ 694351 h 4587624"/>
                <a:gd name="connsiteX4" fmla="*/ 14049241 w 14255210"/>
                <a:gd name="connsiteY4" fmla="*/ 2249946 h 4587624"/>
                <a:gd name="connsiteX5" fmla="*/ 7286026 w 14255210"/>
                <a:gd name="connsiteY5" fmla="*/ 4396556 h 4587624"/>
                <a:gd name="connsiteX6" fmla="*/ 165972 w 14255210"/>
                <a:gd name="connsiteY6" fmla="*/ 3677302 h 4587624"/>
                <a:gd name="connsiteX0" fmla="*/ 0 w 14089238"/>
                <a:gd name="connsiteY0" fmla="*/ 3741918 h 4652240"/>
                <a:gd name="connsiteX1" fmla="*/ 7120054 w 14089238"/>
                <a:gd name="connsiteY1" fmla="*/ 167952 h 4652240"/>
                <a:gd name="connsiteX2" fmla="*/ 11876049 w 14089238"/>
                <a:gd name="connsiteY2" fmla="*/ 758967 h 4652240"/>
                <a:gd name="connsiteX3" fmla="*/ 13883269 w 14089238"/>
                <a:gd name="connsiteY3" fmla="*/ 2314562 h 4652240"/>
                <a:gd name="connsiteX4" fmla="*/ 7120054 w 14089238"/>
                <a:gd name="connsiteY4" fmla="*/ 4461172 h 4652240"/>
                <a:gd name="connsiteX5" fmla="*/ 0 w 14089238"/>
                <a:gd name="connsiteY5" fmla="*/ 3741918 h 4652240"/>
                <a:gd name="connsiteX0" fmla="*/ 53613 w 14142851"/>
                <a:gd name="connsiteY0" fmla="*/ 3741918 h 5378453"/>
                <a:gd name="connsiteX1" fmla="*/ 7173667 w 14142851"/>
                <a:gd name="connsiteY1" fmla="*/ 167952 h 5378453"/>
                <a:gd name="connsiteX2" fmla="*/ 11929662 w 14142851"/>
                <a:gd name="connsiteY2" fmla="*/ 758967 h 5378453"/>
                <a:gd name="connsiteX3" fmla="*/ 13936882 w 14142851"/>
                <a:gd name="connsiteY3" fmla="*/ 2314562 h 5378453"/>
                <a:gd name="connsiteX4" fmla="*/ 4441618 w 14142851"/>
                <a:gd name="connsiteY4" fmla="*/ 5342118 h 5378453"/>
                <a:gd name="connsiteX5" fmla="*/ 53613 w 14142851"/>
                <a:gd name="connsiteY5" fmla="*/ 3741918 h 5378453"/>
                <a:gd name="connsiteX0" fmla="*/ 49412 w 14439733"/>
                <a:gd name="connsiteY0" fmla="*/ 2563278 h 5268573"/>
                <a:gd name="connsiteX1" fmla="*/ 7470549 w 14439733"/>
                <a:gd name="connsiteY1" fmla="*/ 93282 h 5268573"/>
                <a:gd name="connsiteX2" fmla="*/ 12226544 w 14439733"/>
                <a:gd name="connsiteY2" fmla="*/ 684297 h 5268573"/>
                <a:gd name="connsiteX3" fmla="*/ 14233764 w 14439733"/>
                <a:gd name="connsiteY3" fmla="*/ 2239892 h 5268573"/>
                <a:gd name="connsiteX4" fmla="*/ 4738500 w 14439733"/>
                <a:gd name="connsiteY4" fmla="*/ 5267448 h 5268573"/>
                <a:gd name="connsiteX5" fmla="*/ 49412 w 14439733"/>
                <a:gd name="connsiteY5" fmla="*/ 2563278 h 5268573"/>
                <a:gd name="connsiteX0" fmla="*/ 48591 w 14137567"/>
                <a:gd name="connsiteY0" fmla="*/ 2563278 h 5279198"/>
                <a:gd name="connsiteX1" fmla="*/ 7469728 w 14137567"/>
                <a:gd name="connsiteY1" fmla="*/ 93282 h 5279198"/>
                <a:gd name="connsiteX2" fmla="*/ 12225723 w 14137567"/>
                <a:gd name="connsiteY2" fmla="*/ 684297 h 5279198"/>
                <a:gd name="connsiteX3" fmla="*/ 13898407 w 14137567"/>
                <a:gd name="connsiteY3" fmla="*/ 3466527 h 5279198"/>
                <a:gd name="connsiteX4" fmla="*/ 4737679 w 14137567"/>
                <a:gd name="connsiteY4" fmla="*/ 5267448 h 5279198"/>
                <a:gd name="connsiteX5" fmla="*/ 48591 w 14137567"/>
                <a:gd name="connsiteY5" fmla="*/ 2563278 h 5279198"/>
                <a:gd name="connsiteX0" fmla="*/ 47458 w 13725908"/>
                <a:gd name="connsiteY0" fmla="*/ 2563278 h 5352790"/>
                <a:gd name="connsiteX1" fmla="*/ 7468595 w 13725908"/>
                <a:gd name="connsiteY1" fmla="*/ 93282 h 5352790"/>
                <a:gd name="connsiteX2" fmla="*/ 12224590 w 13725908"/>
                <a:gd name="connsiteY2" fmla="*/ 684297 h 5352790"/>
                <a:gd name="connsiteX3" fmla="*/ 13417772 w 13725908"/>
                <a:gd name="connsiteY3" fmla="*/ 4392078 h 5352790"/>
                <a:gd name="connsiteX4" fmla="*/ 4736546 w 13725908"/>
                <a:gd name="connsiteY4" fmla="*/ 5267448 h 5352790"/>
                <a:gd name="connsiteX5" fmla="*/ 47458 w 13725908"/>
                <a:gd name="connsiteY5" fmla="*/ 2563278 h 5352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25908" h="5352790">
                  <a:moveTo>
                    <a:pt x="47458" y="2563278"/>
                  </a:moveTo>
                  <a:cubicBezTo>
                    <a:pt x="502800" y="1700917"/>
                    <a:pt x="5439073" y="406445"/>
                    <a:pt x="7468595" y="93282"/>
                  </a:cubicBezTo>
                  <a:cubicBezTo>
                    <a:pt x="9498117" y="-219881"/>
                    <a:pt x="11097388" y="326529"/>
                    <a:pt x="12224590" y="684297"/>
                  </a:cubicBezTo>
                  <a:cubicBezTo>
                    <a:pt x="13351792" y="1042065"/>
                    <a:pt x="14210438" y="3775044"/>
                    <a:pt x="13417772" y="4392078"/>
                  </a:cubicBezTo>
                  <a:cubicBezTo>
                    <a:pt x="12625106" y="5009112"/>
                    <a:pt x="6964932" y="5572248"/>
                    <a:pt x="4736546" y="5267448"/>
                  </a:cubicBezTo>
                  <a:cubicBezTo>
                    <a:pt x="2508160" y="4962648"/>
                    <a:pt x="-407884" y="3425639"/>
                    <a:pt x="47458" y="2563278"/>
                  </a:cubicBez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BAD5E8FB-4ECB-0FE5-50F2-F9573239F5DA}"/>
                </a:ext>
              </a:extLst>
            </p:cNvPr>
            <p:cNvSpPr txBox="1"/>
            <p:nvPr/>
          </p:nvSpPr>
          <p:spPr>
            <a:xfrm>
              <a:off x="2528198" y="3302768"/>
              <a:ext cx="7448962" cy="1754326"/>
            </a:xfrm>
            <a:prstGeom prst="rect">
              <a:avLst/>
            </a:prstGeom>
            <a:noFill/>
          </p:spPr>
          <p:txBody>
            <a:bodyPr wrap="none" rtlCol="0">
              <a:spAutoFit/>
            </a:bodyPr>
            <a:lstStyle/>
            <a:p>
              <a:pPr algn="ctr"/>
              <a:r>
                <a:rPr lang="en-US" altLang="ko-KR" sz="3600" b="1">
                  <a:solidFill>
                    <a:schemeClr val="bg1"/>
                  </a:solidFill>
                </a:rPr>
                <a:t>Integrated contents recommendation </a:t>
              </a:r>
            </a:p>
            <a:p>
              <a:pPr algn="ctr"/>
              <a:r>
                <a:rPr lang="en-US" altLang="ko-KR" sz="3600" b="1">
                  <a:solidFill>
                    <a:schemeClr val="bg1"/>
                  </a:solidFill>
                </a:rPr>
                <a:t>platform using Multi-Modality</a:t>
              </a:r>
            </a:p>
            <a:p>
              <a:pPr algn="ctr"/>
              <a:r>
                <a:rPr lang="en-US" altLang="ko-KR" sz="3600" b="1">
                  <a:solidFill>
                    <a:schemeClr val="bg1"/>
                  </a:solidFill>
                </a:rPr>
                <a:t> </a:t>
              </a:r>
              <a:endParaRPr lang="ko-KR" altLang="en-US" sz="3600" b="1">
                <a:solidFill>
                  <a:schemeClr val="bg1"/>
                </a:solidFill>
              </a:endParaRPr>
            </a:p>
          </p:txBody>
        </p:sp>
        <p:pic>
          <p:nvPicPr>
            <p:cNvPr id="15" name="그래픽 14" descr="가로줄로 채워진 원">
              <a:extLst>
                <a:ext uri="{FF2B5EF4-FFF2-40B4-BE49-F238E27FC236}">
                  <a16:creationId xmlns:a16="http://schemas.microsoft.com/office/drawing/2014/main" id="{4ACDD8B4-2ABA-CBFD-B8B9-F72065E54394}"/>
                </a:ext>
              </a:extLst>
            </p:cNvPr>
            <p:cNvPicPr>
              <a:picLocks noChangeAspect="1"/>
            </p:cNvPicPr>
            <p:nvPr/>
          </p:nvPicPr>
          <p:blipFill>
            <a:blip r:embed="rId3" cstate="screen">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2593" y="1761893"/>
              <a:ext cx="2202381" cy="2202381"/>
            </a:xfrm>
            <a:prstGeom prst="rect">
              <a:avLst/>
            </a:prstGeom>
          </p:spPr>
        </p:pic>
        <p:pic>
          <p:nvPicPr>
            <p:cNvPr id="16" name="그래픽 15" descr="가로줄로 채워진 원">
              <a:extLst>
                <a:ext uri="{FF2B5EF4-FFF2-40B4-BE49-F238E27FC236}">
                  <a16:creationId xmlns:a16="http://schemas.microsoft.com/office/drawing/2014/main" id="{2AFC23EE-49E4-D3E0-AC7B-3DADBE00C9D9}"/>
                </a:ext>
              </a:extLst>
            </p:cNvPr>
            <p:cNvPicPr>
              <a:picLocks noChangeAspect="1"/>
            </p:cNvPicPr>
            <p:nvPr/>
          </p:nvPicPr>
          <p:blipFill>
            <a:blip r:embed="rId3" cstate="screen">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41874" y="3695300"/>
              <a:ext cx="2560534" cy="2560534"/>
            </a:xfrm>
            <a:prstGeom prst="rect">
              <a:avLst/>
            </a:prstGeom>
          </p:spPr>
        </p:pic>
      </p:grpSp>
      <p:cxnSp>
        <p:nvCxnSpPr>
          <p:cNvPr id="19" name="직선 연결선 18">
            <a:extLst>
              <a:ext uri="{FF2B5EF4-FFF2-40B4-BE49-F238E27FC236}">
                <a16:creationId xmlns:a16="http://schemas.microsoft.com/office/drawing/2014/main" id="{1E728352-64C4-EA6C-25AD-65AC25FFE18B}"/>
              </a:ext>
            </a:extLst>
          </p:cNvPr>
          <p:cNvCxnSpPr>
            <a:cxnSpLocks/>
          </p:cNvCxnSpPr>
          <p:nvPr/>
        </p:nvCxnSpPr>
        <p:spPr>
          <a:xfrm>
            <a:off x="334536" y="345687"/>
            <a:ext cx="2252547"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2C23AC2-38BE-535F-431B-4442BB7ABF4B}"/>
              </a:ext>
            </a:extLst>
          </p:cNvPr>
          <p:cNvSpPr txBox="1"/>
          <p:nvPr/>
        </p:nvSpPr>
        <p:spPr>
          <a:xfrm>
            <a:off x="10397989" y="6014752"/>
            <a:ext cx="1354730" cy="461665"/>
          </a:xfrm>
          <a:prstGeom prst="rect">
            <a:avLst/>
          </a:prstGeom>
          <a:noFill/>
        </p:spPr>
        <p:txBody>
          <a:bodyPr wrap="none" rtlCol="0">
            <a:spAutoFit/>
          </a:bodyPr>
          <a:lstStyle/>
          <a:p>
            <a:pPr algn="r"/>
            <a:r>
              <a:rPr lang="en-US" altLang="ko-KR" sz="2400">
                <a:solidFill>
                  <a:schemeClr val="bg1"/>
                </a:solidFill>
              </a:rPr>
              <a:t>Team:</a:t>
            </a:r>
            <a:r>
              <a:rPr lang="ko-KR" altLang="en-US" sz="2400">
                <a:solidFill>
                  <a:schemeClr val="bg1"/>
                </a:solidFill>
              </a:rPr>
              <a:t> </a:t>
            </a:r>
            <a:r>
              <a:rPr lang="en-US" altLang="ko-KR" sz="2400">
                <a:solidFill>
                  <a:schemeClr val="bg1"/>
                </a:solidFill>
              </a:rPr>
              <a:t>5G</a:t>
            </a:r>
            <a:endParaRPr lang="ko-KR" altLang="en-US" sz="2400">
              <a:solidFill>
                <a:schemeClr val="bg1"/>
              </a:solidFill>
            </a:endParaRPr>
          </a:p>
        </p:txBody>
      </p:sp>
    </p:spTree>
    <p:extLst>
      <p:ext uri="{BB962C8B-B14F-4D97-AF65-F5344CB8AC3E}">
        <p14:creationId xmlns:p14="http://schemas.microsoft.com/office/powerpoint/2010/main" val="301099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위쪽 모서리 1">
            <a:extLst>
              <a:ext uri="{FF2B5EF4-FFF2-40B4-BE49-F238E27FC236}">
                <a16:creationId xmlns:a16="http://schemas.microsoft.com/office/drawing/2014/main" id="{72AD9708-7184-D0D2-8447-0FC756BFA607}"/>
              </a:ext>
            </a:extLst>
          </p:cNvPr>
          <p:cNvSpPr/>
          <p:nvPr/>
        </p:nvSpPr>
        <p:spPr>
          <a:xfrm flipV="1">
            <a:off x="423746" y="0"/>
            <a:ext cx="657922" cy="947854"/>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C8C11F40-27D1-5395-3684-92A7CD1FC542}"/>
              </a:ext>
            </a:extLst>
          </p:cNvPr>
          <p:cNvSpPr txBox="1"/>
          <p:nvPr/>
        </p:nvSpPr>
        <p:spPr>
          <a:xfrm>
            <a:off x="1159727" y="140060"/>
            <a:ext cx="6463693" cy="400110"/>
          </a:xfrm>
          <a:prstGeom prst="rect">
            <a:avLst/>
          </a:prstGeom>
          <a:noFill/>
        </p:spPr>
        <p:txBody>
          <a:bodyPr wrap="none" rtlCol="0">
            <a:spAutoFit/>
          </a:bodyPr>
          <a:lstStyle/>
          <a:p>
            <a:r>
              <a:rPr lang="en-US" altLang="ko-KR" sz="2000" b="1" spc="600">
                <a:solidFill>
                  <a:schemeClr val="accent1">
                    <a:lumMod val="50000"/>
                  </a:schemeClr>
                </a:solidFill>
              </a:rPr>
              <a:t>Contents based Model architecture</a:t>
            </a:r>
            <a:endParaRPr lang="ko-KR" altLang="en-US" sz="2000" b="1" spc="600">
              <a:solidFill>
                <a:schemeClr val="accent1">
                  <a:lumMod val="50000"/>
                </a:schemeClr>
              </a:solidFill>
            </a:endParaRPr>
          </a:p>
        </p:txBody>
      </p:sp>
      <p:sp>
        <p:nvSpPr>
          <p:cNvPr id="5" name="TextBox 4">
            <a:extLst>
              <a:ext uri="{FF2B5EF4-FFF2-40B4-BE49-F238E27FC236}">
                <a16:creationId xmlns:a16="http://schemas.microsoft.com/office/drawing/2014/main" id="{46917226-5A41-A010-242B-90432022EB60}"/>
              </a:ext>
            </a:extLst>
          </p:cNvPr>
          <p:cNvSpPr txBox="1"/>
          <p:nvPr/>
        </p:nvSpPr>
        <p:spPr>
          <a:xfrm>
            <a:off x="420179" y="175075"/>
            <a:ext cx="663964" cy="307777"/>
          </a:xfrm>
          <a:prstGeom prst="rect">
            <a:avLst/>
          </a:prstGeom>
          <a:noFill/>
        </p:spPr>
        <p:txBody>
          <a:bodyPr wrap="none" rtlCol="0">
            <a:spAutoFit/>
          </a:bodyPr>
          <a:lstStyle/>
          <a:p>
            <a:pPr algn="ctr"/>
            <a:r>
              <a:rPr lang="en-US" altLang="ko-KR" sz="1400">
                <a:solidFill>
                  <a:schemeClr val="bg1"/>
                </a:solidFill>
              </a:rPr>
              <a:t>Part 2</a:t>
            </a:r>
            <a:endParaRPr lang="ko-KR" altLang="en-US" sz="1400">
              <a:solidFill>
                <a:schemeClr val="bg1"/>
              </a:solidFill>
            </a:endParaRPr>
          </a:p>
        </p:txBody>
      </p:sp>
      <p:sp>
        <p:nvSpPr>
          <p:cNvPr id="4" name="사각형: 둥근 모서리 3">
            <a:extLst>
              <a:ext uri="{FF2B5EF4-FFF2-40B4-BE49-F238E27FC236}">
                <a16:creationId xmlns:a16="http://schemas.microsoft.com/office/drawing/2014/main" id="{E1426A3D-4957-7BAB-C958-552079F09298}"/>
              </a:ext>
            </a:extLst>
          </p:cNvPr>
          <p:cNvSpPr/>
          <p:nvPr/>
        </p:nvSpPr>
        <p:spPr>
          <a:xfrm>
            <a:off x="3559443" y="2774406"/>
            <a:ext cx="5073113" cy="178835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t>Pretrained Model </a:t>
            </a:r>
          </a:p>
          <a:p>
            <a:pPr algn="ctr"/>
            <a:r>
              <a:rPr lang="en-US" altLang="ko-KR" err="1"/>
              <a:t>koBERT</a:t>
            </a:r>
            <a:r>
              <a:rPr lang="en-US" altLang="ko-KR"/>
              <a:t> </a:t>
            </a:r>
            <a:endParaRPr lang="ko-KR" altLang="en-US"/>
          </a:p>
        </p:txBody>
      </p:sp>
      <p:sp>
        <p:nvSpPr>
          <p:cNvPr id="15" name="타원 14">
            <a:extLst>
              <a:ext uri="{FF2B5EF4-FFF2-40B4-BE49-F238E27FC236}">
                <a16:creationId xmlns:a16="http://schemas.microsoft.com/office/drawing/2014/main" id="{246C25AA-19B4-D033-307E-98EB55976EF8}"/>
              </a:ext>
            </a:extLst>
          </p:cNvPr>
          <p:cNvSpPr/>
          <p:nvPr/>
        </p:nvSpPr>
        <p:spPr>
          <a:xfrm>
            <a:off x="583808" y="1640485"/>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FDBBDDB8-96CD-4EB9-E5B0-96F6A2078ECF}"/>
              </a:ext>
            </a:extLst>
          </p:cNvPr>
          <p:cNvSpPr/>
          <p:nvPr/>
        </p:nvSpPr>
        <p:spPr>
          <a:xfrm>
            <a:off x="503909" y="1600536"/>
            <a:ext cx="1526959" cy="248575"/>
          </a:xfrm>
          <a:prstGeom prst="rect">
            <a:avLst/>
          </a:prstGeom>
          <a:noFill/>
          <a:ln w="28575">
            <a:solidFill>
              <a:srgbClr val="584C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타원 16">
            <a:extLst>
              <a:ext uri="{FF2B5EF4-FFF2-40B4-BE49-F238E27FC236}">
                <a16:creationId xmlns:a16="http://schemas.microsoft.com/office/drawing/2014/main" id="{3971C037-0958-8650-006B-ABBDC7F706A7}"/>
              </a:ext>
            </a:extLst>
          </p:cNvPr>
          <p:cNvSpPr/>
          <p:nvPr/>
        </p:nvSpPr>
        <p:spPr>
          <a:xfrm>
            <a:off x="823505" y="1640485"/>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타원 17">
            <a:extLst>
              <a:ext uri="{FF2B5EF4-FFF2-40B4-BE49-F238E27FC236}">
                <a16:creationId xmlns:a16="http://schemas.microsoft.com/office/drawing/2014/main" id="{AF79B8E1-5A8D-077E-F8B2-5538508A1326}"/>
              </a:ext>
            </a:extLst>
          </p:cNvPr>
          <p:cNvSpPr/>
          <p:nvPr/>
        </p:nvSpPr>
        <p:spPr>
          <a:xfrm>
            <a:off x="1054325" y="1640485"/>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타원 18">
            <a:extLst>
              <a:ext uri="{FF2B5EF4-FFF2-40B4-BE49-F238E27FC236}">
                <a16:creationId xmlns:a16="http://schemas.microsoft.com/office/drawing/2014/main" id="{745CC409-3E1A-05EE-C5E0-7D24C6DD471C}"/>
              </a:ext>
            </a:extLst>
          </p:cNvPr>
          <p:cNvSpPr/>
          <p:nvPr/>
        </p:nvSpPr>
        <p:spPr>
          <a:xfrm>
            <a:off x="1285143" y="1640485"/>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타원 19">
            <a:extLst>
              <a:ext uri="{FF2B5EF4-FFF2-40B4-BE49-F238E27FC236}">
                <a16:creationId xmlns:a16="http://schemas.microsoft.com/office/drawing/2014/main" id="{9614EFB0-E67D-5D45-6B79-A4A7B6B20799}"/>
              </a:ext>
            </a:extLst>
          </p:cNvPr>
          <p:cNvSpPr/>
          <p:nvPr/>
        </p:nvSpPr>
        <p:spPr>
          <a:xfrm>
            <a:off x="1515961" y="1640485"/>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타원 20">
            <a:extLst>
              <a:ext uri="{FF2B5EF4-FFF2-40B4-BE49-F238E27FC236}">
                <a16:creationId xmlns:a16="http://schemas.microsoft.com/office/drawing/2014/main" id="{742EB0CA-7127-DFB2-2415-DD9D831E7E1F}"/>
              </a:ext>
            </a:extLst>
          </p:cNvPr>
          <p:cNvSpPr/>
          <p:nvPr/>
        </p:nvSpPr>
        <p:spPr>
          <a:xfrm>
            <a:off x="1746779" y="1640485"/>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a:extLst>
              <a:ext uri="{FF2B5EF4-FFF2-40B4-BE49-F238E27FC236}">
                <a16:creationId xmlns:a16="http://schemas.microsoft.com/office/drawing/2014/main" id="{B51DB77F-E30D-516C-3431-6C943FBBE77F}"/>
              </a:ext>
            </a:extLst>
          </p:cNvPr>
          <p:cNvSpPr txBox="1"/>
          <p:nvPr/>
        </p:nvSpPr>
        <p:spPr>
          <a:xfrm>
            <a:off x="650109" y="1801698"/>
            <a:ext cx="1380758" cy="369332"/>
          </a:xfrm>
          <a:prstGeom prst="rect">
            <a:avLst/>
          </a:prstGeom>
          <a:noFill/>
        </p:spPr>
        <p:txBody>
          <a:bodyPr wrap="square" rtlCol="0">
            <a:spAutoFit/>
          </a:bodyPr>
          <a:lstStyle/>
          <a:p>
            <a:r>
              <a:rPr lang="en-US" altLang="ko-KR"/>
              <a:t> Drama Title</a:t>
            </a:r>
            <a:endParaRPr lang="ko-KR" altLang="en-US"/>
          </a:p>
        </p:txBody>
      </p:sp>
      <p:grpSp>
        <p:nvGrpSpPr>
          <p:cNvPr id="23" name="그룹 22">
            <a:extLst>
              <a:ext uri="{FF2B5EF4-FFF2-40B4-BE49-F238E27FC236}">
                <a16:creationId xmlns:a16="http://schemas.microsoft.com/office/drawing/2014/main" id="{F559E1EA-3127-F050-5B96-8F81FAC9D578}"/>
              </a:ext>
            </a:extLst>
          </p:cNvPr>
          <p:cNvGrpSpPr/>
          <p:nvPr/>
        </p:nvGrpSpPr>
        <p:grpSpPr>
          <a:xfrm>
            <a:off x="522382" y="2219372"/>
            <a:ext cx="1526960" cy="608310"/>
            <a:chOff x="2512381" y="5086905"/>
            <a:chExt cx="1526960" cy="608310"/>
          </a:xfrm>
        </p:grpSpPr>
        <p:sp>
          <p:nvSpPr>
            <p:cNvPr id="122" name="타원 121">
              <a:extLst>
                <a:ext uri="{FF2B5EF4-FFF2-40B4-BE49-F238E27FC236}">
                  <a16:creationId xmlns:a16="http://schemas.microsoft.com/office/drawing/2014/main" id="{9C8D70B9-84B4-9134-DDC5-8FE6DA1A64FE}"/>
                </a:ext>
              </a:extLst>
            </p:cNvPr>
            <p:cNvSpPr/>
            <p:nvPr/>
          </p:nvSpPr>
          <p:spPr>
            <a:xfrm>
              <a:off x="2592280"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직사각형 122">
              <a:extLst>
                <a:ext uri="{FF2B5EF4-FFF2-40B4-BE49-F238E27FC236}">
                  <a16:creationId xmlns:a16="http://schemas.microsoft.com/office/drawing/2014/main" id="{F28F7EAC-F7AA-2A6D-DF20-1907112ED4E9}"/>
                </a:ext>
              </a:extLst>
            </p:cNvPr>
            <p:cNvSpPr/>
            <p:nvPr/>
          </p:nvSpPr>
          <p:spPr>
            <a:xfrm>
              <a:off x="2512381" y="5086905"/>
              <a:ext cx="1526959" cy="248575"/>
            </a:xfrm>
            <a:prstGeom prst="rect">
              <a:avLst/>
            </a:prstGeom>
            <a:noFill/>
            <a:ln w="28575">
              <a:solidFill>
                <a:srgbClr val="584C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4" name="타원 123">
              <a:extLst>
                <a:ext uri="{FF2B5EF4-FFF2-40B4-BE49-F238E27FC236}">
                  <a16:creationId xmlns:a16="http://schemas.microsoft.com/office/drawing/2014/main" id="{F18F1458-761A-36CC-2A71-6A47FD7CD95C}"/>
                </a:ext>
              </a:extLst>
            </p:cNvPr>
            <p:cNvSpPr/>
            <p:nvPr/>
          </p:nvSpPr>
          <p:spPr>
            <a:xfrm>
              <a:off x="2831977"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타원 124">
              <a:extLst>
                <a:ext uri="{FF2B5EF4-FFF2-40B4-BE49-F238E27FC236}">
                  <a16:creationId xmlns:a16="http://schemas.microsoft.com/office/drawing/2014/main" id="{F993ED3F-0C10-5582-A211-93A34ACCEE5A}"/>
                </a:ext>
              </a:extLst>
            </p:cNvPr>
            <p:cNvSpPr/>
            <p:nvPr/>
          </p:nvSpPr>
          <p:spPr>
            <a:xfrm>
              <a:off x="3062797"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6" name="타원 125">
              <a:extLst>
                <a:ext uri="{FF2B5EF4-FFF2-40B4-BE49-F238E27FC236}">
                  <a16:creationId xmlns:a16="http://schemas.microsoft.com/office/drawing/2014/main" id="{588B4A02-20F2-FE78-C99C-4AA5C3B1008C}"/>
                </a:ext>
              </a:extLst>
            </p:cNvPr>
            <p:cNvSpPr/>
            <p:nvPr/>
          </p:nvSpPr>
          <p:spPr>
            <a:xfrm>
              <a:off x="3293615"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7" name="타원 126">
              <a:extLst>
                <a:ext uri="{FF2B5EF4-FFF2-40B4-BE49-F238E27FC236}">
                  <a16:creationId xmlns:a16="http://schemas.microsoft.com/office/drawing/2014/main" id="{50758D35-19CA-C333-CE91-0E87A7157A0E}"/>
                </a:ext>
              </a:extLst>
            </p:cNvPr>
            <p:cNvSpPr/>
            <p:nvPr/>
          </p:nvSpPr>
          <p:spPr>
            <a:xfrm>
              <a:off x="3524433"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8" name="타원 127">
              <a:extLst>
                <a:ext uri="{FF2B5EF4-FFF2-40B4-BE49-F238E27FC236}">
                  <a16:creationId xmlns:a16="http://schemas.microsoft.com/office/drawing/2014/main" id="{0D1A9691-622D-2347-C31B-CFC7C433FB5A}"/>
                </a:ext>
              </a:extLst>
            </p:cNvPr>
            <p:cNvSpPr/>
            <p:nvPr/>
          </p:nvSpPr>
          <p:spPr>
            <a:xfrm>
              <a:off x="3755251"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9" name="TextBox 128">
              <a:extLst>
                <a:ext uri="{FF2B5EF4-FFF2-40B4-BE49-F238E27FC236}">
                  <a16:creationId xmlns:a16="http://schemas.microsoft.com/office/drawing/2014/main" id="{A1FEE916-55F8-2034-A7BB-338A24EDDDEF}"/>
                </a:ext>
              </a:extLst>
            </p:cNvPr>
            <p:cNvSpPr txBox="1"/>
            <p:nvPr/>
          </p:nvSpPr>
          <p:spPr>
            <a:xfrm>
              <a:off x="2513395" y="5325883"/>
              <a:ext cx="1525946" cy="369332"/>
            </a:xfrm>
            <a:prstGeom prst="rect">
              <a:avLst/>
            </a:prstGeom>
            <a:noFill/>
          </p:spPr>
          <p:txBody>
            <a:bodyPr wrap="square" rtlCol="0">
              <a:spAutoFit/>
            </a:bodyPr>
            <a:lstStyle/>
            <a:p>
              <a:r>
                <a:rPr lang="en-US" altLang="ko-KR"/>
                <a:t> Drama Genre</a:t>
              </a:r>
              <a:endParaRPr lang="ko-KR" altLang="en-US"/>
            </a:p>
          </p:txBody>
        </p:sp>
      </p:grpSp>
      <p:grpSp>
        <p:nvGrpSpPr>
          <p:cNvPr id="6" name="그룹 5">
            <a:extLst>
              <a:ext uri="{FF2B5EF4-FFF2-40B4-BE49-F238E27FC236}">
                <a16:creationId xmlns:a16="http://schemas.microsoft.com/office/drawing/2014/main" id="{1AD2FAE2-9A25-9A52-8C7E-D80D9F368C73}"/>
              </a:ext>
            </a:extLst>
          </p:cNvPr>
          <p:cNvGrpSpPr/>
          <p:nvPr/>
        </p:nvGrpSpPr>
        <p:grpSpPr>
          <a:xfrm>
            <a:off x="493028" y="3143753"/>
            <a:ext cx="1621173" cy="579431"/>
            <a:chOff x="493028" y="3143753"/>
            <a:chExt cx="1621173" cy="579431"/>
          </a:xfrm>
        </p:grpSpPr>
        <p:sp>
          <p:nvSpPr>
            <p:cNvPr id="131" name="타원 130">
              <a:extLst>
                <a:ext uri="{FF2B5EF4-FFF2-40B4-BE49-F238E27FC236}">
                  <a16:creationId xmlns:a16="http://schemas.microsoft.com/office/drawing/2014/main" id="{45387D91-A9FD-ADD4-81C3-41FD04CC7919}"/>
                </a:ext>
              </a:extLst>
            </p:cNvPr>
            <p:cNvSpPr/>
            <p:nvPr/>
          </p:nvSpPr>
          <p:spPr>
            <a:xfrm>
              <a:off x="602281" y="3183702"/>
              <a:ext cx="159798" cy="16867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직사각형 131">
              <a:extLst>
                <a:ext uri="{FF2B5EF4-FFF2-40B4-BE49-F238E27FC236}">
                  <a16:creationId xmlns:a16="http://schemas.microsoft.com/office/drawing/2014/main" id="{384CF597-FD02-D7F9-E56C-88B4E6B7F4AA}"/>
                </a:ext>
              </a:extLst>
            </p:cNvPr>
            <p:cNvSpPr/>
            <p:nvPr/>
          </p:nvSpPr>
          <p:spPr>
            <a:xfrm>
              <a:off x="522382" y="3143753"/>
              <a:ext cx="1526959" cy="248575"/>
            </a:xfrm>
            <a:prstGeom prst="rect">
              <a:avLst/>
            </a:prstGeom>
            <a:noFill/>
            <a:ln w="28575">
              <a:solidFill>
                <a:srgbClr val="584C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3" name="타원 132">
              <a:extLst>
                <a:ext uri="{FF2B5EF4-FFF2-40B4-BE49-F238E27FC236}">
                  <a16:creationId xmlns:a16="http://schemas.microsoft.com/office/drawing/2014/main" id="{F8BBDD90-CE14-F61C-DE01-71A2AE95D106}"/>
                </a:ext>
              </a:extLst>
            </p:cNvPr>
            <p:cNvSpPr/>
            <p:nvPr/>
          </p:nvSpPr>
          <p:spPr>
            <a:xfrm>
              <a:off x="841978" y="3183702"/>
              <a:ext cx="159798" cy="16867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4" name="타원 133">
              <a:extLst>
                <a:ext uri="{FF2B5EF4-FFF2-40B4-BE49-F238E27FC236}">
                  <a16:creationId xmlns:a16="http://schemas.microsoft.com/office/drawing/2014/main" id="{4D6979B5-53CA-572D-8AEA-D3250FEA751A}"/>
                </a:ext>
              </a:extLst>
            </p:cNvPr>
            <p:cNvSpPr/>
            <p:nvPr/>
          </p:nvSpPr>
          <p:spPr>
            <a:xfrm>
              <a:off x="1072798" y="3183702"/>
              <a:ext cx="159798" cy="16867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5" name="타원 134">
              <a:extLst>
                <a:ext uri="{FF2B5EF4-FFF2-40B4-BE49-F238E27FC236}">
                  <a16:creationId xmlns:a16="http://schemas.microsoft.com/office/drawing/2014/main" id="{3D221078-07CD-DDC8-D916-BDE3CA090A79}"/>
                </a:ext>
              </a:extLst>
            </p:cNvPr>
            <p:cNvSpPr/>
            <p:nvPr/>
          </p:nvSpPr>
          <p:spPr>
            <a:xfrm>
              <a:off x="1303616" y="3183702"/>
              <a:ext cx="159798" cy="16867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6" name="타원 135">
              <a:extLst>
                <a:ext uri="{FF2B5EF4-FFF2-40B4-BE49-F238E27FC236}">
                  <a16:creationId xmlns:a16="http://schemas.microsoft.com/office/drawing/2014/main" id="{524917CE-AD63-728C-EE2D-C82D04DEDB9D}"/>
                </a:ext>
              </a:extLst>
            </p:cNvPr>
            <p:cNvSpPr/>
            <p:nvPr/>
          </p:nvSpPr>
          <p:spPr>
            <a:xfrm>
              <a:off x="1534434" y="3183702"/>
              <a:ext cx="159798" cy="16867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7" name="타원 136">
              <a:extLst>
                <a:ext uri="{FF2B5EF4-FFF2-40B4-BE49-F238E27FC236}">
                  <a16:creationId xmlns:a16="http://schemas.microsoft.com/office/drawing/2014/main" id="{9B675836-B9AC-35F4-69F4-494A64F8DDB0}"/>
                </a:ext>
              </a:extLst>
            </p:cNvPr>
            <p:cNvSpPr/>
            <p:nvPr/>
          </p:nvSpPr>
          <p:spPr>
            <a:xfrm>
              <a:off x="1765252" y="3183702"/>
              <a:ext cx="159798" cy="16867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8" name="TextBox 137">
              <a:extLst>
                <a:ext uri="{FF2B5EF4-FFF2-40B4-BE49-F238E27FC236}">
                  <a16:creationId xmlns:a16="http://schemas.microsoft.com/office/drawing/2014/main" id="{516C1A5A-AA28-7C6C-BDDB-A92BE9143470}"/>
                </a:ext>
              </a:extLst>
            </p:cNvPr>
            <p:cNvSpPr txBox="1"/>
            <p:nvPr/>
          </p:nvSpPr>
          <p:spPr>
            <a:xfrm>
              <a:off x="493028" y="3353852"/>
              <a:ext cx="1621173" cy="369332"/>
            </a:xfrm>
            <a:prstGeom prst="rect">
              <a:avLst/>
            </a:prstGeom>
            <a:noFill/>
          </p:spPr>
          <p:txBody>
            <a:bodyPr wrap="square" rtlCol="0">
              <a:spAutoFit/>
            </a:bodyPr>
            <a:lstStyle/>
            <a:p>
              <a:r>
                <a:rPr lang="en-US" altLang="ko-KR"/>
                <a:t> Webtoon Title</a:t>
              </a:r>
              <a:endParaRPr lang="ko-KR" altLang="en-US"/>
            </a:p>
          </p:txBody>
        </p:sp>
      </p:grpSp>
      <p:grpSp>
        <p:nvGrpSpPr>
          <p:cNvPr id="7" name="그룹 6">
            <a:extLst>
              <a:ext uri="{FF2B5EF4-FFF2-40B4-BE49-F238E27FC236}">
                <a16:creationId xmlns:a16="http://schemas.microsoft.com/office/drawing/2014/main" id="{603509F0-B37C-57CC-D18C-50ACB8FCDAC9}"/>
              </a:ext>
            </a:extLst>
          </p:cNvPr>
          <p:cNvGrpSpPr/>
          <p:nvPr/>
        </p:nvGrpSpPr>
        <p:grpSpPr>
          <a:xfrm>
            <a:off x="420178" y="3762589"/>
            <a:ext cx="1741129" cy="608310"/>
            <a:chOff x="420178" y="3762589"/>
            <a:chExt cx="1741129" cy="608310"/>
          </a:xfrm>
        </p:grpSpPr>
        <p:sp>
          <p:nvSpPr>
            <p:cNvPr id="140" name="타원 139">
              <a:extLst>
                <a:ext uri="{FF2B5EF4-FFF2-40B4-BE49-F238E27FC236}">
                  <a16:creationId xmlns:a16="http://schemas.microsoft.com/office/drawing/2014/main" id="{D4A4685F-E877-78EA-133A-9904BE12CEAA}"/>
                </a:ext>
              </a:extLst>
            </p:cNvPr>
            <p:cNvSpPr/>
            <p:nvPr/>
          </p:nvSpPr>
          <p:spPr>
            <a:xfrm>
              <a:off x="620754" y="3802538"/>
              <a:ext cx="159798" cy="16867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1" name="직사각형 140">
              <a:extLst>
                <a:ext uri="{FF2B5EF4-FFF2-40B4-BE49-F238E27FC236}">
                  <a16:creationId xmlns:a16="http://schemas.microsoft.com/office/drawing/2014/main" id="{DB318D7D-3831-3CA8-17CA-D03353A3B7A8}"/>
                </a:ext>
              </a:extLst>
            </p:cNvPr>
            <p:cNvSpPr/>
            <p:nvPr/>
          </p:nvSpPr>
          <p:spPr>
            <a:xfrm>
              <a:off x="540855" y="3762589"/>
              <a:ext cx="1526959" cy="248575"/>
            </a:xfrm>
            <a:prstGeom prst="rect">
              <a:avLst/>
            </a:prstGeom>
            <a:noFill/>
            <a:ln w="28575">
              <a:solidFill>
                <a:srgbClr val="584C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2" name="타원 141">
              <a:extLst>
                <a:ext uri="{FF2B5EF4-FFF2-40B4-BE49-F238E27FC236}">
                  <a16:creationId xmlns:a16="http://schemas.microsoft.com/office/drawing/2014/main" id="{B45E0EF9-3FDE-7882-9B40-6D746E2DF777}"/>
                </a:ext>
              </a:extLst>
            </p:cNvPr>
            <p:cNvSpPr/>
            <p:nvPr/>
          </p:nvSpPr>
          <p:spPr>
            <a:xfrm>
              <a:off x="860451" y="3802538"/>
              <a:ext cx="159798" cy="16867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3" name="타원 142">
              <a:extLst>
                <a:ext uri="{FF2B5EF4-FFF2-40B4-BE49-F238E27FC236}">
                  <a16:creationId xmlns:a16="http://schemas.microsoft.com/office/drawing/2014/main" id="{C4750BF6-E7B5-F63A-1537-B0BAB04F6F31}"/>
                </a:ext>
              </a:extLst>
            </p:cNvPr>
            <p:cNvSpPr/>
            <p:nvPr/>
          </p:nvSpPr>
          <p:spPr>
            <a:xfrm>
              <a:off x="1091271" y="3802538"/>
              <a:ext cx="159798" cy="16867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4" name="타원 143">
              <a:extLst>
                <a:ext uri="{FF2B5EF4-FFF2-40B4-BE49-F238E27FC236}">
                  <a16:creationId xmlns:a16="http://schemas.microsoft.com/office/drawing/2014/main" id="{390ACE28-3996-1B4F-5F1E-CFFF5C2866A9}"/>
                </a:ext>
              </a:extLst>
            </p:cNvPr>
            <p:cNvSpPr/>
            <p:nvPr/>
          </p:nvSpPr>
          <p:spPr>
            <a:xfrm>
              <a:off x="1322089" y="3802538"/>
              <a:ext cx="159798" cy="16867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5" name="타원 144">
              <a:extLst>
                <a:ext uri="{FF2B5EF4-FFF2-40B4-BE49-F238E27FC236}">
                  <a16:creationId xmlns:a16="http://schemas.microsoft.com/office/drawing/2014/main" id="{0328EFA5-E62C-1E38-A46C-46D1FA2A7305}"/>
                </a:ext>
              </a:extLst>
            </p:cNvPr>
            <p:cNvSpPr/>
            <p:nvPr/>
          </p:nvSpPr>
          <p:spPr>
            <a:xfrm>
              <a:off x="1552907" y="3802538"/>
              <a:ext cx="159798" cy="16867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6" name="타원 145">
              <a:extLst>
                <a:ext uri="{FF2B5EF4-FFF2-40B4-BE49-F238E27FC236}">
                  <a16:creationId xmlns:a16="http://schemas.microsoft.com/office/drawing/2014/main" id="{1308CAA1-63A0-CBBA-208F-AA07E2A442DE}"/>
                </a:ext>
              </a:extLst>
            </p:cNvPr>
            <p:cNvSpPr/>
            <p:nvPr/>
          </p:nvSpPr>
          <p:spPr>
            <a:xfrm>
              <a:off x="1783725" y="3802538"/>
              <a:ext cx="159798" cy="16867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7" name="TextBox 146">
              <a:extLst>
                <a:ext uri="{FF2B5EF4-FFF2-40B4-BE49-F238E27FC236}">
                  <a16:creationId xmlns:a16="http://schemas.microsoft.com/office/drawing/2014/main" id="{DDDCF039-4EC4-A2C3-B027-422FF03C552E}"/>
                </a:ext>
              </a:extLst>
            </p:cNvPr>
            <p:cNvSpPr txBox="1"/>
            <p:nvPr/>
          </p:nvSpPr>
          <p:spPr>
            <a:xfrm>
              <a:off x="420178" y="4001567"/>
              <a:ext cx="1741129" cy="369332"/>
            </a:xfrm>
            <a:prstGeom prst="rect">
              <a:avLst/>
            </a:prstGeom>
            <a:noFill/>
          </p:spPr>
          <p:txBody>
            <a:bodyPr wrap="square" rtlCol="0">
              <a:spAutoFit/>
            </a:bodyPr>
            <a:lstStyle/>
            <a:p>
              <a:r>
                <a:rPr lang="en-US" altLang="ko-KR"/>
                <a:t> Webtoon Genre</a:t>
              </a:r>
              <a:endParaRPr lang="ko-KR" altLang="en-US"/>
            </a:p>
          </p:txBody>
        </p:sp>
      </p:grpSp>
      <p:grpSp>
        <p:nvGrpSpPr>
          <p:cNvPr id="8" name="그룹 7">
            <a:extLst>
              <a:ext uri="{FF2B5EF4-FFF2-40B4-BE49-F238E27FC236}">
                <a16:creationId xmlns:a16="http://schemas.microsoft.com/office/drawing/2014/main" id="{63155C38-F199-D1A9-AA4B-E07D958C247A}"/>
              </a:ext>
            </a:extLst>
          </p:cNvPr>
          <p:cNvGrpSpPr/>
          <p:nvPr/>
        </p:nvGrpSpPr>
        <p:grpSpPr>
          <a:xfrm>
            <a:off x="540136" y="4723643"/>
            <a:ext cx="1526959" cy="570494"/>
            <a:chOff x="540136" y="4723643"/>
            <a:chExt cx="1526959" cy="570494"/>
          </a:xfrm>
        </p:grpSpPr>
        <p:sp>
          <p:nvSpPr>
            <p:cNvPr id="149" name="타원 148">
              <a:extLst>
                <a:ext uri="{FF2B5EF4-FFF2-40B4-BE49-F238E27FC236}">
                  <a16:creationId xmlns:a16="http://schemas.microsoft.com/office/drawing/2014/main" id="{E0B50BB2-5719-8058-C251-29413E9191BA}"/>
                </a:ext>
              </a:extLst>
            </p:cNvPr>
            <p:cNvSpPr/>
            <p:nvPr/>
          </p:nvSpPr>
          <p:spPr>
            <a:xfrm>
              <a:off x="620035" y="4763592"/>
              <a:ext cx="159798" cy="16867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0" name="직사각형 149">
              <a:extLst>
                <a:ext uri="{FF2B5EF4-FFF2-40B4-BE49-F238E27FC236}">
                  <a16:creationId xmlns:a16="http://schemas.microsoft.com/office/drawing/2014/main" id="{34F66A71-9596-C4E4-5E6E-1ABB71BA1207}"/>
                </a:ext>
              </a:extLst>
            </p:cNvPr>
            <p:cNvSpPr/>
            <p:nvPr/>
          </p:nvSpPr>
          <p:spPr>
            <a:xfrm>
              <a:off x="540136" y="4723643"/>
              <a:ext cx="1526959" cy="248575"/>
            </a:xfrm>
            <a:prstGeom prst="rect">
              <a:avLst/>
            </a:prstGeom>
            <a:noFill/>
            <a:ln w="28575">
              <a:solidFill>
                <a:srgbClr val="584C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1" name="타원 150">
              <a:extLst>
                <a:ext uri="{FF2B5EF4-FFF2-40B4-BE49-F238E27FC236}">
                  <a16:creationId xmlns:a16="http://schemas.microsoft.com/office/drawing/2014/main" id="{BFAC7A68-2B6A-7B44-0E71-1606C7159A04}"/>
                </a:ext>
              </a:extLst>
            </p:cNvPr>
            <p:cNvSpPr/>
            <p:nvPr/>
          </p:nvSpPr>
          <p:spPr>
            <a:xfrm>
              <a:off x="859732" y="4763592"/>
              <a:ext cx="159798" cy="16867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2" name="타원 151">
              <a:extLst>
                <a:ext uri="{FF2B5EF4-FFF2-40B4-BE49-F238E27FC236}">
                  <a16:creationId xmlns:a16="http://schemas.microsoft.com/office/drawing/2014/main" id="{8D9E26C9-AED5-F074-926B-A537E1FD68D0}"/>
                </a:ext>
              </a:extLst>
            </p:cNvPr>
            <p:cNvSpPr/>
            <p:nvPr/>
          </p:nvSpPr>
          <p:spPr>
            <a:xfrm>
              <a:off x="1090552" y="4763592"/>
              <a:ext cx="159798" cy="16867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3" name="타원 152">
              <a:extLst>
                <a:ext uri="{FF2B5EF4-FFF2-40B4-BE49-F238E27FC236}">
                  <a16:creationId xmlns:a16="http://schemas.microsoft.com/office/drawing/2014/main" id="{EAC9FBE3-CBCF-2287-ACD0-FB461F5A7AB6}"/>
                </a:ext>
              </a:extLst>
            </p:cNvPr>
            <p:cNvSpPr/>
            <p:nvPr/>
          </p:nvSpPr>
          <p:spPr>
            <a:xfrm>
              <a:off x="1321370" y="4763592"/>
              <a:ext cx="159798" cy="16867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4" name="타원 153">
              <a:extLst>
                <a:ext uri="{FF2B5EF4-FFF2-40B4-BE49-F238E27FC236}">
                  <a16:creationId xmlns:a16="http://schemas.microsoft.com/office/drawing/2014/main" id="{CDA29DEE-E59C-69A0-6D61-1C499F9129E5}"/>
                </a:ext>
              </a:extLst>
            </p:cNvPr>
            <p:cNvSpPr/>
            <p:nvPr/>
          </p:nvSpPr>
          <p:spPr>
            <a:xfrm>
              <a:off x="1552188" y="4763592"/>
              <a:ext cx="159798" cy="16867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5" name="타원 154">
              <a:extLst>
                <a:ext uri="{FF2B5EF4-FFF2-40B4-BE49-F238E27FC236}">
                  <a16:creationId xmlns:a16="http://schemas.microsoft.com/office/drawing/2014/main" id="{3E4A4F43-6F66-56AD-8889-C867EBB8BFC6}"/>
                </a:ext>
              </a:extLst>
            </p:cNvPr>
            <p:cNvSpPr/>
            <p:nvPr/>
          </p:nvSpPr>
          <p:spPr>
            <a:xfrm>
              <a:off x="1783006" y="4763592"/>
              <a:ext cx="159798" cy="16867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6" name="TextBox 155">
              <a:extLst>
                <a:ext uri="{FF2B5EF4-FFF2-40B4-BE49-F238E27FC236}">
                  <a16:creationId xmlns:a16="http://schemas.microsoft.com/office/drawing/2014/main" id="{28EE74DE-3C25-F685-93DA-A3EB18481D0F}"/>
                </a:ext>
              </a:extLst>
            </p:cNvPr>
            <p:cNvSpPr txBox="1"/>
            <p:nvPr/>
          </p:nvSpPr>
          <p:spPr>
            <a:xfrm>
              <a:off x="686336" y="4924805"/>
              <a:ext cx="1380758" cy="369332"/>
            </a:xfrm>
            <a:prstGeom prst="rect">
              <a:avLst/>
            </a:prstGeom>
            <a:noFill/>
          </p:spPr>
          <p:txBody>
            <a:bodyPr wrap="square" rtlCol="0">
              <a:spAutoFit/>
            </a:bodyPr>
            <a:lstStyle/>
            <a:p>
              <a:r>
                <a:rPr lang="en-US" altLang="ko-KR"/>
                <a:t> Movie Title</a:t>
              </a:r>
              <a:endParaRPr lang="ko-KR" altLang="en-US"/>
            </a:p>
          </p:txBody>
        </p:sp>
      </p:grpSp>
      <p:grpSp>
        <p:nvGrpSpPr>
          <p:cNvPr id="9" name="그룹 8">
            <a:extLst>
              <a:ext uri="{FF2B5EF4-FFF2-40B4-BE49-F238E27FC236}">
                <a16:creationId xmlns:a16="http://schemas.microsoft.com/office/drawing/2014/main" id="{6A8B9311-333D-E118-0991-73E4CE512A4D}"/>
              </a:ext>
            </a:extLst>
          </p:cNvPr>
          <p:cNvGrpSpPr/>
          <p:nvPr/>
        </p:nvGrpSpPr>
        <p:grpSpPr>
          <a:xfrm>
            <a:off x="558609" y="5342479"/>
            <a:ext cx="1526960" cy="608310"/>
            <a:chOff x="558609" y="5342479"/>
            <a:chExt cx="1526960" cy="608310"/>
          </a:xfrm>
        </p:grpSpPr>
        <p:sp>
          <p:nvSpPr>
            <p:cNvPr id="158" name="타원 157">
              <a:extLst>
                <a:ext uri="{FF2B5EF4-FFF2-40B4-BE49-F238E27FC236}">
                  <a16:creationId xmlns:a16="http://schemas.microsoft.com/office/drawing/2014/main" id="{41054438-35D3-B982-D502-6D6AE2213CAB}"/>
                </a:ext>
              </a:extLst>
            </p:cNvPr>
            <p:cNvSpPr/>
            <p:nvPr/>
          </p:nvSpPr>
          <p:spPr>
            <a:xfrm>
              <a:off x="638508" y="5382428"/>
              <a:ext cx="159798" cy="16867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9" name="직사각형 158">
              <a:extLst>
                <a:ext uri="{FF2B5EF4-FFF2-40B4-BE49-F238E27FC236}">
                  <a16:creationId xmlns:a16="http://schemas.microsoft.com/office/drawing/2014/main" id="{9C81121B-E9D4-ED12-47A0-1A6A5C39B4D4}"/>
                </a:ext>
              </a:extLst>
            </p:cNvPr>
            <p:cNvSpPr/>
            <p:nvPr/>
          </p:nvSpPr>
          <p:spPr>
            <a:xfrm>
              <a:off x="558609" y="5342479"/>
              <a:ext cx="1526959" cy="248575"/>
            </a:xfrm>
            <a:prstGeom prst="rect">
              <a:avLst/>
            </a:prstGeom>
            <a:noFill/>
            <a:ln w="28575">
              <a:solidFill>
                <a:srgbClr val="584C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0" name="타원 159">
              <a:extLst>
                <a:ext uri="{FF2B5EF4-FFF2-40B4-BE49-F238E27FC236}">
                  <a16:creationId xmlns:a16="http://schemas.microsoft.com/office/drawing/2014/main" id="{93744B3E-5086-3625-A782-04B2CF2B4B8D}"/>
                </a:ext>
              </a:extLst>
            </p:cNvPr>
            <p:cNvSpPr/>
            <p:nvPr/>
          </p:nvSpPr>
          <p:spPr>
            <a:xfrm>
              <a:off x="878205" y="5382428"/>
              <a:ext cx="159798" cy="16867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1" name="타원 160">
              <a:extLst>
                <a:ext uri="{FF2B5EF4-FFF2-40B4-BE49-F238E27FC236}">
                  <a16:creationId xmlns:a16="http://schemas.microsoft.com/office/drawing/2014/main" id="{56DCF067-5BCF-A63F-CF06-3A92BCFC452F}"/>
                </a:ext>
              </a:extLst>
            </p:cNvPr>
            <p:cNvSpPr/>
            <p:nvPr/>
          </p:nvSpPr>
          <p:spPr>
            <a:xfrm>
              <a:off x="1109025" y="5382428"/>
              <a:ext cx="159798" cy="16867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2" name="타원 161">
              <a:extLst>
                <a:ext uri="{FF2B5EF4-FFF2-40B4-BE49-F238E27FC236}">
                  <a16:creationId xmlns:a16="http://schemas.microsoft.com/office/drawing/2014/main" id="{2FA8876D-8C89-610B-F872-1F66F3FC3AA8}"/>
                </a:ext>
              </a:extLst>
            </p:cNvPr>
            <p:cNvSpPr/>
            <p:nvPr/>
          </p:nvSpPr>
          <p:spPr>
            <a:xfrm>
              <a:off x="1339843" y="5382428"/>
              <a:ext cx="159798" cy="16867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3" name="타원 162">
              <a:extLst>
                <a:ext uri="{FF2B5EF4-FFF2-40B4-BE49-F238E27FC236}">
                  <a16:creationId xmlns:a16="http://schemas.microsoft.com/office/drawing/2014/main" id="{BBA6F390-8318-A86E-999B-DD89A3F176BF}"/>
                </a:ext>
              </a:extLst>
            </p:cNvPr>
            <p:cNvSpPr/>
            <p:nvPr/>
          </p:nvSpPr>
          <p:spPr>
            <a:xfrm>
              <a:off x="1570661" y="5382428"/>
              <a:ext cx="159798" cy="16867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4" name="타원 163">
              <a:extLst>
                <a:ext uri="{FF2B5EF4-FFF2-40B4-BE49-F238E27FC236}">
                  <a16:creationId xmlns:a16="http://schemas.microsoft.com/office/drawing/2014/main" id="{32329461-8F6C-3AB9-77D1-9016AF425226}"/>
                </a:ext>
              </a:extLst>
            </p:cNvPr>
            <p:cNvSpPr/>
            <p:nvPr/>
          </p:nvSpPr>
          <p:spPr>
            <a:xfrm>
              <a:off x="1801479" y="5382428"/>
              <a:ext cx="159798" cy="16867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5" name="TextBox 164">
              <a:extLst>
                <a:ext uri="{FF2B5EF4-FFF2-40B4-BE49-F238E27FC236}">
                  <a16:creationId xmlns:a16="http://schemas.microsoft.com/office/drawing/2014/main" id="{AF5052BA-E834-CFAC-B89C-813C50AB89D0}"/>
                </a:ext>
              </a:extLst>
            </p:cNvPr>
            <p:cNvSpPr txBox="1"/>
            <p:nvPr/>
          </p:nvSpPr>
          <p:spPr>
            <a:xfrm>
              <a:off x="559623" y="5581457"/>
              <a:ext cx="1525946" cy="369332"/>
            </a:xfrm>
            <a:prstGeom prst="rect">
              <a:avLst/>
            </a:prstGeom>
            <a:noFill/>
          </p:spPr>
          <p:txBody>
            <a:bodyPr wrap="square" rtlCol="0">
              <a:spAutoFit/>
            </a:bodyPr>
            <a:lstStyle/>
            <a:p>
              <a:r>
                <a:rPr lang="en-US" altLang="ko-KR"/>
                <a:t> Movie Genre</a:t>
              </a:r>
              <a:endParaRPr lang="ko-KR" altLang="en-US"/>
            </a:p>
          </p:txBody>
        </p:sp>
      </p:grpSp>
      <p:cxnSp>
        <p:nvCxnSpPr>
          <p:cNvPr id="11" name="직선 화살표 연결선 10">
            <a:extLst>
              <a:ext uri="{FF2B5EF4-FFF2-40B4-BE49-F238E27FC236}">
                <a16:creationId xmlns:a16="http://schemas.microsoft.com/office/drawing/2014/main" id="{2D8B84E4-9249-DC80-DA10-32A0A8F5AD69}"/>
              </a:ext>
            </a:extLst>
          </p:cNvPr>
          <p:cNvCxnSpPr>
            <a:cxnSpLocks/>
          </p:cNvCxnSpPr>
          <p:nvPr/>
        </p:nvCxnSpPr>
        <p:spPr>
          <a:xfrm>
            <a:off x="2161307" y="1717964"/>
            <a:ext cx="1314802" cy="158955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F4A0E4B6-6707-9FBC-53B4-E67197E7BF2B}"/>
              </a:ext>
            </a:extLst>
          </p:cNvPr>
          <p:cNvCxnSpPr>
            <a:cxnSpLocks/>
          </p:cNvCxnSpPr>
          <p:nvPr/>
        </p:nvCxnSpPr>
        <p:spPr>
          <a:xfrm>
            <a:off x="2152197" y="2343659"/>
            <a:ext cx="1274494" cy="119485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E55FF36F-FB6C-0DD3-AB66-A6A2D93BFA2B}"/>
              </a:ext>
            </a:extLst>
          </p:cNvPr>
          <p:cNvCxnSpPr>
            <a:cxnSpLocks/>
          </p:cNvCxnSpPr>
          <p:nvPr/>
        </p:nvCxnSpPr>
        <p:spPr>
          <a:xfrm>
            <a:off x="2143555" y="3268040"/>
            <a:ext cx="1274054" cy="45514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847A2EA2-D512-0028-DC38-664C7D7FE28B}"/>
              </a:ext>
            </a:extLst>
          </p:cNvPr>
          <p:cNvCxnSpPr>
            <a:cxnSpLocks/>
          </p:cNvCxnSpPr>
          <p:nvPr/>
        </p:nvCxnSpPr>
        <p:spPr>
          <a:xfrm flipV="1">
            <a:off x="2138834" y="3802538"/>
            <a:ext cx="1287857" cy="11321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51B8079E-DB65-C80A-41CB-D86F0A072DA5}"/>
              </a:ext>
            </a:extLst>
          </p:cNvPr>
          <p:cNvCxnSpPr>
            <a:cxnSpLocks/>
          </p:cNvCxnSpPr>
          <p:nvPr/>
        </p:nvCxnSpPr>
        <p:spPr>
          <a:xfrm flipV="1">
            <a:off x="2114201" y="3943528"/>
            <a:ext cx="1303408" cy="9044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632173A8-575C-A14E-379E-003F42791225}"/>
              </a:ext>
            </a:extLst>
          </p:cNvPr>
          <p:cNvCxnSpPr>
            <a:cxnSpLocks/>
          </p:cNvCxnSpPr>
          <p:nvPr/>
        </p:nvCxnSpPr>
        <p:spPr>
          <a:xfrm flipV="1">
            <a:off x="2114201" y="4135914"/>
            <a:ext cx="1332041" cy="135954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id="{ED73B3EF-1705-B2A7-08BB-704D8FC01098}"/>
              </a:ext>
            </a:extLst>
          </p:cNvPr>
          <p:cNvGrpSpPr/>
          <p:nvPr/>
        </p:nvGrpSpPr>
        <p:grpSpPr>
          <a:xfrm>
            <a:off x="9809018" y="1600536"/>
            <a:ext cx="2170546" cy="570494"/>
            <a:chOff x="2298836" y="5086905"/>
            <a:chExt cx="2170546" cy="570494"/>
          </a:xfrm>
        </p:grpSpPr>
        <p:sp>
          <p:nvSpPr>
            <p:cNvPr id="36" name="타원 35">
              <a:extLst>
                <a:ext uri="{FF2B5EF4-FFF2-40B4-BE49-F238E27FC236}">
                  <a16:creationId xmlns:a16="http://schemas.microsoft.com/office/drawing/2014/main" id="{F91DAF1E-D3ED-7232-54A1-FE10DD044B8E}"/>
                </a:ext>
              </a:extLst>
            </p:cNvPr>
            <p:cNvSpPr/>
            <p:nvPr/>
          </p:nvSpPr>
          <p:spPr>
            <a:xfrm>
              <a:off x="2592280"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a:extLst>
                <a:ext uri="{FF2B5EF4-FFF2-40B4-BE49-F238E27FC236}">
                  <a16:creationId xmlns:a16="http://schemas.microsoft.com/office/drawing/2014/main" id="{492F0975-C2CD-F9D9-CD72-21D171CAE4B1}"/>
                </a:ext>
              </a:extLst>
            </p:cNvPr>
            <p:cNvSpPr/>
            <p:nvPr/>
          </p:nvSpPr>
          <p:spPr>
            <a:xfrm>
              <a:off x="2512381" y="5086905"/>
              <a:ext cx="1526959" cy="248575"/>
            </a:xfrm>
            <a:prstGeom prst="rect">
              <a:avLst/>
            </a:prstGeom>
            <a:noFill/>
            <a:ln w="28575">
              <a:solidFill>
                <a:srgbClr val="584C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타원 37">
              <a:extLst>
                <a:ext uri="{FF2B5EF4-FFF2-40B4-BE49-F238E27FC236}">
                  <a16:creationId xmlns:a16="http://schemas.microsoft.com/office/drawing/2014/main" id="{E80FA31B-DEF7-BF07-1D5E-9D632709F4C2}"/>
                </a:ext>
              </a:extLst>
            </p:cNvPr>
            <p:cNvSpPr/>
            <p:nvPr/>
          </p:nvSpPr>
          <p:spPr>
            <a:xfrm>
              <a:off x="2831977"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타원 38">
              <a:extLst>
                <a:ext uri="{FF2B5EF4-FFF2-40B4-BE49-F238E27FC236}">
                  <a16:creationId xmlns:a16="http://schemas.microsoft.com/office/drawing/2014/main" id="{0A994971-41DC-FB0E-C01D-27FBC6EC2930}"/>
                </a:ext>
              </a:extLst>
            </p:cNvPr>
            <p:cNvSpPr/>
            <p:nvPr/>
          </p:nvSpPr>
          <p:spPr>
            <a:xfrm>
              <a:off x="3062797"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타원 39">
              <a:extLst>
                <a:ext uri="{FF2B5EF4-FFF2-40B4-BE49-F238E27FC236}">
                  <a16:creationId xmlns:a16="http://schemas.microsoft.com/office/drawing/2014/main" id="{1EDB31CF-C8AD-096A-3313-F4A861E134BF}"/>
                </a:ext>
              </a:extLst>
            </p:cNvPr>
            <p:cNvSpPr/>
            <p:nvPr/>
          </p:nvSpPr>
          <p:spPr>
            <a:xfrm>
              <a:off x="3293615"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타원 40">
              <a:extLst>
                <a:ext uri="{FF2B5EF4-FFF2-40B4-BE49-F238E27FC236}">
                  <a16:creationId xmlns:a16="http://schemas.microsoft.com/office/drawing/2014/main" id="{31D5ABAF-1722-E034-5DD7-8F88A80C8F29}"/>
                </a:ext>
              </a:extLst>
            </p:cNvPr>
            <p:cNvSpPr/>
            <p:nvPr/>
          </p:nvSpPr>
          <p:spPr>
            <a:xfrm>
              <a:off x="3524433"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타원 41">
              <a:extLst>
                <a:ext uri="{FF2B5EF4-FFF2-40B4-BE49-F238E27FC236}">
                  <a16:creationId xmlns:a16="http://schemas.microsoft.com/office/drawing/2014/main" id="{570CAC0A-201B-82D4-0873-6E3C3DD59765}"/>
                </a:ext>
              </a:extLst>
            </p:cNvPr>
            <p:cNvSpPr/>
            <p:nvPr/>
          </p:nvSpPr>
          <p:spPr>
            <a:xfrm>
              <a:off x="3755251"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TextBox 42">
              <a:extLst>
                <a:ext uri="{FF2B5EF4-FFF2-40B4-BE49-F238E27FC236}">
                  <a16:creationId xmlns:a16="http://schemas.microsoft.com/office/drawing/2014/main" id="{BAD3DBF4-AF65-2993-E330-EF2FB9881BFF}"/>
                </a:ext>
              </a:extLst>
            </p:cNvPr>
            <p:cNvSpPr txBox="1"/>
            <p:nvPr/>
          </p:nvSpPr>
          <p:spPr>
            <a:xfrm>
              <a:off x="2298836" y="5288067"/>
              <a:ext cx="2170546" cy="369332"/>
            </a:xfrm>
            <a:prstGeom prst="rect">
              <a:avLst/>
            </a:prstGeom>
            <a:noFill/>
          </p:spPr>
          <p:txBody>
            <a:bodyPr wrap="square" rtlCol="0">
              <a:spAutoFit/>
            </a:bodyPr>
            <a:lstStyle/>
            <a:p>
              <a:r>
                <a:rPr lang="en-US" altLang="ko-KR"/>
                <a:t> Title Embedding</a:t>
              </a:r>
              <a:endParaRPr lang="ko-KR" altLang="en-US"/>
            </a:p>
          </p:txBody>
        </p:sp>
      </p:grpSp>
      <p:grpSp>
        <p:nvGrpSpPr>
          <p:cNvPr id="44" name="그룹 43">
            <a:extLst>
              <a:ext uri="{FF2B5EF4-FFF2-40B4-BE49-F238E27FC236}">
                <a16:creationId xmlns:a16="http://schemas.microsoft.com/office/drawing/2014/main" id="{CB95D6D0-69C4-57A8-5C5B-8C9735A953DD}"/>
              </a:ext>
            </a:extLst>
          </p:cNvPr>
          <p:cNvGrpSpPr/>
          <p:nvPr/>
        </p:nvGrpSpPr>
        <p:grpSpPr>
          <a:xfrm>
            <a:off x="9809018" y="2219372"/>
            <a:ext cx="2170546" cy="608310"/>
            <a:chOff x="2280363" y="5086905"/>
            <a:chExt cx="2170546" cy="608310"/>
          </a:xfrm>
        </p:grpSpPr>
        <p:sp>
          <p:nvSpPr>
            <p:cNvPr id="45" name="타원 44">
              <a:extLst>
                <a:ext uri="{FF2B5EF4-FFF2-40B4-BE49-F238E27FC236}">
                  <a16:creationId xmlns:a16="http://schemas.microsoft.com/office/drawing/2014/main" id="{A234360F-38A8-E9CE-FA4A-9EE7B210F833}"/>
                </a:ext>
              </a:extLst>
            </p:cNvPr>
            <p:cNvSpPr/>
            <p:nvPr/>
          </p:nvSpPr>
          <p:spPr>
            <a:xfrm>
              <a:off x="2592280"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직사각형 45">
              <a:extLst>
                <a:ext uri="{FF2B5EF4-FFF2-40B4-BE49-F238E27FC236}">
                  <a16:creationId xmlns:a16="http://schemas.microsoft.com/office/drawing/2014/main" id="{33BD0EC7-CD3F-C1D5-D023-91506E28B435}"/>
                </a:ext>
              </a:extLst>
            </p:cNvPr>
            <p:cNvSpPr/>
            <p:nvPr/>
          </p:nvSpPr>
          <p:spPr>
            <a:xfrm>
              <a:off x="2512381" y="5086905"/>
              <a:ext cx="1526959" cy="248575"/>
            </a:xfrm>
            <a:prstGeom prst="rect">
              <a:avLst/>
            </a:prstGeom>
            <a:noFill/>
            <a:ln w="28575">
              <a:solidFill>
                <a:srgbClr val="584C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7D9FD52D-88FD-9F08-13CF-90EC9B2B58D9}"/>
                </a:ext>
              </a:extLst>
            </p:cNvPr>
            <p:cNvSpPr/>
            <p:nvPr/>
          </p:nvSpPr>
          <p:spPr>
            <a:xfrm>
              <a:off x="2831977"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CCB3BB41-80F5-2499-3C3F-23EE8859216C}"/>
                </a:ext>
              </a:extLst>
            </p:cNvPr>
            <p:cNvSpPr/>
            <p:nvPr/>
          </p:nvSpPr>
          <p:spPr>
            <a:xfrm>
              <a:off x="3062797"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타원 48">
              <a:extLst>
                <a:ext uri="{FF2B5EF4-FFF2-40B4-BE49-F238E27FC236}">
                  <a16:creationId xmlns:a16="http://schemas.microsoft.com/office/drawing/2014/main" id="{44611D25-A708-FC49-DDAF-8C90FC8494CE}"/>
                </a:ext>
              </a:extLst>
            </p:cNvPr>
            <p:cNvSpPr/>
            <p:nvPr/>
          </p:nvSpPr>
          <p:spPr>
            <a:xfrm>
              <a:off x="3293615"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타원 49">
              <a:extLst>
                <a:ext uri="{FF2B5EF4-FFF2-40B4-BE49-F238E27FC236}">
                  <a16:creationId xmlns:a16="http://schemas.microsoft.com/office/drawing/2014/main" id="{5217C522-D22B-F822-7A1E-85A97279146B}"/>
                </a:ext>
              </a:extLst>
            </p:cNvPr>
            <p:cNvSpPr/>
            <p:nvPr/>
          </p:nvSpPr>
          <p:spPr>
            <a:xfrm>
              <a:off x="3524433"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타원 50">
              <a:extLst>
                <a:ext uri="{FF2B5EF4-FFF2-40B4-BE49-F238E27FC236}">
                  <a16:creationId xmlns:a16="http://schemas.microsoft.com/office/drawing/2014/main" id="{10F6910F-98B0-66E0-250B-074739E10E38}"/>
                </a:ext>
              </a:extLst>
            </p:cNvPr>
            <p:cNvSpPr/>
            <p:nvPr/>
          </p:nvSpPr>
          <p:spPr>
            <a:xfrm>
              <a:off x="3755251"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TextBox 51">
              <a:extLst>
                <a:ext uri="{FF2B5EF4-FFF2-40B4-BE49-F238E27FC236}">
                  <a16:creationId xmlns:a16="http://schemas.microsoft.com/office/drawing/2014/main" id="{A696E7CF-55C8-D075-5603-E94D22B47457}"/>
                </a:ext>
              </a:extLst>
            </p:cNvPr>
            <p:cNvSpPr txBox="1"/>
            <p:nvPr/>
          </p:nvSpPr>
          <p:spPr>
            <a:xfrm>
              <a:off x="2280363" y="5325883"/>
              <a:ext cx="2170546" cy="369332"/>
            </a:xfrm>
            <a:prstGeom prst="rect">
              <a:avLst/>
            </a:prstGeom>
            <a:noFill/>
          </p:spPr>
          <p:txBody>
            <a:bodyPr wrap="square" rtlCol="0">
              <a:spAutoFit/>
            </a:bodyPr>
            <a:lstStyle/>
            <a:p>
              <a:r>
                <a:rPr lang="en-US" altLang="ko-KR"/>
                <a:t>Genre Embedding</a:t>
              </a:r>
              <a:endParaRPr lang="ko-KR" altLang="en-US"/>
            </a:p>
          </p:txBody>
        </p:sp>
      </p:grpSp>
      <p:grpSp>
        <p:nvGrpSpPr>
          <p:cNvPr id="53" name="그룹 52">
            <a:extLst>
              <a:ext uri="{FF2B5EF4-FFF2-40B4-BE49-F238E27FC236}">
                <a16:creationId xmlns:a16="http://schemas.microsoft.com/office/drawing/2014/main" id="{48297C61-BD45-C000-229F-6DDB55F775A7}"/>
              </a:ext>
            </a:extLst>
          </p:cNvPr>
          <p:cNvGrpSpPr/>
          <p:nvPr/>
        </p:nvGrpSpPr>
        <p:grpSpPr>
          <a:xfrm>
            <a:off x="9891728" y="3143753"/>
            <a:ext cx="1777890" cy="579431"/>
            <a:chOff x="373074" y="3143753"/>
            <a:chExt cx="1777890" cy="579431"/>
          </a:xfrm>
        </p:grpSpPr>
        <p:sp>
          <p:nvSpPr>
            <p:cNvPr id="54" name="타원 53">
              <a:extLst>
                <a:ext uri="{FF2B5EF4-FFF2-40B4-BE49-F238E27FC236}">
                  <a16:creationId xmlns:a16="http://schemas.microsoft.com/office/drawing/2014/main" id="{3317CD97-10EA-3DAD-27C6-8294D000E9CC}"/>
                </a:ext>
              </a:extLst>
            </p:cNvPr>
            <p:cNvSpPr/>
            <p:nvPr/>
          </p:nvSpPr>
          <p:spPr>
            <a:xfrm>
              <a:off x="602281" y="3183702"/>
              <a:ext cx="159798" cy="16867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직사각형 54">
              <a:extLst>
                <a:ext uri="{FF2B5EF4-FFF2-40B4-BE49-F238E27FC236}">
                  <a16:creationId xmlns:a16="http://schemas.microsoft.com/office/drawing/2014/main" id="{676E2F1E-4C41-0959-3225-E87FC91E38B2}"/>
                </a:ext>
              </a:extLst>
            </p:cNvPr>
            <p:cNvSpPr/>
            <p:nvPr/>
          </p:nvSpPr>
          <p:spPr>
            <a:xfrm>
              <a:off x="522382" y="3143753"/>
              <a:ext cx="1526959" cy="248575"/>
            </a:xfrm>
            <a:prstGeom prst="rect">
              <a:avLst/>
            </a:prstGeom>
            <a:noFill/>
            <a:ln w="28575">
              <a:solidFill>
                <a:srgbClr val="584C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a:extLst>
                <a:ext uri="{FF2B5EF4-FFF2-40B4-BE49-F238E27FC236}">
                  <a16:creationId xmlns:a16="http://schemas.microsoft.com/office/drawing/2014/main" id="{FBF4C643-D91A-3397-D77E-5A0E496A9A80}"/>
                </a:ext>
              </a:extLst>
            </p:cNvPr>
            <p:cNvSpPr/>
            <p:nvPr/>
          </p:nvSpPr>
          <p:spPr>
            <a:xfrm>
              <a:off x="841978" y="3183702"/>
              <a:ext cx="159798" cy="16867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타원 56">
              <a:extLst>
                <a:ext uri="{FF2B5EF4-FFF2-40B4-BE49-F238E27FC236}">
                  <a16:creationId xmlns:a16="http://schemas.microsoft.com/office/drawing/2014/main" id="{0CCEF317-7912-E062-21D1-E41D6D6F90BD}"/>
                </a:ext>
              </a:extLst>
            </p:cNvPr>
            <p:cNvSpPr/>
            <p:nvPr/>
          </p:nvSpPr>
          <p:spPr>
            <a:xfrm>
              <a:off x="1072798" y="3183702"/>
              <a:ext cx="159798" cy="16867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타원 57">
              <a:extLst>
                <a:ext uri="{FF2B5EF4-FFF2-40B4-BE49-F238E27FC236}">
                  <a16:creationId xmlns:a16="http://schemas.microsoft.com/office/drawing/2014/main" id="{C5E414EA-B759-78DC-A1CF-1AA450981C79}"/>
                </a:ext>
              </a:extLst>
            </p:cNvPr>
            <p:cNvSpPr/>
            <p:nvPr/>
          </p:nvSpPr>
          <p:spPr>
            <a:xfrm>
              <a:off x="1303616" y="3183702"/>
              <a:ext cx="159798" cy="16867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타원 58">
              <a:extLst>
                <a:ext uri="{FF2B5EF4-FFF2-40B4-BE49-F238E27FC236}">
                  <a16:creationId xmlns:a16="http://schemas.microsoft.com/office/drawing/2014/main" id="{447001A2-D0C8-620F-33BE-D603896EC792}"/>
                </a:ext>
              </a:extLst>
            </p:cNvPr>
            <p:cNvSpPr/>
            <p:nvPr/>
          </p:nvSpPr>
          <p:spPr>
            <a:xfrm>
              <a:off x="1534434" y="3183702"/>
              <a:ext cx="159798" cy="16867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타원 59">
              <a:extLst>
                <a:ext uri="{FF2B5EF4-FFF2-40B4-BE49-F238E27FC236}">
                  <a16:creationId xmlns:a16="http://schemas.microsoft.com/office/drawing/2014/main" id="{98F25616-338A-1385-D101-E2540E35244C}"/>
                </a:ext>
              </a:extLst>
            </p:cNvPr>
            <p:cNvSpPr/>
            <p:nvPr/>
          </p:nvSpPr>
          <p:spPr>
            <a:xfrm>
              <a:off x="1765252" y="3183702"/>
              <a:ext cx="159798" cy="16867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TextBox 60">
              <a:extLst>
                <a:ext uri="{FF2B5EF4-FFF2-40B4-BE49-F238E27FC236}">
                  <a16:creationId xmlns:a16="http://schemas.microsoft.com/office/drawing/2014/main" id="{0EBAA65F-165B-A1B3-F0AD-BB33F42C1CF5}"/>
                </a:ext>
              </a:extLst>
            </p:cNvPr>
            <p:cNvSpPr txBox="1"/>
            <p:nvPr/>
          </p:nvSpPr>
          <p:spPr>
            <a:xfrm>
              <a:off x="373074" y="3353852"/>
              <a:ext cx="1777890" cy="369332"/>
            </a:xfrm>
            <a:prstGeom prst="rect">
              <a:avLst/>
            </a:prstGeom>
            <a:noFill/>
          </p:spPr>
          <p:txBody>
            <a:bodyPr wrap="square" rtlCol="0">
              <a:spAutoFit/>
            </a:bodyPr>
            <a:lstStyle/>
            <a:p>
              <a:r>
                <a:rPr lang="en-US" altLang="ko-KR"/>
                <a:t>Title Embedding</a:t>
              </a:r>
              <a:endParaRPr lang="ko-KR" altLang="en-US"/>
            </a:p>
          </p:txBody>
        </p:sp>
      </p:grpSp>
      <p:grpSp>
        <p:nvGrpSpPr>
          <p:cNvPr id="62" name="그룹 61">
            <a:extLst>
              <a:ext uri="{FF2B5EF4-FFF2-40B4-BE49-F238E27FC236}">
                <a16:creationId xmlns:a16="http://schemas.microsoft.com/office/drawing/2014/main" id="{0314F429-BC1B-D7BE-2B0F-C5C04872DC25}"/>
              </a:ext>
            </a:extLst>
          </p:cNvPr>
          <p:cNvGrpSpPr/>
          <p:nvPr/>
        </p:nvGrpSpPr>
        <p:grpSpPr>
          <a:xfrm>
            <a:off x="9938832" y="3762589"/>
            <a:ext cx="1948368" cy="608310"/>
            <a:chOff x="420178" y="3762589"/>
            <a:chExt cx="1948368" cy="608310"/>
          </a:xfrm>
        </p:grpSpPr>
        <p:sp>
          <p:nvSpPr>
            <p:cNvPr id="63" name="타원 62">
              <a:extLst>
                <a:ext uri="{FF2B5EF4-FFF2-40B4-BE49-F238E27FC236}">
                  <a16:creationId xmlns:a16="http://schemas.microsoft.com/office/drawing/2014/main" id="{96EC2822-0FED-E12B-02D6-B8622DEDDA7E}"/>
                </a:ext>
              </a:extLst>
            </p:cNvPr>
            <p:cNvSpPr/>
            <p:nvPr/>
          </p:nvSpPr>
          <p:spPr>
            <a:xfrm>
              <a:off x="620754" y="3802538"/>
              <a:ext cx="159798" cy="16867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a:extLst>
                <a:ext uri="{FF2B5EF4-FFF2-40B4-BE49-F238E27FC236}">
                  <a16:creationId xmlns:a16="http://schemas.microsoft.com/office/drawing/2014/main" id="{99574403-7715-73F3-3EDD-94C42FDAD691}"/>
                </a:ext>
              </a:extLst>
            </p:cNvPr>
            <p:cNvSpPr/>
            <p:nvPr/>
          </p:nvSpPr>
          <p:spPr>
            <a:xfrm>
              <a:off x="540855" y="3762589"/>
              <a:ext cx="1526959" cy="248575"/>
            </a:xfrm>
            <a:prstGeom prst="rect">
              <a:avLst/>
            </a:prstGeom>
            <a:noFill/>
            <a:ln w="28575">
              <a:solidFill>
                <a:srgbClr val="584C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타원 64">
              <a:extLst>
                <a:ext uri="{FF2B5EF4-FFF2-40B4-BE49-F238E27FC236}">
                  <a16:creationId xmlns:a16="http://schemas.microsoft.com/office/drawing/2014/main" id="{E104F600-4D6C-7B83-9E1E-9C57164C72D8}"/>
                </a:ext>
              </a:extLst>
            </p:cNvPr>
            <p:cNvSpPr/>
            <p:nvPr/>
          </p:nvSpPr>
          <p:spPr>
            <a:xfrm>
              <a:off x="860451" y="3802538"/>
              <a:ext cx="159798" cy="16867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타원 65">
              <a:extLst>
                <a:ext uri="{FF2B5EF4-FFF2-40B4-BE49-F238E27FC236}">
                  <a16:creationId xmlns:a16="http://schemas.microsoft.com/office/drawing/2014/main" id="{FA766760-1389-1D79-D09D-7B611D74EE39}"/>
                </a:ext>
              </a:extLst>
            </p:cNvPr>
            <p:cNvSpPr/>
            <p:nvPr/>
          </p:nvSpPr>
          <p:spPr>
            <a:xfrm>
              <a:off x="1091271" y="3802538"/>
              <a:ext cx="159798" cy="16867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타원 66">
              <a:extLst>
                <a:ext uri="{FF2B5EF4-FFF2-40B4-BE49-F238E27FC236}">
                  <a16:creationId xmlns:a16="http://schemas.microsoft.com/office/drawing/2014/main" id="{006BE234-0356-A1BD-CE14-22FCC4E15420}"/>
                </a:ext>
              </a:extLst>
            </p:cNvPr>
            <p:cNvSpPr/>
            <p:nvPr/>
          </p:nvSpPr>
          <p:spPr>
            <a:xfrm>
              <a:off x="1322089" y="3802538"/>
              <a:ext cx="159798" cy="16867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타원 67">
              <a:extLst>
                <a:ext uri="{FF2B5EF4-FFF2-40B4-BE49-F238E27FC236}">
                  <a16:creationId xmlns:a16="http://schemas.microsoft.com/office/drawing/2014/main" id="{406F6C4E-D7A7-9E88-7C32-2B3E389E598C}"/>
                </a:ext>
              </a:extLst>
            </p:cNvPr>
            <p:cNvSpPr/>
            <p:nvPr/>
          </p:nvSpPr>
          <p:spPr>
            <a:xfrm>
              <a:off x="1552907" y="3802538"/>
              <a:ext cx="159798" cy="16867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타원 68">
              <a:extLst>
                <a:ext uri="{FF2B5EF4-FFF2-40B4-BE49-F238E27FC236}">
                  <a16:creationId xmlns:a16="http://schemas.microsoft.com/office/drawing/2014/main" id="{BB8E2820-3EAA-2909-FBA2-AC01458BD492}"/>
                </a:ext>
              </a:extLst>
            </p:cNvPr>
            <p:cNvSpPr/>
            <p:nvPr/>
          </p:nvSpPr>
          <p:spPr>
            <a:xfrm>
              <a:off x="1783725" y="3802538"/>
              <a:ext cx="159798" cy="16867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TextBox 69">
              <a:extLst>
                <a:ext uri="{FF2B5EF4-FFF2-40B4-BE49-F238E27FC236}">
                  <a16:creationId xmlns:a16="http://schemas.microsoft.com/office/drawing/2014/main" id="{71C6A1CA-B700-DCA0-3480-BB254A5138B0}"/>
                </a:ext>
              </a:extLst>
            </p:cNvPr>
            <p:cNvSpPr txBox="1"/>
            <p:nvPr/>
          </p:nvSpPr>
          <p:spPr>
            <a:xfrm>
              <a:off x="420178" y="4001567"/>
              <a:ext cx="1948368" cy="369332"/>
            </a:xfrm>
            <a:prstGeom prst="rect">
              <a:avLst/>
            </a:prstGeom>
            <a:noFill/>
          </p:spPr>
          <p:txBody>
            <a:bodyPr wrap="square" rtlCol="0">
              <a:spAutoFit/>
            </a:bodyPr>
            <a:lstStyle/>
            <a:p>
              <a:r>
                <a:rPr lang="en-US" altLang="ko-KR"/>
                <a:t>Genre Embedding</a:t>
              </a:r>
              <a:endParaRPr lang="ko-KR" altLang="en-US"/>
            </a:p>
          </p:txBody>
        </p:sp>
      </p:grpSp>
      <p:grpSp>
        <p:nvGrpSpPr>
          <p:cNvPr id="71" name="그룹 70">
            <a:extLst>
              <a:ext uri="{FF2B5EF4-FFF2-40B4-BE49-F238E27FC236}">
                <a16:creationId xmlns:a16="http://schemas.microsoft.com/office/drawing/2014/main" id="{8C9B280F-8C99-5936-B967-DDCEA0119069}"/>
              </a:ext>
            </a:extLst>
          </p:cNvPr>
          <p:cNvGrpSpPr/>
          <p:nvPr/>
        </p:nvGrpSpPr>
        <p:grpSpPr>
          <a:xfrm>
            <a:off x="9989065" y="4723643"/>
            <a:ext cx="1898135" cy="570494"/>
            <a:chOff x="470411" y="4723643"/>
            <a:chExt cx="1898135" cy="570494"/>
          </a:xfrm>
        </p:grpSpPr>
        <p:sp>
          <p:nvSpPr>
            <p:cNvPr id="72" name="타원 71">
              <a:extLst>
                <a:ext uri="{FF2B5EF4-FFF2-40B4-BE49-F238E27FC236}">
                  <a16:creationId xmlns:a16="http://schemas.microsoft.com/office/drawing/2014/main" id="{0CED50FF-7D92-7E9D-42B0-E8FCD0B51AB6}"/>
                </a:ext>
              </a:extLst>
            </p:cNvPr>
            <p:cNvSpPr/>
            <p:nvPr/>
          </p:nvSpPr>
          <p:spPr>
            <a:xfrm>
              <a:off x="620035" y="4763592"/>
              <a:ext cx="159798" cy="16867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직사각형 72">
              <a:extLst>
                <a:ext uri="{FF2B5EF4-FFF2-40B4-BE49-F238E27FC236}">
                  <a16:creationId xmlns:a16="http://schemas.microsoft.com/office/drawing/2014/main" id="{471BB510-880F-40E0-8A4E-DCA7402C0690}"/>
                </a:ext>
              </a:extLst>
            </p:cNvPr>
            <p:cNvSpPr/>
            <p:nvPr/>
          </p:nvSpPr>
          <p:spPr>
            <a:xfrm>
              <a:off x="540136" y="4723643"/>
              <a:ext cx="1526959" cy="248575"/>
            </a:xfrm>
            <a:prstGeom prst="rect">
              <a:avLst/>
            </a:prstGeom>
            <a:noFill/>
            <a:ln w="28575">
              <a:solidFill>
                <a:srgbClr val="584C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타원 73">
              <a:extLst>
                <a:ext uri="{FF2B5EF4-FFF2-40B4-BE49-F238E27FC236}">
                  <a16:creationId xmlns:a16="http://schemas.microsoft.com/office/drawing/2014/main" id="{7C958DA5-8066-91D7-4282-D99D5B5E9044}"/>
                </a:ext>
              </a:extLst>
            </p:cNvPr>
            <p:cNvSpPr/>
            <p:nvPr/>
          </p:nvSpPr>
          <p:spPr>
            <a:xfrm>
              <a:off x="859732" y="4763592"/>
              <a:ext cx="159798" cy="16867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타원 74">
              <a:extLst>
                <a:ext uri="{FF2B5EF4-FFF2-40B4-BE49-F238E27FC236}">
                  <a16:creationId xmlns:a16="http://schemas.microsoft.com/office/drawing/2014/main" id="{711FD42B-8E99-EF53-18B7-1EA04D006EA8}"/>
                </a:ext>
              </a:extLst>
            </p:cNvPr>
            <p:cNvSpPr/>
            <p:nvPr/>
          </p:nvSpPr>
          <p:spPr>
            <a:xfrm>
              <a:off x="1090552" y="4763592"/>
              <a:ext cx="159798" cy="16867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타원 75">
              <a:extLst>
                <a:ext uri="{FF2B5EF4-FFF2-40B4-BE49-F238E27FC236}">
                  <a16:creationId xmlns:a16="http://schemas.microsoft.com/office/drawing/2014/main" id="{336CC82D-BFD0-E3D5-50EE-1AC67A6C2863}"/>
                </a:ext>
              </a:extLst>
            </p:cNvPr>
            <p:cNvSpPr/>
            <p:nvPr/>
          </p:nvSpPr>
          <p:spPr>
            <a:xfrm>
              <a:off x="1321370" y="4763592"/>
              <a:ext cx="159798" cy="16867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타원 76">
              <a:extLst>
                <a:ext uri="{FF2B5EF4-FFF2-40B4-BE49-F238E27FC236}">
                  <a16:creationId xmlns:a16="http://schemas.microsoft.com/office/drawing/2014/main" id="{EBE10791-E276-39AB-0B72-EBEB6BE794FB}"/>
                </a:ext>
              </a:extLst>
            </p:cNvPr>
            <p:cNvSpPr/>
            <p:nvPr/>
          </p:nvSpPr>
          <p:spPr>
            <a:xfrm>
              <a:off x="1552188" y="4763592"/>
              <a:ext cx="159798" cy="16867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타원 77">
              <a:extLst>
                <a:ext uri="{FF2B5EF4-FFF2-40B4-BE49-F238E27FC236}">
                  <a16:creationId xmlns:a16="http://schemas.microsoft.com/office/drawing/2014/main" id="{5FD1D23C-848C-6483-9AC4-8A88B34312C3}"/>
                </a:ext>
              </a:extLst>
            </p:cNvPr>
            <p:cNvSpPr/>
            <p:nvPr/>
          </p:nvSpPr>
          <p:spPr>
            <a:xfrm>
              <a:off x="1783006" y="4763592"/>
              <a:ext cx="159798" cy="16867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TextBox 78">
              <a:extLst>
                <a:ext uri="{FF2B5EF4-FFF2-40B4-BE49-F238E27FC236}">
                  <a16:creationId xmlns:a16="http://schemas.microsoft.com/office/drawing/2014/main" id="{FC07A6BE-2C92-B2D3-E354-D349CB634D3E}"/>
                </a:ext>
              </a:extLst>
            </p:cNvPr>
            <p:cNvSpPr txBox="1"/>
            <p:nvPr/>
          </p:nvSpPr>
          <p:spPr>
            <a:xfrm>
              <a:off x="470411" y="4924805"/>
              <a:ext cx="1898135" cy="369332"/>
            </a:xfrm>
            <a:prstGeom prst="rect">
              <a:avLst/>
            </a:prstGeom>
            <a:noFill/>
          </p:spPr>
          <p:txBody>
            <a:bodyPr wrap="square" rtlCol="0">
              <a:spAutoFit/>
            </a:bodyPr>
            <a:lstStyle/>
            <a:p>
              <a:r>
                <a:rPr lang="en-US" altLang="ko-KR"/>
                <a:t>Title Embedding</a:t>
              </a:r>
              <a:endParaRPr lang="ko-KR" altLang="en-US"/>
            </a:p>
          </p:txBody>
        </p:sp>
      </p:grpSp>
      <p:grpSp>
        <p:nvGrpSpPr>
          <p:cNvPr id="80" name="그룹 79">
            <a:extLst>
              <a:ext uri="{FF2B5EF4-FFF2-40B4-BE49-F238E27FC236}">
                <a16:creationId xmlns:a16="http://schemas.microsoft.com/office/drawing/2014/main" id="{C9A87FC2-9AB1-8877-A3D8-FD69A53925D7}"/>
              </a:ext>
            </a:extLst>
          </p:cNvPr>
          <p:cNvGrpSpPr/>
          <p:nvPr/>
        </p:nvGrpSpPr>
        <p:grpSpPr>
          <a:xfrm>
            <a:off x="9934629" y="5342479"/>
            <a:ext cx="1898134" cy="608310"/>
            <a:chOff x="415975" y="5342479"/>
            <a:chExt cx="1898134" cy="608310"/>
          </a:xfrm>
        </p:grpSpPr>
        <p:sp>
          <p:nvSpPr>
            <p:cNvPr id="81" name="타원 80">
              <a:extLst>
                <a:ext uri="{FF2B5EF4-FFF2-40B4-BE49-F238E27FC236}">
                  <a16:creationId xmlns:a16="http://schemas.microsoft.com/office/drawing/2014/main" id="{BA20B34B-ADD7-D5BD-FB3B-B30FAE2E5DFE}"/>
                </a:ext>
              </a:extLst>
            </p:cNvPr>
            <p:cNvSpPr/>
            <p:nvPr/>
          </p:nvSpPr>
          <p:spPr>
            <a:xfrm>
              <a:off x="638508" y="5382428"/>
              <a:ext cx="159798" cy="16867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a:extLst>
                <a:ext uri="{FF2B5EF4-FFF2-40B4-BE49-F238E27FC236}">
                  <a16:creationId xmlns:a16="http://schemas.microsoft.com/office/drawing/2014/main" id="{61085622-95DC-0222-7E8B-EBEAA44DEAC9}"/>
                </a:ext>
              </a:extLst>
            </p:cNvPr>
            <p:cNvSpPr/>
            <p:nvPr/>
          </p:nvSpPr>
          <p:spPr>
            <a:xfrm>
              <a:off x="558609" y="5342479"/>
              <a:ext cx="1526959" cy="248575"/>
            </a:xfrm>
            <a:prstGeom prst="rect">
              <a:avLst/>
            </a:prstGeom>
            <a:noFill/>
            <a:ln w="28575">
              <a:solidFill>
                <a:srgbClr val="584C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타원 82">
              <a:extLst>
                <a:ext uri="{FF2B5EF4-FFF2-40B4-BE49-F238E27FC236}">
                  <a16:creationId xmlns:a16="http://schemas.microsoft.com/office/drawing/2014/main" id="{714D9397-CC44-2348-D1AC-28A47E6D31CC}"/>
                </a:ext>
              </a:extLst>
            </p:cNvPr>
            <p:cNvSpPr/>
            <p:nvPr/>
          </p:nvSpPr>
          <p:spPr>
            <a:xfrm>
              <a:off x="878205" y="5382428"/>
              <a:ext cx="159798" cy="16867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83">
              <a:extLst>
                <a:ext uri="{FF2B5EF4-FFF2-40B4-BE49-F238E27FC236}">
                  <a16:creationId xmlns:a16="http://schemas.microsoft.com/office/drawing/2014/main" id="{5BD0298D-E414-F279-2512-E037626FC0E2}"/>
                </a:ext>
              </a:extLst>
            </p:cNvPr>
            <p:cNvSpPr/>
            <p:nvPr/>
          </p:nvSpPr>
          <p:spPr>
            <a:xfrm>
              <a:off x="1109025" y="5382428"/>
              <a:ext cx="159798" cy="16867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타원 84">
              <a:extLst>
                <a:ext uri="{FF2B5EF4-FFF2-40B4-BE49-F238E27FC236}">
                  <a16:creationId xmlns:a16="http://schemas.microsoft.com/office/drawing/2014/main" id="{4528089E-4B10-261D-E1D5-2CDB6F29B2C6}"/>
                </a:ext>
              </a:extLst>
            </p:cNvPr>
            <p:cNvSpPr/>
            <p:nvPr/>
          </p:nvSpPr>
          <p:spPr>
            <a:xfrm>
              <a:off x="1339843" y="5382428"/>
              <a:ext cx="159798" cy="16867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타원 85">
              <a:extLst>
                <a:ext uri="{FF2B5EF4-FFF2-40B4-BE49-F238E27FC236}">
                  <a16:creationId xmlns:a16="http://schemas.microsoft.com/office/drawing/2014/main" id="{8E613949-E821-177A-C3C7-D722E53AB387}"/>
                </a:ext>
              </a:extLst>
            </p:cNvPr>
            <p:cNvSpPr/>
            <p:nvPr/>
          </p:nvSpPr>
          <p:spPr>
            <a:xfrm>
              <a:off x="1570661" y="5382428"/>
              <a:ext cx="159798" cy="16867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타원 86">
              <a:extLst>
                <a:ext uri="{FF2B5EF4-FFF2-40B4-BE49-F238E27FC236}">
                  <a16:creationId xmlns:a16="http://schemas.microsoft.com/office/drawing/2014/main" id="{AF66644D-4D20-D8B9-0414-3941BF7DE052}"/>
                </a:ext>
              </a:extLst>
            </p:cNvPr>
            <p:cNvSpPr/>
            <p:nvPr/>
          </p:nvSpPr>
          <p:spPr>
            <a:xfrm>
              <a:off x="1801479" y="5382428"/>
              <a:ext cx="159798" cy="16867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TextBox 87">
              <a:extLst>
                <a:ext uri="{FF2B5EF4-FFF2-40B4-BE49-F238E27FC236}">
                  <a16:creationId xmlns:a16="http://schemas.microsoft.com/office/drawing/2014/main" id="{09C2D9FE-99E2-FEA0-48CC-4F1C9AC2138C}"/>
                </a:ext>
              </a:extLst>
            </p:cNvPr>
            <p:cNvSpPr txBox="1"/>
            <p:nvPr/>
          </p:nvSpPr>
          <p:spPr>
            <a:xfrm>
              <a:off x="415975" y="5581457"/>
              <a:ext cx="1898134" cy="369332"/>
            </a:xfrm>
            <a:prstGeom prst="rect">
              <a:avLst/>
            </a:prstGeom>
            <a:noFill/>
          </p:spPr>
          <p:txBody>
            <a:bodyPr wrap="square" rtlCol="0">
              <a:spAutoFit/>
            </a:bodyPr>
            <a:lstStyle/>
            <a:p>
              <a:r>
                <a:rPr lang="en-US" altLang="ko-KR"/>
                <a:t>Genre Embedding</a:t>
              </a:r>
              <a:endParaRPr lang="ko-KR" altLang="en-US"/>
            </a:p>
          </p:txBody>
        </p:sp>
      </p:grpSp>
      <p:cxnSp>
        <p:nvCxnSpPr>
          <p:cNvPr id="89" name="직선 화살표 연결선 88">
            <a:extLst>
              <a:ext uri="{FF2B5EF4-FFF2-40B4-BE49-F238E27FC236}">
                <a16:creationId xmlns:a16="http://schemas.microsoft.com/office/drawing/2014/main" id="{1211AC19-E20F-F5AF-817D-07867C726BF0}"/>
              </a:ext>
            </a:extLst>
          </p:cNvPr>
          <p:cNvCxnSpPr>
            <a:cxnSpLocks/>
          </p:cNvCxnSpPr>
          <p:nvPr/>
        </p:nvCxnSpPr>
        <p:spPr>
          <a:xfrm flipV="1">
            <a:off x="8701143" y="1809161"/>
            <a:ext cx="1233356" cy="159002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1" name="직선 화살표 연결선 90">
            <a:extLst>
              <a:ext uri="{FF2B5EF4-FFF2-40B4-BE49-F238E27FC236}">
                <a16:creationId xmlns:a16="http://schemas.microsoft.com/office/drawing/2014/main" id="{43AB8040-4067-E882-3071-6AF71EB54471}"/>
              </a:ext>
            </a:extLst>
          </p:cNvPr>
          <p:cNvCxnSpPr>
            <a:cxnSpLocks/>
          </p:cNvCxnSpPr>
          <p:nvPr/>
        </p:nvCxnSpPr>
        <p:spPr>
          <a:xfrm flipV="1">
            <a:off x="8710882" y="2353502"/>
            <a:ext cx="1278183" cy="118501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3" name="직선 화살표 연결선 92">
            <a:extLst>
              <a:ext uri="{FF2B5EF4-FFF2-40B4-BE49-F238E27FC236}">
                <a16:creationId xmlns:a16="http://schemas.microsoft.com/office/drawing/2014/main" id="{0688DE9D-5C99-044F-D5BD-1D50E064286C}"/>
              </a:ext>
            </a:extLst>
          </p:cNvPr>
          <p:cNvCxnSpPr>
            <a:cxnSpLocks/>
          </p:cNvCxnSpPr>
          <p:nvPr/>
        </p:nvCxnSpPr>
        <p:spPr>
          <a:xfrm flipV="1">
            <a:off x="8745757" y="3307517"/>
            <a:ext cx="1249314" cy="33064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7" name="직선 화살표 연결선 96">
            <a:extLst>
              <a:ext uri="{FF2B5EF4-FFF2-40B4-BE49-F238E27FC236}">
                <a16:creationId xmlns:a16="http://schemas.microsoft.com/office/drawing/2014/main" id="{0E571320-FA3A-43A5-39B3-9D521EF43905}"/>
              </a:ext>
            </a:extLst>
          </p:cNvPr>
          <p:cNvCxnSpPr>
            <a:cxnSpLocks/>
            <a:endCxn id="64" idx="1"/>
          </p:cNvCxnSpPr>
          <p:nvPr/>
        </p:nvCxnSpPr>
        <p:spPr>
          <a:xfrm>
            <a:off x="8736675" y="3751931"/>
            <a:ext cx="1322834" cy="13494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0" name="직선 화살표 연결선 99">
            <a:extLst>
              <a:ext uri="{FF2B5EF4-FFF2-40B4-BE49-F238E27FC236}">
                <a16:creationId xmlns:a16="http://schemas.microsoft.com/office/drawing/2014/main" id="{120F4B23-6103-7B7B-050A-FF3995EDE123}"/>
              </a:ext>
            </a:extLst>
          </p:cNvPr>
          <p:cNvCxnSpPr>
            <a:cxnSpLocks/>
            <a:endCxn id="73" idx="1"/>
          </p:cNvCxnSpPr>
          <p:nvPr/>
        </p:nvCxnSpPr>
        <p:spPr>
          <a:xfrm>
            <a:off x="8719479" y="3880545"/>
            <a:ext cx="1339311" cy="96738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2" name="직선 화살표 연결선 101">
            <a:extLst>
              <a:ext uri="{FF2B5EF4-FFF2-40B4-BE49-F238E27FC236}">
                <a16:creationId xmlns:a16="http://schemas.microsoft.com/office/drawing/2014/main" id="{14792E83-9CCF-C633-B88F-0DA17BE3F15E}"/>
              </a:ext>
            </a:extLst>
          </p:cNvPr>
          <p:cNvCxnSpPr>
            <a:cxnSpLocks/>
            <a:endCxn id="82" idx="1"/>
          </p:cNvCxnSpPr>
          <p:nvPr/>
        </p:nvCxnSpPr>
        <p:spPr>
          <a:xfrm>
            <a:off x="8736675" y="4019876"/>
            <a:ext cx="1340588" cy="144689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815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위쪽 모서리 1">
            <a:extLst>
              <a:ext uri="{FF2B5EF4-FFF2-40B4-BE49-F238E27FC236}">
                <a16:creationId xmlns:a16="http://schemas.microsoft.com/office/drawing/2014/main" id="{72AD9708-7184-D0D2-8447-0FC756BFA607}"/>
              </a:ext>
            </a:extLst>
          </p:cNvPr>
          <p:cNvSpPr/>
          <p:nvPr/>
        </p:nvSpPr>
        <p:spPr>
          <a:xfrm flipV="1">
            <a:off x="423746" y="0"/>
            <a:ext cx="657922" cy="947854"/>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C8C11F40-27D1-5395-3684-92A7CD1FC542}"/>
              </a:ext>
            </a:extLst>
          </p:cNvPr>
          <p:cNvSpPr txBox="1"/>
          <p:nvPr/>
        </p:nvSpPr>
        <p:spPr>
          <a:xfrm>
            <a:off x="1159727" y="140060"/>
            <a:ext cx="6463693" cy="400110"/>
          </a:xfrm>
          <a:prstGeom prst="rect">
            <a:avLst/>
          </a:prstGeom>
          <a:noFill/>
        </p:spPr>
        <p:txBody>
          <a:bodyPr wrap="none" rtlCol="0">
            <a:spAutoFit/>
          </a:bodyPr>
          <a:lstStyle/>
          <a:p>
            <a:r>
              <a:rPr lang="en-US" altLang="ko-KR" sz="2000" b="1" spc="600">
                <a:solidFill>
                  <a:schemeClr val="accent1">
                    <a:lumMod val="50000"/>
                  </a:schemeClr>
                </a:solidFill>
              </a:rPr>
              <a:t>Contents based Model architecture</a:t>
            </a:r>
            <a:endParaRPr lang="ko-KR" altLang="en-US" sz="2000" b="1" spc="600">
              <a:solidFill>
                <a:schemeClr val="accent1">
                  <a:lumMod val="50000"/>
                </a:schemeClr>
              </a:solidFill>
            </a:endParaRPr>
          </a:p>
        </p:txBody>
      </p:sp>
      <p:sp>
        <p:nvSpPr>
          <p:cNvPr id="5" name="TextBox 4">
            <a:extLst>
              <a:ext uri="{FF2B5EF4-FFF2-40B4-BE49-F238E27FC236}">
                <a16:creationId xmlns:a16="http://schemas.microsoft.com/office/drawing/2014/main" id="{46917226-5A41-A010-242B-90432022EB60}"/>
              </a:ext>
            </a:extLst>
          </p:cNvPr>
          <p:cNvSpPr txBox="1"/>
          <p:nvPr/>
        </p:nvSpPr>
        <p:spPr>
          <a:xfrm>
            <a:off x="420179" y="175075"/>
            <a:ext cx="663964" cy="307777"/>
          </a:xfrm>
          <a:prstGeom prst="rect">
            <a:avLst/>
          </a:prstGeom>
          <a:noFill/>
        </p:spPr>
        <p:txBody>
          <a:bodyPr wrap="none" rtlCol="0">
            <a:spAutoFit/>
          </a:bodyPr>
          <a:lstStyle/>
          <a:p>
            <a:pPr algn="ctr"/>
            <a:r>
              <a:rPr lang="en-US" altLang="ko-KR" sz="1400">
                <a:solidFill>
                  <a:schemeClr val="bg1"/>
                </a:solidFill>
              </a:rPr>
              <a:t>Part 2</a:t>
            </a:r>
            <a:endParaRPr lang="ko-KR" altLang="en-US" sz="1400">
              <a:solidFill>
                <a:schemeClr val="bg1"/>
              </a:solidFill>
            </a:endParaRPr>
          </a:p>
        </p:txBody>
      </p:sp>
      <p:pic>
        <p:nvPicPr>
          <p:cNvPr id="1026" name="Picture 2" descr="User Icon Vector Art, Icons, and Graphics for Free Download">
            <a:extLst>
              <a:ext uri="{FF2B5EF4-FFF2-40B4-BE49-F238E27FC236}">
                <a16:creationId xmlns:a16="http://schemas.microsoft.com/office/drawing/2014/main" id="{9F880A52-00DA-7050-4C48-DE2EEE8DF90C}"/>
              </a:ext>
            </a:extLst>
          </p:cNvPr>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1549400" y="1219200"/>
            <a:ext cx="2059709" cy="2059709"/>
          </a:xfrm>
          <a:prstGeom prst="rect">
            <a:avLst/>
          </a:prstGeom>
          <a:noFill/>
          <a:extLst>
            <a:ext uri="{909E8E84-426E-40DD-AFC4-6F175D3DCCD1}">
              <a14:hiddenFill xmlns:a14="http://schemas.microsoft.com/office/drawing/2010/main">
                <a:solidFill>
                  <a:srgbClr val="FFFFFF"/>
                </a:solidFill>
              </a14:hiddenFill>
            </a:ext>
          </a:extLst>
        </p:spPr>
      </p:pic>
      <p:pic>
        <p:nvPicPr>
          <p:cNvPr id="12" name="그림 11">
            <a:extLst>
              <a:ext uri="{FF2B5EF4-FFF2-40B4-BE49-F238E27FC236}">
                <a16:creationId xmlns:a16="http://schemas.microsoft.com/office/drawing/2014/main" id="{CC26939F-C5B1-4E75-D347-34BBE387CEDD}"/>
              </a:ext>
            </a:extLst>
          </p:cNvPr>
          <p:cNvPicPr>
            <a:picLocks noChangeAspect="1"/>
          </p:cNvPicPr>
          <p:nvPr/>
        </p:nvPicPr>
        <p:blipFill>
          <a:blip r:embed="rId3"/>
          <a:stretch>
            <a:fillRect/>
          </a:stretch>
        </p:blipFill>
        <p:spPr>
          <a:xfrm>
            <a:off x="574727" y="3738627"/>
            <a:ext cx="1217164" cy="1576637"/>
          </a:xfrm>
          <a:prstGeom prst="rect">
            <a:avLst/>
          </a:prstGeom>
        </p:spPr>
      </p:pic>
      <p:pic>
        <p:nvPicPr>
          <p:cNvPr id="25" name="그림 24">
            <a:extLst>
              <a:ext uri="{FF2B5EF4-FFF2-40B4-BE49-F238E27FC236}">
                <a16:creationId xmlns:a16="http://schemas.microsoft.com/office/drawing/2014/main" id="{FAB666FD-F9B8-8A88-BCAB-1F06BABBFEAD}"/>
              </a:ext>
            </a:extLst>
          </p:cNvPr>
          <p:cNvPicPr>
            <a:picLocks noChangeAspect="1"/>
          </p:cNvPicPr>
          <p:nvPr/>
        </p:nvPicPr>
        <p:blipFill>
          <a:blip r:embed="rId4"/>
          <a:stretch>
            <a:fillRect/>
          </a:stretch>
        </p:blipFill>
        <p:spPr>
          <a:xfrm>
            <a:off x="2029712" y="3738627"/>
            <a:ext cx="1253254" cy="1621478"/>
          </a:xfrm>
          <a:prstGeom prst="rect">
            <a:avLst/>
          </a:prstGeom>
        </p:spPr>
      </p:pic>
      <p:pic>
        <p:nvPicPr>
          <p:cNvPr id="1028" name="Picture 4" descr="환영해 연진아' 흑화한 송혜교 '더 글로리' 파트2 예고편 떴다(영상) | 서울경제">
            <a:extLst>
              <a:ext uri="{FF2B5EF4-FFF2-40B4-BE49-F238E27FC236}">
                <a16:creationId xmlns:a16="http://schemas.microsoft.com/office/drawing/2014/main" id="{3BB2A898-BDAB-72F0-0FE1-B960D673E0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0786" y="3703740"/>
            <a:ext cx="1253254" cy="1741611"/>
          </a:xfrm>
          <a:prstGeom prst="rect">
            <a:avLst/>
          </a:prstGeom>
          <a:noFill/>
          <a:extLst>
            <a:ext uri="{909E8E84-426E-40DD-AFC4-6F175D3DCCD1}">
              <a14:hiddenFill xmlns:a14="http://schemas.microsoft.com/office/drawing/2010/main">
                <a:solidFill>
                  <a:srgbClr val="FFFFFF"/>
                </a:solidFill>
              </a14:hiddenFill>
            </a:ext>
          </a:extLst>
        </p:spPr>
      </p:pic>
      <p:grpSp>
        <p:nvGrpSpPr>
          <p:cNvPr id="94" name="그룹 93">
            <a:extLst>
              <a:ext uri="{FF2B5EF4-FFF2-40B4-BE49-F238E27FC236}">
                <a16:creationId xmlns:a16="http://schemas.microsoft.com/office/drawing/2014/main" id="{0A45886A-CD99-F24C-E295-143EFB25B2EB}"/>
              </a:ext>
            </a:extLst>
          </p:cNvPr>
          <p:cNvGrpSpPr/>
          <p:nvPr/>
        </p:nvGrpSpPr>
        <p:grpSpPr>
          <a:xfrm>
            <a:off x="3383933" y="6193904"/>
            <a:ext cx="1526959" cy="248575"/>
            <a:chOff x="503909" y="1600536"/>
            <a:chExt cx="1526959" cy="248575"/>
          </a:xfrm>
        </p:grpSpPr>
        <p:sp>
          <p:nvSpPr>
            <p:cNvPr id="26" name="타원 25">
              <a:extLst>
                <a:ext uri="{FF2B5EF4-FFF2-40B4-BE49-F238E27FC236}">
                  <a16:creationId xmlns:a16="http://schemas.microsoft.com/office/drawing/2014/main" id="{9C380BB9-644A-E32E-AB81-9821267C832F}"/>
                </a:ext>
              </a:extLst>
            </p:cNvPr>
            <p:cNvSpPr/>
            <p:nvPr/>
          </p:nvSpPr>
          <p:spPr>
            <a:xfrm>
              <a:off x="583808" y="1640485"/>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id="{C82D95E7-70CB-BFA5-3ADC-1E1D9EB0D01B}"/>
                </a:ext>
              </a:extLst>
            </p:cNvPr>
            <p:cNvSpPr/>
            <p:nvPr/>
          </p:nvSpPr>
          <p:spPr>
            <a:xfrm>
              <a:off x="503909" y="1600536"/>
              <a:ext cx="1526959" cy="248575"/>
            </a:xfrm>
            <a:prstGeom prst="rect">
              <a:avLst/>
            </a:prstGeom>
            <a:noFill/>
            <a:ln w="28575">
              <a:solidFill>
                <a:srgbClr val="584C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타원 29">
              <a:extLst>
                <a:ext uri="{FF2B5EF4-FFF2-40B4-BE49-F238E27FC236}">
                  <a16:creationId xmlns:a16="http://schemas.microsoft.com/office/drawing/2014/main" id="{8EF2BB8C-4A6C-03EF-6833-2C5AFFDAA470}"/>
                </a:ext>
              </a:extLst>
            </p:cNvPr>
            <p:cNvSpPr/>
            <p:nvPr/>
          </p:nvSpPr>
          <p:spPr>
            <a:xfrm>
              <a:off x="823505" y="1640485"/>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타원 31">
              <a:extLst>
                <a:ext uri="{FF2B5EF4-FFF2-40B4-BE49-F238E27FC236}">
                  <a16:creationId xmlns:a16="http://schemas.microsoft.com/office/drawing/2014/main" id="{924F47CA-9FB4-004D-B719-7DB2716A1946}"/>
                </a:ext>
              </a:extLst>
            </p:cNvPr>
            <p:cNvSpPr/>
            <p:nvPr/>
          </p:nvSpPr>
          <p:spPr>
            <a:xfrm>
              <a:off x="1054325" y="1640485"/>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타원 33">
              <a:extLst>
                <a:ext uri="{FF2B5EF4-FFF2-40B4-BE49-F238E27FC236}">
                  <a16:creationId xmlns:a16="http://schemas.microsoft.com/office/drawing/2014/main" id="{6F4433D4-D3DD-B932-40C0-1AFB22D3A8B6}"/>
                </a:ext>
              </a:extLst>
            </p:cNvPr>
            <p:cNvSpPr/>
            <p:nvPr/>
          </p:nvSpPr>
          <p:spPr>
            <a:xfrm>
              <a:off x="1285143" y="1640485"/>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89">
              <a:extLst>
                <a:ext uri="{FF2B5EF4-FFF2-40B4-BE49-F238E27FC236}">
                  <a16:creationId xmlns:a16="http://schemas.microsoft.com/office/drawing/2014/main" id="{A4E3F8B9-F02A-B49F-CFA9-8C0D0A4A58DF}"/>
                </a:ext>
              </a:extLst>
            </p:cNvPr>
            <p:cNvSpPr/>
            <p:nvPr/>
          </p:nvSpPr>
          <p:spPr>
            <a:xfrm>
              <a:off x="1515961" y="1640485"/>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타원 91">
              <a:extLst>
                <a:ext uri="{FF2B5EF4-FFF2-40B4-BE49-F238E27FC236}">
                  <a16:creationId xmlns:a16="http://schemas.microsoft.com/office/drawing/2014/main" id="{B1C63877-C459-F815-75A7-0D909F1D1AD0}"/>
                </a:ext>
              </a:extLst>
            </p:cNvPr>
            <p:cNvSpPr/>
            <p:nvPr/>
          </p:nvSpPr>
          <p:spPr>
            <a:xfrm>
              <a:off x="1746779" y="1640485"/>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030" name="Picture 6">
            <a:extLst>
              <a:ext uri="{FF2B5EF4-FFF2-40B4-BE49-F238E27FC236}">
                <a16:creationId xmlns:a16="http://schemas.microsoft.com/office/drawing/2014/main" id="{48592B50-F952-CB15-6269-25BD44EDCA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0184" y="854207"/>
            <a:ext cx="1701463" cy="170146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영화 아이콘 에 Libre svg icons">
            <a:extLst>
              <a:ext uri="{FF2B5EF4-FFF2-40B4-BE49-F238E27FC236}">
                <a16:creationId xmlns:a16="http://schemas.microsoft.com/office/drawing/2014/main" id="{91EBB9BD-25A9-EC90-4D65-29CA5D1D8E3F}"/>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10080184" y="2438490"/>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8" descr="iOS 스타일의 TV 아이콘">
            <a:extLst>
              <a:ext uri="{FF2B5EF4-FFF2-40B4-BE49-F238E27FC236}">
                <a16:creationId xmlns:a16="http://schemas.microsoft.com/office/drawing/2014/main" id="{84FE4821-4635-4D00-C6A6-DD3844873FD0}"/>
              </a:ext>
            </a:extLst>
          </p:cNvPr>
          <p:cNvPicPr>
            <a:picLocks noChangeAspect="1" noChangeArrowheads="1"/>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10270168" y="4181539"/>
            <a:ext cx="1192863" cy="1192863"/>
          </a:xfrm>
          <a:prstGeom prst="rect">
            <a:avLst/>
          </a:prstGeom>
          <a:noFill/>
          <a:extLst>
            <a:ext uri="{909E8E84-426E-40DD-AFC4-6F175D3DCCD1}">
              <a14:hiddenFill xmlns:a14="http://schemas.microsoft.com/office/drawing/2010/main">
                <a:solidFill>
                  <a:srgbClr val="FFFFFF"/>
                </a:solidFill>
              </a14:hiddenFill>
            </a:ext>
          </a:extLst>
        </p:spPr>
      </p:pic>
      <p:sp>
        <p:nvSpPr>
          <p:cNvPr id="96" name="화살표: 아래쪽 95">
            <a:extLst>
              <a:ext uri="{FF2B5EF4-FFF2-40B4-BE49-F238E27FC236}">
                <a16:creationId xmlns:a16="http://schemas.microsoft.com/office/drawing/2014/main" id="{BD2999A6-DCEE-5407-80E5-3182360BE8C7}"/>
              </a:ext>
            </a:extLst>
          </p:cNvPr>
          <p:cNvSpPr/>
          <p:nvPr/>
        </p:nvSpPr>
        <p:spPr>
          <a:xfrm>
            <a:off x="4049757" y="5641269"/>
            <a:ext cx="275207" cy="35510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8" name="그룹 97">
            <a:extLst>
              <a:ext uri="{FF2B5EF4-FFF2-40B4-BE49-F238E27FC236}">
                <a16:creationId xmlns:a16="http://schemas.microsoft.com/office/drawing/2014/main" id="{F9269AFF-9F6A-C4CB-CD8A-652A238ABA94}"/>
              </a:ext>
            </a:extLst>
          </p:cNvPr>
          <p:cNvGrpSpPr/>
          <p:nvPr/>
        </p:nvGrpSpPr>
        <p:grpSpPr>
          <a:xfrm>
            <a:off x="8893224" y="4718832"/>
            <a:ext cx="177553" cy="156660"/>
            <a:chOff x="3275860" y="1681018"/>
            <a:chExt cx="177553" cy="156660"/>
          </a:xfrm>
        </p:grpSpPr>
        <p:sp>
          <p:nvSpPr>
            <p:cNvPr id="99" name="타원 98">
              <a:extLst>
                <a:ext uri="{FF2B5EF4-FFF2-40B4-BE49-F238E27FC236}">
                  <a16:creationId xmlns:a16="http://schemas.microsoft.com/office/drawing/2014/main" id="{FD28C4EC-362E-A1B8-6FD7-8ABCDC6C80A4}"/>
                </a:ext>
              </a:extLst>
            </p:cNvPr>
            <p:cNvSpPr/>
            <p:nvPr/>
          </p:nvSpPr>
          <p:spPr>
            <a:xfrm>
              <a:off x="3275860" y="1681018"/>
              <a:ext cx="177553" cy="15666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1" name="직선 연결선 100">
              <a:extLst>
                <a:ext uri="{FF2B5EF4-FFF2-40B4-BE49-F238E27FC236}">
                  <a16:creationId xmlns:a16="http://schemas.microsoft.com/office/drawing/2014/main" id="{54697BCE-9111-4C9B-D6F2-1500B2C26C17}"/>
                </a:ext>
              </a:extLst>
            </p:cNvPr>
            <p:cNvCxnSpPr>
              <a:cxnSpLocks/>
            </p:cNvCxnSpPr>
            <p:nvPr/>
          </p:nvCxnSpPr>
          <p:spPr>
            <a:xfrm>
              <a:off x="3318031" y="1699402"/>
              <a:ext cx="102093" cy="118302"/>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03" name="직선 연결선 102">
              <a:extLst>
                <a:ext uri="{FF2B5EF4-FFF2-40B4-BE49-F238E27FC236}">
                  <a16:creationId xmlns:a16="http://schemas.microsoft.com/office/drawing/2014/main" id="{BE2CB23E-198D-02E1-61D5-091CF99CA900}"/>
                </a:ext>
              </a:extLst>
            </p:cNvPr>
            <p:cNvCxnSpPr>
              <a:cxnSpLocks/>
            </p:cNvCxnSpPr>
            <p:nvPr/>
          </p:nvCxnSpPr>
          <p:spPr>
            <a:xfrm flipV="1">
              <a:off x="3306933" y="1697922"/>
              <a:ext cx="113191" cy="109179"/>
            </a:xfrm>
            <a:prstGeom prst="line">
              <a:avLst/>
            </a:prstGeom>
            <a:ln w="15875"/>
          </p:spPr>
          <p:style>
            <a:lnRef idx="1">
              <a:schemeClr val="accent1"/>
            </a:lnRef>
            <a:fillRef idx="0">
              <a:schemeClr val="accent1"/>
            </a:fillRef>
            <a:effectRef idx="0">
              <a:schemeClr val="accent1"/>
            </a:effectRef>
            <a:fontRef idx="minor">
              <a:schemeClr val="tx1"/>
            </a:fontRef>
          </p:style>
        </p:cxnSp>
      </p:grpSp>
      <p:cxnSp>
        <p:nvCxnSpPr>
          <p:cNvPr id="104" name="직선 연결선 103">
            <a:extLst>
              <a:ext uri="{FF2B5EF4-FFF2-40B4-BE49-F238E27FC236}">
                <a16:creationId xmlns:a16="http://schemas.microsoft.com/office/drawing/2014/main" id="{852F1FBD-1469-0ABB-F582-2048D7279070}"/>
              </a:ext>
            </a:extLst>
          </p:cNvPr>
          <p:cNvCxnSpPr>
            <a:cxnSpLocks/>
          </p:cNvCxnSpPr>
          <p:nvPr/>
        </p:nvCxnSpPr>
        <p:spPr>
          <a:xfrm flipH="1">
            <a:off x="4910892" y="6299251"/>
            <a:ext cx="4070000" cy="0"/>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105" name="그룹 104">
            <a:extLst>
              <a:ext uri="{FF2B5EF4-FFF2-40B4-BE49-F238E27FC236}">
                <a16:creationId xmlns:a16="http://schemas.microsoft.com/office/drawing/2014/main" id="{95C11B0E-912C-2352-DAC1-48189A16490A}"/>
              </a:ext>
            </a:extLst>
          </p:cNvPr>
          <p:cNvGrpSpPr/>
          <p:nvPr/>
        </p:nvGrpSpPr>
        <p:grpSpPr>
          <a:xfrm>
            <a:off x="8893224" y="3429000"/>
            <a:ext cx="177553" cy="156660"/>
            <a:chOff x="3275860" y="1681018"/>
            <a:chExt cx="177553" cy="156660"/>
          </a:xfrm>
        </p:grpSpPr>
        <p:sp>
          <p:nvSpPr>
            <p:cNvPr id="106" name="타원 105">
              <a:extLst>
                <a:ext uri="{FF2B5EF4-FFF2-40B4-BE49-F238E27FC236}">
                  <a16:creationId xmlns:a16="http://schemas.microsoft.com/office/drawing/2014/main" id="{32261056-6D1F-CB00-E845-2837DF79C7D7}"/>
                </a:ext>
              </a:extLst>
            </p:cNvPr>
            <p:cNvSpPr/>
            <p:nvPr/>
          </p:nvSpPr>
          <p:spPr>
            <a:xfrm>
              <a:off x="3275860" y="1681018"/>
              <a:ext cx="177553" cy="15666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7" name="직선 연결선 106">
              <a:extLst>
                <a:ext uri="{FF2B5EF4-FFF2-40B4-BE49-F238E27FC236}">
                  <a16:creationId xmlns:a16="http://schemas.microsoft.com/office/drawing/2014/main" id="{66B190CE-7DA0-2EFE-3789-903618C7A0D0}"/>
                </a:ext>
              </a:extLst>
            </p:cNvPr>
            <p:cNvCxnSpPr>
              <a:cxnSpLocks/>
            </p:cNvCxnSpPr>
            <p:nvPr/>
          </p:nvCxnSpPr>
          <p:spPr>
            <a:xfrm>
              <a:off x="3318031" y="1699402"/>
              <a:ext cx="102093" cy="118302"/>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08" name="직선 연결선 107">
              <a:extLst>
                <a:ext uri="{FF2B5EF4-FFF2-40B4-BE49-F238E27FC236}">
                  <a16:creationId xmlns:a16="http://schemas.microsoft.com/office/drawing/2014/main" id="{6983ECC5-695B-A1C7-C49D-55DAACA62717}"/>
                </a:ext>
              </a:extLst>
            </p:cNvPr>
            <p:cNvCxnSpPr>
              <a:cxnSpLocks/>
            </p:cNvCxnSpPr>
            <p:nvPr/>
          </p:nvCxnSpPr>
          <p:spPr>
            <a:xfrm flipV="1">
              <a:off x="3306933" y="1697922"/>
              <a:ext cx="113191" cy="109179"/>
            </a:xfrm>
            <a:prstGeom prst="line">
              <a:avLst/>
            </a:prstGeom>
            <a:ln w="15875"/>
          </p:spPr>
          <p:style>
            <a:lnRef idx="1">
              <a:schemeClr val="accent1"/>
            </a:lnRef>
            <a:fillRef idx="0">
              <a:schemeClr val="accent1"/>
            </a:fillRef>
            <a:effectRef idx="0">
              <a:schemeClr val="accent1"/>
            </a:effectRef>
            <a:fontRef idx="minor">
              <a:schemeClr val="tx1"/>
            </a:fontRef>
          </p:style>
        </p:cxnSp>
      </p:grpSp>
      <p:grpSp>
        <p:nvGrpSpPr>
          <p:cNvPr id="109" name="그룹 108">
            <a:extLst>
              <a:ext uri="{FF2B5EF4-FFF2-40B4-BE49-F238E27FC236}">
                <a16:creationId xmlns:a16="http://schemas.microsoft.com/office/drawing/2014/main" id="{EF518A12-84A3-47BB-0559-5D4CFD51CD06}"/>
              </a:ext>
            </a:extLst>
          </p:cNvPr>
          <p:cNvGrpSpPr/>
          <p:nvPr/>
        </p:nvGrpSpPr>
        <p:grpSpPr>
          <a:xfrm>
            <a:off x="8893224" y="1704938"/>
            <a:ext cx="177553" cy="156660"/>
            <a:chOff x="3275860" y="1681018"/>
            <a:chExt cx="177553" cy="156660"/>
          </a:xfrm>
        </p:grpSpPr>
        <p:sp>
          <p:nvSpPr>
            <p:cNvPr id="110" name="타원 109">
              <a:extLst>
                <a:ext uri="{FF2B5EF4-FFF2-40B4-BE49-F238E27FC236}">
                  <a16:creationId xmlns:a16="http://schemas.microsoft.com/office/drawing/2014/main" id="{E3B1E4BC-950C-62DA-D076-D82ACE14F3D2}"/>
                </a:ext>
              </a:extLst>
            </p:cNvPr>
            <p:cNvSpPr/>
            <p:nvPr/>
          </p:nvSpPr>
          <p:spPr>
            <a:xfrm>
              <a:off x="3275860" y="1681018"/>
              <a:ext cx="177553" cy="15666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1" name="직선 연결선 110">
              <a:extLst>
                <a:ext uri="{FF2B5EF4-FFF2-40B4-BE49-F238E27FC236}">
                  <a16:creationId xmlns:a16="http://schemas.microsoft.com/office/drawing/2014/main" id="{36730F9D-8065-8EC4-7D47-5387A1CD9405}"/>
                </a:ext>
              </a:extLst>
            </p:cNvPr>
            <p:cNvCxnSpPr>
              <a:cxnSpLocks/>
            </p:cNvCxnSpPr>
            <p:nvPr/>
          </p:nvCxnSpPr>
          <p:spPr>
            <a:xfrm>
              <a:off x="3318031" y="1699402"/>
              <a:ext cx="102093" cy="118302"/>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2" name="직선 연결선 111">
              <a:extLst>
                <a:ext uri="{FF2B5EF4-FFF2-40B4-BE49-F238E27FC236}">
                  <a16:creationId xmlns:a16="http://schemas.microsoft.com/office/drawing/2014/main" id="{61013749-5F4E-6811-2599-9E37B0A66EE1}"/>
                </a:ext>
              </a:extLst>
            </p:cNvPr>
            <p:cNvCxnSpPr>
              <a:cxnSpLocks/>
            </p:cNvCxnSpPr>
            <p:nvPr/>
          </p:nvCxnSpPr>
          <p:spPr>
            <a:xfrm flipV="1">
              <a:off x="3306933" y="1697922"/>
              <a:ext cx="113191" cy="109179"/>
            </a:xfrm>
            <a:prstGeom prst="line">
              <a:avLst/>
            </a:prstGeom>
            <a:ln w="15875"/>
          </p:spPr>
          <p:style>
            <a:lnRef idx="1">
              <a:schemeClr val="accent1"/>
            </a:lnRef>
            <a:fillRef idx="0">
              <a:schemeClr val="accent1"/>
            </a:fillRef>
            <a:effectRef idx="0">
              <a:schemeClr val="accent1"/>
            </a:effectRef>
            <a:fontRef idx="minor">
              <a:schemeClr val="tx1"/>
            </a:fontRef>
          </p:style>
        </p:cxnSp>
      </p:grpSp>
      <p:cxnSp>
        <p:nvCxnSpPr>
          <p:cNvPr id="114" name="직선 연결선 113">
            <a:extLst>
              <a:ext uri="{FF2B5EF4-FFF2-40B4-BE49-F238E27FC236}">
                <a16:creationId xmlns:a16="http://schemas.microsoft.com/office/drawing/2014/main" id="{DC31B46F-2887-1472-66B7-4AD98576A93B}"/>
              </a:ext>
            </a:extLst>
          </p:cNvPr>
          <p:cNvCxnSpPr>
            <a:cxnSpLocks/>
          </p:cNvCxnSpPr>
          <p:nvPr/>
        </p:nvCxnSpPr>
        <p:spPr>
          <a:xfrm flipV="1">
            <a:off x="8980892" y="4875492"/>
            <a:ext cx="0" cy="142375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9" name="직선 연결선 118">
            <a:extLst>
              <a:ext uri="{FF2B5EF4-FFF2-40B4-BE49-F238E27FC236}">
                <a16:creationId xmlns:a16="http://schemas.microsoft.com/office/drawing/2014/main" id="{3AC4B437-6B3B-5932-01C7-38DE567D22F0}"/>
              </a:ext>
            </a:extLst>
          </p:cNvPr>
          <p:cNvCxnSpPr>
            <a:cxnSpLocks/>
            <a:endCxn id="106" idx="4"/>
          </p:cNvCxnSpPr>
          <p:nvPr/>
        </p:nvCxnSpPr>
        <p:spPr>
          <a:xfrm flipV="1">
            <a:off x="8965566" y="3585660"/>
            <a:ext cx="16435" cy="111700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1" name="직선 연결선 120">
            <a:extLst>
              <a:ext uri="{FF2B5EF4-FFF2-40B4-BE49-F238E27FC236}">
                <a16:creationId xmlns:a16="http://schemas.microsoft.com/office/drawing/2014/main" id="{3CB1D3ED-7B1F-2E93-BB73-05022C513D04}"/>
              </a:ext>
            </a:extLst>
          </p:cNvPr>
          <p:cNvCxnSpPr>
            <a:cxnSpLocks/>
            <a:endCxn id="110" idx="4"/>
          </p:cNvCxnSpPr>
          <p:nvPr/>
        </p:nvCxnSpPr>
        <p:spPr>
          <a:xfrm flipV="1">
            <a:off x="8980892" y="1861598"/>
            <a:ext cx="1109" cy="157516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8" name="직선 연결선 147">
            <a:extLst>
              <a:ext uri="{FF2B5EF4-FFF2-40B4-BE49-F238E27FC236}">
                <a16:creationId xmlns:a16="http://schemas.microsoft.com/office/drawing/2014/main" id="{B17372EF-0301-50D1-52AC-202AC8D2A3D9}"/>
              </a:ext>
            </a:extLst>
          </p:cNvPr>
          <p:cNvCxnSpPr>
            <a:cxnSpLocks/>
            <a:stCxn id="99" idx="6"/>
            <a:endCxn id="95" idx="1"/>
          </p:cNvCxnSpPr>
          <p:nvPr/>
        </p:nvCxnSpPr>
        <p:spPr>
          <a:xfrm flipV="1">
            <a:off x="9070777" y="4777971"/>
            <a:ext cx="1199391" cy="1919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9" name="직선 연결선 168">
            <a:extLst>
              <a:ext uri="{FF2B5EF4-FFF2-40B4-BE49-F238E27FC236}">
                <a16:creationId xmlns:a16="http://schemas.microsoft.com/office/drawing/2014/main" id="{6BCBDFA8-68AF-6857-90F4-82CBAE7904B8}"/>
              </a:ext>
            </a:extLst>
          </p:cNvPr>
          <p:cNvCxnSpPr>
            <a:cxnSpLocks/>
          </p:cNvCxnSpPr>
          <p:nvPr/>
        </p:nvCxnSpPr>
        <p:spPr>
          <a:xfrm>
            <a:off x="9079659" y="3497146"/>
            <a:ext cx="1262262" cy="938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2" name="직선 연결선 171">
            <a:extLst>
              <a:ext uri="{FF2B5EF4-FFF2-40B4-BE49-F238E27FC236}">
                <a16:creationId xmlns:a16="http://schemas.microsoft.com/office/drawing/2014/main" id="{60E21A05-FA51-A5F8-7267-B051247E2EBF}"/>
              </a:ext>
            </a:extLst>
          </p:cNvPr>
          <p:cNvCxnSpPr>
            <a:cxnSpLocks/>
          </p:cNvCxnSpPr>
          <p:nvPr/>
        </p:nvCxnSpPr>
        <p:spPr>
          <a:xfrm>
            <a:off x="9082970" y="1771736"/>
            <a:ext cx="1187198" cy="1153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D297ED55-5BC6-54E4-4D00-DF912656539C}"/>
              </a:ext>
            </a:extLst>
          </p:cNvPr>
          <p:cNvSpPr txBox="1"/>
          <p:nvPr/>
        </p:nvSpPr>
        <p:spPr>
          <a:xfrm>
            <a:off x="6183685" y="3043871"/>
            <a:ext cx="2410756" cy="646331"/>
          </a:xfrm>
          <a:prstGeom prst="rect">
            <a:avLst/>
          </a:prstGeom>
          <a:noFill/>
        </p:spPr>
        <p:txBody>
          <a:bodyPr wrap="square" rtlCol="0">
            <a:spAutoFit/>
          </a:bodyPr>
          <a:lstStyle/>
          <a:p>
            <a:r>
              <a:rPr lang="en-US" altLang="ko-KR"/>
              <a:t>Calculate the relevance of embedding</a:t>
            </a:r>
            <a:endParaRPr lang="ko-KR" altLang="en-US"/>
          </a:p>
        </p:txBody>
      </p:sp>
    </p:spTree>
    <p:extLst>
      <p:ext uri="{BB962C8B-B14F-4D97-AF65-F5344CB8AC3E}">
        <p14:creationId xmlns:p14="http://schemas.microsoft.com/office/powerpoint/2010/main" val="3266639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위쪽 모서리 1">
            <a:extLst>
              <a:ext uri="{FF2B5EF4-FFF2-40B4-BE49-F238E27FC236}">
                <a16:creationId xmlns:a16="http://schemas.microsoft.com/office/drawing/2014/main" id="{72AD9708-7184-D0D2-8447-0FC756BFA607}"/>
              </a:ext>
            </a:extLst>
          </p:cNvPr>
          <p:cNvSpPr/>
          <p:nvPr/>
        </p:nvSpPr>
        <p:spPr>
          <a:xfrm flipV="1">
            <a:off x="423746" y="0"/>
            <a:ext cx="657922" cy="947854"/>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C8C11F40-27D1-5395-3684-92A7CD1FC542}"/>
              </a:ext>
            </a:extLst>
          </p:cNvPr>
          <p:cNvSpPr txBox="1"/>
          <p:nvPr/>
        </p:nvSpPr>
        <p:spPr>
          <a:xfrm>
            <a:off x="1159727" y="140060"/>
            <a:ext cx="4150432" cy="400110"/>
          </a:xfrm>
          <a:prstGeom prst="rect">
            <a:avLst/>
          </a:prstGeom>
          <a:noFill/>
        </p:spPr>
        <p:txBody>
          <a:bodyPr wrap="none" rtlCol="0">
            <a:spAutoFit/>
          </a:bodyPr>
          <a:lstStyle/>
          <a:p>
            <a:r>
              <a:rPr lang="en-US" altLang="ko-KR" sz="2000" b="1" spc="600">
                <a:solidFill>
                  <a:schemeClr val="accent1">
                    <a:lumMod val="50000"/>
                  </a:schemeClr>
                </a:solidFill>
              </a:rPr>
              <a:t>CF Model architecture</a:t>
            </a:r>
            <a:endParaRPr lang="ko-KR" altLang="en-US" sz="2000" b="1" spc="600">
              <a:solidFill>
                <a:schemeClr val="accent1">
                  <a:lumMod val="50000"/>
                </a:schemeClr>
              </a:solidFill>
            </a:endParaRPr>
          </a:p>
        </p:txBody>
      </p:sp>
      <p:sp>
        <p:nvSpPr>
          <p:cNvPr id="5" name="TextBox 4">
            <a:extLst>
              <a:ext uri="{FF2B5EF4-FFF2-40B4-BE49-F238E27FC236}">
                <a16:creationId xmlns:a16="http://schemas.microsoft.com/office/drawing/2014/main" id="{46917226-5A41-A010-242B-90432022EB60}"/>
              </a:ext>
            </a:extLst>
          </p:cNvPr>
          <p:cNvSpPr txBox="1"/>
          <p:nvPr/>
        </p:nvSpPr>
        <p:spPr>
          <a:xfrm>
            <a:off x="420179" y="175075"/>
            <a:ext cx="663964" cy="307777"/>
          </a:xfrm>
          <a:prstGeom prst="rect">
            <a:avLst/>
          </a:prstGeom>
          <a:noFill/>
        </p:spPr>
        <p:txBody>
          <a:bodyPr wrap="none" rtlCol="0">
            <a:spAutoFit/>
          </a:bodyPr>
          <a:lstStyle/>
          <a:p>
            <a:pPr algn="ctr"/>
            <a:r>
              <a:rPr lang="en-US" altLang="ko-KR" sz="1400">
                <a:solidFill>
                  <a:schemeClr val="bg1"/>
                </a:solidFill>
              </a:rPr>
              <a:t>Part 2</a:t>
            </a:r>
            <a:endParaRPr lang="ko-KR" altLang="en-US" sz="1400">
              <a:solidFill>
                <a:schemeClr val="bg1"/>
              </a:solidFill>
            </a:endParaRPr>
          </a:p>
        </p:txBody>
      </p:sp>
      <p:sp>
        <p:nvSpPr>
          <p:cNvPr id="6" name="사각형: 둥근 모서리 5">
            <a:extLst>
              <a:ext uri="{FF2B5EF4-FFF2-40B4-BE49-F238E27FC236}">
                <a16:creationId xmlns:a16="http://schemas.microsoft.com/office/drawing/2014/main" id="{DC40EADF-25DB-9650-1D73-B279BD3FA779}"/>
              </a:ext>
            </a:extLst>
          </p:cNvPr>
          <p:cNvSpPr/>
          <p:nvPr/>
        </p:nvSpPr>
        <p:spPr>
          <a:xfrm>
            <a:off x="3174959" y="4446187"/>
            <a:ext cx="2112885" cy="68358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t> drama encoder</a:t>
            </a:r>
            <a:endParaRPr lang="ko-KR" altLang="en-US"/>
          </a:p>
        </p:txBody>
      </p:sp>
      <p:sp>
        <p:nvSpPr>
          <p:cNvPr id="7" name="사각형: 둥근 모서리 6">
            <a:extLst>
              <a:ext uri="{FF2B5EF4-FFF2-40B4-BE49-F238E27FC236}">
                <a16:creationId xmlns:a16="http://schemas.microsoft.com/office/drawing/2014/main" id="{8AF129B5-4FF4-B908-5F30-24D118FAC020}"/>
              </a:ext>
            </a:extLst>
          </p:cNvPr>
          <p:cNvSpPr/>
          <p:nvPr/>
        </p:nvSpPr>
        <p:spPr>
          <a:xfrm>
            <a:off x="5870811" y="4446186"/>
            <a:ext cx="2112885" cy="68358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t> webtoon encoder</a:t>
            </a:r>
            <a:endParaRPr lang="ko-KR" altLang="en-US"/>
          </a:p>
        </p:txBody>
      </p:sp>
      <p:sp>
        <p:nvSpPr>
          <p:cNvPr id="8" name="사각형: 둥근 모서리 7">
            <a:extLst>
              <a:ext uri="{FF2B5EF4-FFF2-40B4-BE49-F238E27FC236}">
                <a16:creationId xmlns:a16="http://schemas.microsoft.com/office/drawing/2014/main" id="{003D220A-2DB5-4AF0-CD2B-5E804148635E}"/>
              </a:ext>
            </a:extLst>
          </p:cNvPr>
          <p:cNvSpPr/>
          <p:nvPr/>
        </p:nvSpPr>
        <p:spPr>
          <a:xfrm>
            <a:off x="8640644" y="4446185"/>
            <a:ext cx="2112885" cy="68358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t> movie encoder</a:t>
            </a:r>
            <a:endParaRPr lang="ko-KR" altLang="en-US"/>
          </a:p>
        </p:txBody>
      </p:sp>
      <p:grpSp>
        <p:nvGrpSpPr>
          <p:cNvPr id="9" name="그룹 8">
            <a:extLst>
              <a:ext uri="{FF2B5EF4-FFF2-40B4-BE49-F238E27FC236}">
                <a16:creationId xmlns:a16="http://schemas.microsoft.com/office/drawing/2014/main" id="{6A8D16D4-97B7-FF98-D96E-44682EB1032F}"/>
              </a:ext>
            </a:extLst>
          </p:cNvPr>
          <p:cNvGrpSpPr/>
          <p:nvPr/>
        </p:nvGrpSpPr>
        <p:grpSpPr>
          <a:xfrm>
            <a:off x="3441073" y="5738427"/>
            <a:ext cx="1526959" cy="657856"/>
            <a:chOff x="2512381" y="5086905"/>
            <a:chExt cx="1526959" cy="657856"/>
          </a:xfrm>
        </p:grpSpPr>
        <p:sp>
          <p:nvSpPr>
            <p:cNvPr id="10" name="타원 9">
              <a:extLst>
                <a:ext uri="{FF2B5EF4-FFF2-40B4-BE49-F238E27FC236}">
                  <a16:creationId xmlns:a16="http://schemas.microsoft.com/office/drawing/2014/main" id="{D88AA04A-1871-D169-D6B3-85CDC2A1487B}"/>
                </a:ext>
              </a:extLst>
            </p:cNvPr>
            <p:cNvSpPr/>
            <p:nvPr/>
          </p:nvSpPr>
          <p:spPr>
            <a:xfrm>
              <a:off x="2592280"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E47F7B4F-0B73-10DA-866A-AF4485592BA7}"/>
                </a:ext>
              </a:extLst>
            </p:cNvPr>
            <p:cNvSpPr/>
            <p:nvPr/>
          </p:nvSpPr>
          <p:spPr>
            <a:xfrm>
              <a:off x="2512381" y="5086905"/>
              <a:ext cx="1526959" cy="248575"/>
            </a:xfrm>
            <a:prstGeom prst="rect">
              <a:avLst/>
            </a:prstGeom>
            <a:noFill/>
            <a:ln w="28575">
              <a:solidFill>
                <a:srgbClr val="584C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타원 23">
              <a:extLst>
                <a:ext uri="{FF2B5EF4-FFF2-40B4-BE49-F238E27FC236}">
                  <a16:creationId xmlns:a16="http://schemas.microsoft.com/office/drawing/2014/main" id="{FCFDFC02-9BA4-92E3-1F10-C89D3105FA6E}"/>
                </a:ext>
              </a:extLst>
            </p:cNvPr>
            <p:cNvSpPr/>
            <p:nvPr/>
          </p:nvSpPr>
          <p:spPr>
            <a:xfrm>
              <a:off x="2831977"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타원 24">
              <a:extLst>
                <a:ext uri="{FF2B5EF4-FFF2-40B4-BE49-F238E27FC236}">
                  <a16:creationId xmlns:a16="http://schemas.microsoft.com/office/drawing/2014/main" id="{DC33FCEF-6AFE-AB63-7580-807CCD0F22DA}"/>
                </a:ext>
              </a:extLst>
            </p:cNvPr>
            <p:cNvSpPr/>
            <p:nvPr/>
          </p:nvSpPr>
          <p:spPr>
            <a:xfrm>
              <a:off x="3062797"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타원 25">
              <a:extLst>
                <a:ext uri="{FF2B5EF4-FFF2-40B4-BE49-F238E27FC236}">
                  <a16:creationId xmlns:a16="http://schemas.microsoft.com/office/drawing/2014/main" id="{623B1384-84F0-C20F-1121-52BB7C4CD587}"/>
                </a:ext>
              </a:extLst>
            </p:cNvPr>
            <p:cNvSpPr/>
            <p:nvPr/>
          </p:nvSpPr>
          <p:spPr>
            <a:xfrm>
              <a:off x="3293615"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a:extLst>
                <a:ext uri="{FF2B5EF4-FFF2-40B4-BE49-F238E27FC236}">
                  <a16:creationId xmlns:a16="http://schemas.microsoft.com/office/drawing/2014/main" id="{A90CDAEC-7160-AFBC-0FBE-A44CDC54E3A3}"/>
                </a:ext>
              </a:extLst>
            </p:cNvPr>
            <p:cNvSpPr/>
            <p:nvPr/>
          </p:nvSpPr>
          <p:spPr>
            <a:xfrm>
              <a:off x="3524433"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타원 27">
              <a:extLst>
                <a:ext uri="{FF2B5EF4-FFF2-40B4-BE49-F238E27FC236}">
                  <a16:creationId xmlns:a16="http://schemas.microsoft.com/office/drawing/2014/main" id="{7007D500-185C-A25A-6B8D-358B467A28B5}"/>
                </a:ext>
              </a:extLst>
            </p:cNvPr>
            <p:cNvSpPr/>
            <p:nvPr/>
          </p:nvSpPr>
          <p:spPr>
            <a:xfrm>
              <a:off x="3755251"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90EC2FD4-5AA6-245E-D8F2-FF514CD8449A}"/>
                </a:ext>
              </a:extLst>
            </p:cNvPr>
            <p:cNvSpPr txBox="1"/>
            <p:nvPr/>
          </p:nvSpPr>
          <p:spPr>
            <a:xfrm>
              <a:off x="2752078" y="5375429"/>
              <a:ext cx="1109711" cy="369332"/>
            </a:xfrm>
            <a:prstGeom prst="rect">
              <a:avLst/>
            </a:prstGeom>
            <a:noFill/>
          </p:spPr>
          <p:txBody>
            <a:bodyPr wrap="square" rtlCol="0">
              <a:spAutoFit/>
            </a:bodyPr>
            <a:lstStyle/>
            <a:p>
              <a:r>
                <a:rPr lang="en-US" altLang="ko-KR"/>
                <a:t> Drama1</a:t>
              </a:r>
              <a:endParaRPr lang="ko-KR" altLang="en-US"/>
            </a:p>
          </p:txBody>
        </p:sp>
      </p:grpSp>
      <p:grpSp>
        <p:nvGrpSpPr>
          <p:cNvPr id="30" name="그룹 29">
            <a:extLst>
              <a:ext uri="{FF2B5EF4-FFF2-40B4-BE49-F238E27FC236}">
                <a16:creationId xmlns:a16="http://schemas.microsoft.com/office/drawing/2014/main" id="{415625CA-14BA-946C-7F66-BF1B58B5C7D7}"/>
              </a:ext>
            </a:extLst>
          </p:cNvPr>
          <p:cNvGrpSpPr/>
          <p:nvPr/>
        </p:nvGrpSpPr>
        <p:grpSpPr>
          <a:xfrm>
            <a:off x="9034220" y="5733450"/>
            <a:ext cx="1526959" cy="657856"/>
            <a:chOff x="2512381" y="5086905"/>
            <a:chExt cx="1526959" cy="657856"/>
          </a:xfrm>
        </p:grpSpPr>
        <p:sp>
          <p:nvSpPr>
            <p:cNvPr id="31" name="타원 30">
              <a:extLst>
                <a:ext uri="{FF2B5EF4-FFF2-40B4-BE49-F238E27FC236}">
                  <a16:creationId xmlns:a16="http://schemas.microsoft.com/office/drawing/2014/main" id="{19B27F59-463F-6CE3-6F84-A8D0FBE56C3A}"/>
                </a:ext>
              </a:extLst>
            </p:cNvPr>
            <p:cNvSpPr/>
            <p:nvPr/>
          </p:nvSpPr>
          <p:spPr>
            <a:xfrm>
              <a:off x="2592280"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a:extLst>
                <a:ext uri="{FF2B5EF4-FFF2-40B4-BE49-F238E27FC236}">
                  <a16:creationId xmlns:a16="http://schemas.microsoft.com/office/drawing/2014/main" id="{6EA75093-23F6-0783-08F7-33D35A56542F}"/>
                </a:ext>
              </a:extLst>
            </p:cNvPr>
            <p:cNvSpPr/>
            <p:nvPr/>
          </p:nvSpPr>
          <p:spPr>
            <a:xfrm>
              <a:off x="2512381" y="5086905"/>
              <a:ext cx="1526959" cy="248575"/>
            </a:xfrm>
            <a:prstGeom prst="rect">
              <a:avLst/>
            </a:prstGeom>
            <a:noFill/>
            <a:ln w="28575">
              <a:solidFill>
                <a:srgbClr val="584C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타원 32">
              <a:extLst>
                <a:ext uri="{FF2B5EF4-FFF2-40B4-BE49-F238E27FC236}">
                  <a16:creationId xmlns:a16="http://schemas.microsoft.com/office/drawing/2014/main" id="{92043208-FC63-BF61-4FD4-A1419CA5E166}"/>
                </a:ext>
              </a:extLst>
            </p:cNvPr>
            <p:cNvSpPr/>
            <p:nvPr/>
          </p:nvSpPr>
          <p:spPr>
            <a:xfrm>
              <a:off x="2831977"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타원 33">
              <a:extLst>
                <a:ext uri="{FF2B5EF4-FFF2-40B4-BE49-F238E27FC236}">
                  <a16:creationId xmlns:a16="http://schemas.microsoft.com/office/drawing/2014/main" id="{C01F97DE-ECB3-8AF3-714A-488B169029EA}"/>
                </a:ext>
              </a:extLst>
            </p:cNvPr>
            <p:cNvSpPr/>
            <p:nvPr/>
          </p:nvSpPr>
          <p:spPr>
            <a:xfrm>
              <a:off x="3062797"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타원 34">
              <a:extLst>
                <a:ext uri="{FF2B5EF4-FFF2-40B4-BE49-F238E27FC236}">
                  <a16:creationId xmlns:a16="http://schemas.microsoft.com/office/drawing/2014/main" id="{84D817D6-FAEA-CBF6-D482-32E06A1A1C9D}"/>
                </a:ext>
              </a:extLst>
            </p:cNvPr>
            <p:cNvSpPr/>
            <p:nvPr/>
          </p:nvSpPr>
          <p:spPr>
            <a:xfrm>
              <a:off x="3293615"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타원 35">
              <a:extLst>
                <a:ext uri="{FF2B5EF4-FFF2-40B4-BE49-F238E27FC236}">
                  <a16:creationId xmlns:a16="http://schemas.microsoft.com/office/drawing/2014/main" id="{797CED28-04A0-0AA3-44C2-E3F773E6C28F}"/>
                </a:ext>
              </a:extLst>
            </p:cNvPr>
            <p:cNvSpPr/>
            <p:nvPr/>
          </p:nvSpPr>
          <p:spPr>
            <a:xfrm>
              <a:off x="3524433"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타원 36">
              <a:extLst>
                <a:ext uri="{FF2B5EF4-FFF2-40B4-BE49-F238E27FC236}">
                  <a16:creationId xmlns:a16="http://schemas.microsoft.com/office/drawing/2014/main" id="{A835B8FC-DA06-2A1C-396D-F6CA7DF38B13}"/>
                </a:ext>
              </a:extLst>
            </p:cNvPr>
            <p:cNvSpPr/>
            <p:nvPr/>
          </p:nvSpPr>
          <p:spPr>
            <a:xfrm>
              <a:off x="3755251"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37">
              <a:extLst>
                <a:ext uri="{FF2B5EF4-FFF2-40B4-BE49-F238E27FC236}">
                  <a16:creationId xmlns:a16="http://schemas.microsoft.com/office/drawing/2014/main" id="{116455D6-6EAC-066E-98F1-8EEEB4B0C1D2}"/>
                </a:ext>
              </a:extLst>
            </p:cNvPr>
            <p:cNvSpPr txBox="1"/>
            <p:nvPr/>
          </p:nvSpPr>
          <p:spPr>
            <a:xfrm>
              <a:off x="2752078" y="5375429"/>
              <a:ext cx="1109711" cy="369332"/>
            </a:xfrm>
            <a:prstGeom prst="rect">
              <a:avLst/>
            </a:prstGeom>
            <a:noFill/>
          </p:spPr>
          <p:txBody>
            <a:bodyPr wrap="square" rtlCol="0">
              <a:spAutoFit/>
            </a:bodyPr>
            <a:lstStyle/>
            <a:p>
              <a:r>
                <a:rPr lang="en-US" altLang="ko-KR"/>
                <a:t> Movie1</a:t>
              </a:r>
              <a:endParaRPr lang="ko-KR" altLang="en-US"/>
            </a:p>
          </p:txBody>
        </p:sp>
      </p:grpSp>
      <p:grpSp>
        <p:nvGrpSpPr>
          <p:cNvPr id="39" name="그룹 38">
            <a:extLst>
              <a:ext uri="{FF2B5EF4-FFF2-40B4-BE49-F238E27FC236}">
                <a16:creationId xmlns:a16="http://schemas.microsoft.com/office/drawing/2014/main" id="{D9B2CAB2-AB29-2227-F5A2-2B25B90B8DD3}"/>
              </a:ext>
            </a:extLst>
          </p:cNvPr>
          <p:cNvGrpSpPr/>
          <p:nvPr/>
        </p:nvGrpSpPr>
        <p:grpSpPr>
          <a:xfrm>
            <a:off x="6163773" y="5733450"/>
            <a:ext cx="1526959" cy="657856"/>
            <a:chOff x="2512381" y="5086905"/>
            <a:chExt cx="1526959" cy="657856"/>
          </a:xfrm>
        </p:grpSpPr>
        <p:sp>
          <p:nvSpPr>
            <p:cNvPr id="40" name="타원 39">
              <a:extLst>
                <a:ext uri="{FF2B5EF4-FFF2-40B4-BE49-F238E27FC236}">
                  <a16:creationId xmlns:a16="http://schemas.microsoft.com/office/drawing/2014/main" id="{3E58B22D-0F97-6023-90BB-1B4BC0C8EB58}"/>
                </a:ext>
              </a:extLst>
            </p:cNvPr>
            <p:cNvSpPr/>
            <p:nvPr/>
          </p:nvSpPr>
          <p:spPr>
            <a:xfrm>
              <a:off x="2592280"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직사각형 40">
              <a:extLst>
                <a:ext uri="{FF2B5EF4-FFF2-40B4-BE49-F238E27FC236}">
                  <a16:creationId xmlns:a16="http://schemas.microsoft.com/office/drawing/2014/main" id="{DFA35677-3589-806C-BE7D-3FCB79B72883}"/>
                </a:ext>
              </a:extLst>
            </p:cNvPr>
            <p:cNvSpPr/>
            <p:nvPr/>
          </p:nvSpPr>
          <p:spPr>
            <a:xfrm>
              <a:off x="2512381" y="5086905"/>
              <a:ext cx="1526959" cy="248575"/>
            </a:xfrm>
            <a:prstGeom prst="rect">
              <a:avLst/>
            </a:prstGeom>
            <a:noFill/>
            <a:ln w="28575">
              <a:solidFill>
                <a:srgbClr val="584C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타원 41">
              <a:extLst>
                <a:ext uri="{FF2B5EF4-FFF2-40B4-BE49-F238E27FC236}">
                  <a16:creationId xmlns:a16="http://schemas.microsoft.com/office/drawing/2014/main" id="{CEF38751-3E42-2CA9-9364-3487E067CC1D}"/>
                </a:ext>
              </a:extLst>
            </p:cNvPr>
            <p:cNvSpPr/>
            <p:nvPr/>
          </p:nvSpPr>
          <p:spPr>
            <a:xfrm>
              <a:off x="2831977"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타원 42">
              <a:extLst>
                <a:ext uri="{FF2B5EF4-FFF2-40B4-BE49-F238E27FC236}">
                  <a16:creationId xmlns:a16="http://schemas.microsoft.com/office/drawing/2014/main" id="{D63EB623-6491-37DB-5301-975E320F3C5B}"/>
                </a:ext>
              </a:extLst>
            </p:cNvPr>
            <p:cNvSpPr/>
            <p:nvPr/>
          </p:nvSpPr>
          <p:spPr>
            <a:xfrm>
              <a:off x="3062797"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타원 43">
              <a:extLst>
                <a:ext uri="{FF2B5EF4-FFF2-40B4-BE49-F238E27FC236}">
                  <a16:creationId xmlns:a16="http://schemas.microsoft.com/office/drawing/2014/main" id="{5DF15D74-9734-3958-B982-51B43910BD7D}"/>
                </a:ext>
              </a:extLst>
            </p:cNvPr>
            <p:cNvSpPr/>
            <p:nvPr/>
          </p:nvSpPr>
          <p:spPr>
            <a:xfrm>
              <a:off x="3293615"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타원 44">
              <a:extLst>
                <a:ext uri="{FF2B5EF4-FFF2-40B4-BE49-F238E27FC236}">
                  <a16:creationId xmlns:a16="http://schemas.microsoft.com/office/drawing/2014/main" id="{829A07E3-75A6-4100-813A-4BD393864700}"/>
                </a:ext>
              </a:extLst>
            </p:cNvPr>
            <p:cNvSpPr/>
            <p:nvPr/>
          </p:nvSpPr>
          <p:spPr>
            <a:xfrm>
              <a:off x="3524433"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51624E9D-4E9C-2CFB-5DDE-744DC408D447}"/>
                </a:ext>
              </a:extLst>
            </p:cNvPr>
            <p:cNvSpPr/>
            <p:nvPr/>
          </p:nvSpPr>
          <p:spPr>
            <a:xfrm>
              <a:off x="3755251"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TextBox 46">
              <a:extLst>
                <a:ext uri="{FF2B5EF4-FFF2-40B4-BE49-F238E27FC236}">
                  <a16:creationId xmlns:a16="http://schemas.microsoft.com/office/drawing/2014/main" id="{812F534A-11B2-151A-5EF8-32AE2999F90B}"/>
                </a:ext>
              </a:extLst>
            </p:cNvPr>
            <p:cNvSpPr txBox="1"/>
            <p:nvPr/>
          </p:nvSpPr>
          <p:spPr>
            <a:xfrm>
              <a:off x="2627787" y="5375429"/>
              <a:ext cx="1287262" cy="369332"/>
            </a:xfrm>
            <a:prstGeom prst="rect">
              <a:avLst/>
            </a:prstGeom>
            <a:noFill/>
          </p:spPr>
          <p:txBody>
            <a:bodyPr wrap="square" rtlCol="0">
              <a:spAutoFit/>
            </a:bodyPr>
            <a:lstStyle/>
            <a:p>
              <a:r>
                <a:rPr lang="en-US" altLang="ko-KR"/>
                <a:t> Webtoon1</a:t>
              </a:r>
              <a:endParaRPr lang="ko-KR" altLang="en-US"/>
            </a:p>
          </p:txBody>
        </p:sp>
      </p:grpSp>
      <p:sp>
        <p:nvSpPr>
          <p:cNvPr id="48" name="화살표: 아래쪽 47">
            <a:extLst>
              <a:ext uri="{FF2B5EF4-FFF2-40B4-BE49-F238E27FC236}">
                <a16:creationId xmlns:a16="http://schemas.microsoft.com/office/drawing/2014/main" id="{F4F49CE1-174B-C05E-CC6C-F0FF29F98BAF}"/>
              </a:ext>
            </a:extLst>
          </p:cNvPr>
          <p:cNvSpPr/>
          <p:nvPr/>
        </p:nvSpPr>
        <p:spPr>
          <a:xfrm rot="10800000">
            <a:off x="4084921" y="5220764"/>
            <a:ext cx="230818" cy="35510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화살표: 아래쪽 48">
            <a:extLst>
              <a:ext uri="{FF2B5EF4-FFF2-40B4-BE49-F238E27FC236}">
                <a16:creationId xmlns:a16="http://schemas.microsoft.com/office/drawing/2014/main" id="{EA6AD4E6-C9BA-F058-5AA4-7C874387794B}"/>
              </a:ext>
            </a:extLst>
          </p:cNvPr>
          <p:cNvSpPr/>
          <p:nvPr/>
        </p:nvSpPr>
        <p:spPr>
          <a:xfrm rot="10800000">
            <a:off x="6873986" y="5220763"/>
            <a:ext cx="230818" cy="35510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화살표: 아래쪽 49">
            <a:extLst>
              <a:ext uri="{FF2B5EF4-FFF2-40B4-BE49-F238E27FC236}">
                <a16:creationId xmlns:a16="http://schemas.microsoft.com/office/drawing/2014/main" id="{E4C37F26-99AB-073D-1B82-4561D966BA5C}"/>
              </a:ext>
            </a:extLst>
          </p:cNvPr>
          <p:cNvSpPr/>
          <p:nvPr/>
        </p:nvSpPr>
        <p:spPr>
          <a:xfrm rot="10800000">
            <a:off x="9682290" y="5220764"/>
            <a:ext cx="230818" cy="35510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화살표: 아래쪽 50">
            <a:extLst>
              <a:ext uri="{FF2B5EF4-FFF2-40B4-BE49-F238E27FC236}">
                <a16:creationId xmlns:a16="http://schemas.microsoft.com/office/drawing/2014/main" id="{80692FC9-E472-907C-78B5-6969D1A37210}"/>
              </a:ext>
            </a:extLst>
          </p:cNvPr>
          <p:cNvSpPr/>
          <p:nvPr/>
        </p:nvSpPr>
        <p:spPr>
          <a:xfrm rot="10800000">
            <a:off x="4084921" y="3816982"/>
            <a:ext cx="230818" cy="35510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화살표: 아래쪽 51">
            <a:extLst>
              <a:ext uri="{FF2B5EF4-FFF2-40B4-BE49-F238E27FC236}">
                <a16:creationId xmlns:a16="http://schemas.microsoft.com/office/drawing/2014/main" id="{9272B0F0-E47B-FDD4-C466-C990AC0D15C4}"/>
              </a:ext>
            </a:extLst>
          </p:cNvPr>
          <p:cNvSpPr/>
          <p:nvPr/>
        </p:nvSpPr>
        <p:spPr>
          <a:xfrm rot="10800000">
            <a:off x="6873985" y="3789237"/>
            <a:ext cx="230818" cy="35510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화살표: 아래쪽 52">
            <a:extLst>
              <a:ext uri="{FF2B5EF4-FFF2-40B4-BE49-F238E27FC236}">
                <a16:creationId xmlns:a16="http://schemas.microsoft.com/office/drawing/2014/main" id="{A52BF531-546B-8294-91C6-BC0979E4808A}"/>
              </a:ext>
            </a:extLst>
          </p:cNvPr>
          <p:cNvSpPr/>
          <p:nvPr/>
        </p:nvSpPr>
        <p:spPr>
          <a:xfrm rot="10800000">
            <a:off x="9744434" y="3816983"/>
            <a:ext cx="230818" cy="35510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4" name="그룹 53">
            <a:extLst>
              <a:ext uri="{FF2B5EF4-FFF2-40B4-BE49-F238E27FC236}">
                <a16:creationId xmlns:a16="http://schemas.microsoft.com/office/drawing/2014/main" id="{6AA0A889-E956-FD85-F9EE-97183082333E}"/>
              </a:ext>
            </a:extLst>
          </p:cNvPr>
          <p:cNvGrpSpPr/>
          <p:nvPr/>
        </p:nvGrpSpPr>
        <p:grpSpPr>
          <a:xfrm>
            <a:off x="4000579" y="1516747"/>
            <a:ext cx="355108" cy="248575"/>
            <a:chOff x="4056016" y="1470565"/>
            <a:chExt cx="355108" cy="248575"/>
          </a:xfrm>
        </p:grpSpPr>
        <p:sp>
          <p:nvSpPr>
            <p:cNvPr id="55" name="타원 54">
              <a:extLst>
                <a:ext uri="{FF2B5EF4-FFF2-40B4-BE49-F238E27FC236}">
                  <a16:creationId xmlns:a16="http://schemas.microsoft.com/office/drawing/2014/main" id="{E56EEBF1-EC72-6BDC-05C7-6615B85F8EB8}"/>
                </a:ext>
              </a:extLst>
            </p:cNvPr>
            <p:cNvSpPr/>
            <p:nvPr/>
          </p:nvSpPr>
          <p:spPr>
            <a:xfrm>
              <a:off x="4153671" y="1510514"/>
              <a:ext cx="159798" cy="168676"/>
            </a:xfrm>
            <a:prstGeom prst="ellipse">
              <a:avLst/>
            </a:prstGeom>
            <a:solidFill>
              <a:srgbClr val="090C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t> </a:t>
              </a:r>
              <a:endParaRPr lang="ko-KR" altLang="en-US"/>
            </a:p>
          </p:txBody>
        </p:sp>
        <p:sp>
          <p:nvSpPr>
            <p:cNvPr id="56" name="직사각형 55">
              <a:extLst>
                <a:ext uri="{FF2B5EF4-FFF2-40B4-BE49-F238E27FC236}">
                  <a16:creationId xmlns:a16="http://schemas.microsoft.com/office/drawing/2014/main" id="{18D15261-B54E-039F-9F8B-0E29FAF3557A}"/>
                </a:ext>
              </a:extLst>
            </p:cNvPr>
            <p:cNvSpPr/>
            <p:nvPr/>
          </p:nvSpPr>
          <p:spPr>
            <a:xfrm>
              <a:off x="4056016" y="1470565"/>
              <a:ext cx="355108" cy="248575"/>
            </a:xfrm>
            <a:prstGeom prst="rect">
              <a:avLst/>
            </a:prstGeom>
            <a:noFill/>
            <a:ln w="28575">
              <a:solidFill>
                <a:srgbClr val="584C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7" name="그룹 56">
            <a:extLst>
              <a:ext uri="{FF2B5EF4-FFF2-40B4-BE49-F238E27FC236}">
                <a16:creationId xmlns:a16="http://schemas.microsoft.com/office/drawing/2014/main" id="{5BF11311-944C-D819-40C9-5AFD36CBCCCF}"/>
              </a:ext>
            </a:extLst>
          </p:cNvPr>
          <p:cNvGrpSpPr/>
          <p:nvPr/>
        </p:nvGrpSpPr>
        <p:grpSpPr>
          <a:xfrm>
            <a:off x="6163773" y="3358797"/>
            <a:ext cx="1526959" cy="248575"/>
            <a:chOff x="2512381" y="5086905"/>
            <a:chExt cx="1526959" cy="248575"/>
          </a:xfrm>
        </p:grpSpPr>
        <p:sp>
          <p:nvSpPr>
            <p:cNvPr id="58" name="타원 57">
              <a:extLst>
                <a:ext uri="{FF2B5EF4-FFF2-40B4-BE49-F238E27FC236}">
                  <a16:creationId xmlns:a16="http://schemas.microsoft.com/office/drawing/2014/main" id="{307D1010-DB2B-C76B-260D-86AC8355976F}"/>
                </a:ext>
              </a:extLst>
            </p:cNvPr>
            <p:cNvSpPr/>
            <p:nvPr/>
          </p:nvSpPr>
          <p:spPr>
            <a:xfrm>
              <a:off x="2592280" y="5126854"/>
              <a:ext cx="159798" cy="16867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직사각형 58">
              <a:extLst>
                <a:ext uri="{FF2B5EF4-FFF2-40B4-BE49-F238E27FC236}">
                  <a16:creationId xmlns:a16="http://schemas.microsoft.com/office/drawing/2014/main" id="{B62C1FBA-F532-EC24-05B3-60489958F96D}"/>
                </a:ext>
              </a:extLst>
            </p:cNvPr>
            <p:cNvSpPr/>
            <p:nvPr/>
          </p:nvSpPr>
          <p:spPr>
            <a:xfrm>
              <a:off x="2512381" y="5086905"/>
              <a:ext cx="1526959" cy="248575"/>
            </a:xfrm>
            <a:prstGeom prst="rect">
              <a:avLst/>
            </a:prstGeom>
            <a:noFill/>
            <a:ln w="28575">
              <a:solidFill>
                <a:srgbClr val="584C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타원 59">
              <a:extLst>
                <a:ext uri="{FF2B5EF4-FFF2-40B4-BE49-F238E27FC236}">
                  <a16:creationId xmlns:a16="http://schemas.microsoft.com/office/drawing/2014/main" id="{7B1D52B8-4746-6FD8-CD0C-D63A93105237}"/>
                </a:ext>
              </a:extLst>
            </p:cNvPr>
            <p:cNvSpPr/>
            <p:nvPr/>
          </p:nvSpPr>
          <p:spPr>
            <a:xfrm>
              <a:off x="2831977" y="5126854"/>
              <a:ext cx="159798" cy="16867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타원 60">
              <a:extLst>
                <a:ext uri="{FF2B5EF4-FFF2-40B4-BE49-F238E27FC236}">
                  <a16:creationId xmlns:a16="http://schemas.microsoft.com/office/drawing/2014/main" id="{0CEFAE60-650B-C0CB-52C3-E89B13F8F03F}"/>
                </a:ext>
              </a:extLst>
            </p:cNvPr>
            <p:cNvSpPr/>
            <p:nvPr/>
          </p:nvSpPr>
          <p:spPr>
            <a:xfrm>
              <a:off x="3062797" y="5126854"/>
              <a:ext cx="159798" cy="16867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타원 61">
              <a:extLst>
                <a:ext uri="{FF2B5EF4-FFF2-40B4-BE49-F238E27FC236}">
                  <a16:creationId xmlns:a16="http://schemas.microsoft.com/office/drawing/2014/main" id="{3422F398-3DE7-B76C-D91A-32F09D4AC4BE}"/>
                </a:ext>
              </a:extLst>
            </p:cNvPr>
            <p:cNvSpPr/>
            <p:nvPr/>
          </p:nvSpPr>
          <p:spPr>
            <a:xfrm>
              <a:off x="3293615" y="5126854"/>
              <a:ext cx="159798" cy="16867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타원 62">
              <a:extLst>
                <a:ext uri="{FF2B5EF4-FFF2-40B4-BE49-F238E27FC236}">
                  <a16:creationId xmlns:a16="http://schemas.microsoft.com/office/drawing/2014/main" id="{AEF71BC2-4674-3073-AD84-AD2300F829B1}"/>
                </a:ext>
              </a:extLst>
            </p:cNvPr>
            <p:cNvSpPr/>
            <p:nvPr/>
          </p:nvSpPr>
          <p:spPr>
            <a:xfrm>
              <a:off x="3524433" y="5126854"/>
              <a:ext cx="159798" cy="16867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타원 63">
              <a:extLst>
                <a:ext uri="{FF2B5EF4-FFF2-40B4-BE49-F238E27FC236}">
                  <a16:creationId xmlns:a16="http://schemas.microsoft.com/office/drawing/2014/main" id="{AACB4AB5-2C5F-765E-A8E3-0BFB03D99A93}"/>
                </a:ext>
              </a:extLst>
            </p:cNvPr>
            <p:cNvSpPr/>
            <p:nvPr/>
          </p:nvSpPr>
          <p:spPr>
            <a:xfrm>
              <a:off x="3755251" y="5126854"/>
              <a:ext cx="159798" cy="16867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5" name="그룹 64">
            <a:extLst>
              <a:ext uri="{FF2B5EF4-FFF2-40B4-BE49-F238E27FC236}">
                <a16:creationId xmlns:a16="http://schemas.microsoft.com/office/drawing/2014/main" id="{AC00E70D-9670-E65E-4E0F-C8DC0AEC9B73}"/>
              </a:ext>
            </a:extLst>
          </p:cNvPr>
          <p:cNvGrpSpPr/>
          <p:nvPr/>
        </p:nvGrpSpPr>
        <p:grpSpPr>
          <a:xfrm>
            <a:off x="8980954" y="3352567"/>
            <a:ext cx="1526959" cy="248575"/>
            <a:chOff x="2512381" y="5086905"/>
            <a:chExt cx="1526959" cy="248575"/>
          </a:xfrm>
        </p:grpSpPr>
        <p:sp>
          <p:nvSpPr>
            <p:cNvPr id="66" name="타원 65">
              <a:extLst>
                <a:ext uri="{FF2B5EF4-FFF2-40B4-BE49-F238E27FC236}">
                  <a16:creationId xmlns:a16="http://schemas.microsoft.com/office/drawing/2014/main" id="{0800BA09-D4F6-3A4A-DCE3-9D23BD24C296}"/>
                </a:ext>
              </a:extLst>
            </p:cNvPr>
            <p:cNvSpPr/>
            <p:nvPr/>
          </p:nvSpPr>
          <p:spPr>
            <a:xfrm>
              <a:off x="2592280" y="5126854"/>
              <a:ext cx="159798" cy="16867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직사각형 66">
              <a:extLst>
                <a:ext uri="{FF2B5EF4-FFF2-40B4-BE49-F238E27FC236}">
                  <a16:creationId xmlns:a16="http://schemas.microsoft.com/office/drawing/2014/main" id="{E777D60E-B1AE-C23C-23D5-B5F4DB7290AD}"/>
                </a:ext>
              </a:extLst>
            </p:cNvPr>
            <p:cNvSpPr/>
            <p:nvPr/>
          </p:nvSpPr>
          <p:spPr>
            <a:xfrm>
              <a:off x="2512381" y="5086905"/>
              <a:ext cx="1526959" cy="248575"/>
            </a:xfrm>
            <a:prstGeom prst="rect">
              <a:avLst/>
            </a:prstGeom>
            <a:noFill/>
            <a:ln w="28575">
              <a:solidFill>
                <a:srgbClr val="584C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타원 67">
              <a:extLst>
                <a:ext uri="{FF2B5EF4-FFF2-40B4-BE49-F238E27FC236}">
                  <a16:creationId xmlns:a16="http://schemas.microsoft.com/office/drawing/2014/main" id="{F7766744-C02B-63AC-7027-C3347393B745}"/>
                </a:ext>
              </a:extLst>
            </p:cNvPr>
            <p:cNvSpPr/>
            <p:nvPr/>
          </p:nvSpPr>
          <p:spPr>
            <a:xfrm>
              <a:off x="2831977" y="5126854"/>
              <a:ext cx="159798" cy="16867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타원 68">
              <a:extLst>
                <a:ext uri="{FF2B5EF4-FFF2-40B4-BE49-F238E27FC236}">
                  <a16:creationId xmlns:a16="http://schemas.microsoft.com/office/drawing/2014/main" id="{8CFB8F52-4677-0FE4-6105-E20ECE1FAE21}"/>
                </a:ext>
              </a:extLst>
            </p:cNvPr>
            <p:cNvSpPr/>
            <p:nvPr/>
          </p:nvSpPr>
          <p:spPr>
            <a:xfrm>
              <a:off x="3062797" y="5126854"/>
              <a:ext cx="159798" cy="16867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a:extLst>
                <a:ext uri="{FF2B5EF4-FFF2-40B4-BE49-F238E27FC236}">
                  <a16:creationId xmlns:a16="http://schemas.microsoft.com/office/drawing/2014/main" id="{63CB83D4-8CAC-4E45-6553-D87B3098C5C0}"/>
                </a:ext>
              </a:extLst>
            </p:cNvPr>
            <p:cNvSpPr/>
            <p:nvPr/>
          </p:nvSpPr>
          <p:spPr>
            <a:xfrm>
              <a:off x="3293615" y="5126854"/>
              <a:ext cx="159798" cy="16867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타원 70">
              <a:extLst>
                <a:ext uri="{FF2B5EF4-FFF2-40B4-BE49-F238E27FC236}">
                  <a16:creationId xmlns:a16="http://schemas.microsoft.com/office/drawing/2014/main" id="{896FE8EA-F295-5347-204D-817B544A1D11}"/>
                </a:ext>
              </a:extLst>
            </p:cNvPr>
            <p:cNvSpPr/>
            <p:nvPr/>
          </p:nvSpPr>
          <p:spPr>
            <a:xfrm>
              <a:off x="3524433" y="5126854"/>
              <a:ext cx="159798" cy="16867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타원 71">
              <a:extLst>
                <a:ext uri="{FF2B5EF4-FFF2-40B4-BE49-F238E27FC236}">
                  <a16:creationId xmlns:a16="http://schemas.microsoft.com/office/drawing/2014/main" id="{CF9B0B1E-5153-FB65-02D9-638D0545DBD0}"/>
                </a:ext>
              </a:extLst>
            </p:cNvPr>
            <p:cNvSpPr/>
            <p:nvPr/>
          </p:nvSpPr>
          <p:spPr>
            <a:xfrm>
              <a:off x="3755251" y="5126854"/>
              <a:ext cx="159798" cy="16867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3" name="그룹 72">
            <a:extLst>
              <a:ext uri="{FF2B5EF4-FFF2-40B4-BE49-F238E27FC236}">
                <a16:creationId xmlns:a16="http://schemas.microsoft.com/office/drawing/2014/main" id="{74D06C73-C3C3-1D41-E0C3-493F0BFDA700}"/>
              </a:ext>
            </a:extLst>
          </p:cNvPr>
          <p:cNvGrpSpPr/>
          <p:nvPr/>
        </p:nvGrpSpPr>
        <p:grpSpPr>
          <a:xfrm>
            <a:off x="1159727" y="3352567"/>
            <a:ext cx="1526959" cy="248575"/>
            <a:chOff x="2512381" y="5086905"/>
            <a:chExt cx="1526959" cy="248575"/>
          </a:xfrm>
        </p:grpSpPr>
        <p:sp>
          <p:nvSpPr>
            <p:cNvPr id="74" name="타원 73">
              <a:extLst>
                <a:ext uri="{FF2B5EF4-FFF2-40B4-BE49-F238E27FC236}">
                  <a16:creationId xmlns:a16="http://schemas.microsoft.com/office/drawing/2014/main" id="{39993138-9ACA-56DA-F065-215AAD62F022}"/>
                </a:ext>
              </a:extLst>
            </p:cNvPr>
            <p:cNvSpPr/>
            <p:nvPr/>
          </p:nvSpPr>
          <p:spPr>
            <a:xfrm>
              <a:off x="2592280" y="5126854"/>
              <a:ext cx="159798" cy="168676"/>
            </a:xfrm>
            <a:prstGeom prst="ellipse">
              <a:avLst/>
            </a:prstGeom>
            <a:solidFill>
              <a:srgbClr val="A19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직사각형 74">
              <a:extLst>
                <a:ext uri="{FF2B5EF4-FFF2-40B4-BE49-F238E27FC236}">
                  <a16:creationId xmlns:a16="http://schemas.microsoft.com/office/drawing/2014/main" id="{EDDDE032-5B15-B20A-4808-94683817CEF3}"/>
                </a:ext>
              </a:extLst>
            </p:cNvPr>
            <p:cNvSpPr/>
            <p:nvPr/>
          </p:nvSpPr>
          <p:spPr>
            <a:xfrm>
              <a:off x="2512381" y="5086905"/>
              <a:ext cx="1526959" cy="248575"/>
            </a:xfrm>
            <a:prstGeom prst="rect">
              <a:avLst/>
            </a:prstGeom>
            <a:noFill/>
            <a:ln w="28575">
              <a:solidFill>
                <a:srgbClr val="584C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타원 75">
              <a:extLst>
                <a:ext uri="{FF2B5EF4-FFF2-40B4-BE49-F238E27FC236}">
                  <a16:creationId xmlns:a16="http://schemas.microsoft.com/office/drawing/2014/main" id="{B1B97606-D3E5-AFF3-4A34-864BD76989A9}"/>
                </a:ext>
              </a:extLst>
            </p:cNvPr>
            <p:cNvSpPr/>
            <p:nvPr/>
          </p:nvSpPr>
          <p:spPr>
            <a:xfrm>
              <a:off x="2831977" y="5126854"/>
              <a:ext cx="159798" cy="168676"/>
            </a:xfrm>
            <a:prstGeom prst="ellipse">
              <a:avLst/>
            </a:prstGeom>
            <a:solidFill>
              <a:srgbClr val="A19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타원 76">
              <a:extLst>
                <a:ext uri="{FF2B5EF4-FFF2-40B4-BE49-F238E27FC236}">
                  <a16:creationId xmlns:a16="http://schemas.microsoft.com/office/drawing/2014/main" id="{16E9ED2E-7D72-9F42-81A4-5A3BAFFF1A2A}"/>
                </a:ext>
              </a:extLst>
            </p:cNvPr>
            <p:cNvSpPr/>
            <p:nvPr/>
          </p:nvSpPr>
          <p:spPr>
            <a:xfrm>
              <a:off x="3062797" y="5126854"/>
              <a:ext cx="159798" cy="168676"/>
            </a:xfrm>
            <a:prstGeom prst="ellipse">
              <a:avLst/>
            </a:prstGeom>
            <a:solidFill>
              <a:srgbClr val="A19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타원 77">
              <a:extLst>
                <a:ext uri="{FF2B5EF4-FFF2-40B4-BE49-F238E27FC236}">
                  <a16:creationId xmlns:a16="http://schemas.microsoft.com/office/drawing/2014/main" id="{F08B4966-8C85-640D-360D-0DC4033257F8}"/>
                </a:ext>
              </a:extLst>
            </p:cNvPr>
            <p:cNvSpPr/>
            <p:nvPr/>
          </p:nvSpPr>
          <p:spPr>
            <a:xfrm>
              <a:off x="3293615" y="5126854"/>
              <a:ext cx="159798" cy="168676"/>
            </a:xfrm>
            <a:prstGeom prst="ellipse">
              <a:avLst/>
            </a:prstGeom>
            <a:solidFill>
              <a:srgbClr val="A19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타원 78">
              <a:extLst>
                <a:ext uri="{FF2B5EF4-FFF2-40B4-BE49-F238E27FC236}">
                  <a16:creationId xmlns:a16="http://schemas.microsoft.com/office/drawing/2014/main" id="{E4EBA763-CF70-9A58-CF67-E0DDCDAF96C9}"/>
                </a:ext>
              </a:extLst>
            </p:cNvPr>
            <p:cNvSpPr/>
            <p:nvPr/>
          </p:nvSpPr>
          <p:spPr>
            <a:xfrm>
              <a:off x="3524433" y="5126854"/>
              <a:ext cx="159798" cy="168676"/>
            </a:xfrm>
            <a:prstGeom prst="ellipse">
              <a:avLst/>
            </a:prstGeom>
            <a:solidFill>
              <a:srgbClr val="A19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타원 79">
              <a:extLst>
                <a:ext uri="{FF2B5EF4-FFF2-40B4-BE49-F238E27FC236}">
                  <a16:creationId xmlns:a16="http://schemas.microsoft.com/office/drawing/2014/main" id="{746FE6C5-3794-BA7B-E05B-61E4C5B30D84}"/>
                </a:ext>
              </a:extLst>
            </p:cNvPr>
            <p:cNvSpPr/>
            <p:nvPr/>
          </p:nvSpPr>
          <p:spPr>
            <a:xfrm>
              <a:off x="3755251" y="5126854"/>
              <a:ext cx="159798" cy="168676"/>
            </a:xfrm>
            <a:prstGeom prst="ellipse">
              <a:avLst/>
            </a:prstGeom>
            <a:solidFill>
              <a:srgbClr val="A19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1" name="TextBox 80">
            <a:extLst>
              <a:ext uri="{FF2B5EF4-FFF2-40B4-BE49-F238E27FC236}">
                <a16:creationId xmlns:a16="http://schemas.microsoft.com/office/drawing/2014/main" id="{5C8C292C-359F-48C4-2998-1F9AA00272E5}"/>
              </a:ext>
            </a:extLst>
          </p:cNvPr>
          <p:cNvSpPr txBox="1"/>
          <p:nvPr/>
        </p:nvSpPr>
        <p:spPr>
          <a:xfrm>
            <a:off x="1479324" y="3625204"/>
            <a:ext cx="923274" cy="369332"/>
          </a:xfrm>
          <a:prstGeom prst="rect">
            <a:avLst/>
          </a:prstGeom>
          <a:noFill/>
        </p:spPr>
        <p:txBody>
          <a:bodyPr wrap="square" rtlCol="0">
            <a:spAutoFit/>
          </a:bodyPr>
          <a:lstStyle/>
          <a:p>
            <a:r>
              <a:rPr lang="en-US" altLang="ko-KR"/>
              <a:t> User1</a:t>
            </a:r>
            <a:endParaRPr lang="ko-KR" altLang="en-US"/>
          </a:p>
        </p:txBody>
      </p:sp>
      <p:cxnSp>
        <p:nvCxnSpPr>
          <p:cNvPr id="82" name="직선 연결선 81">
            <a:extLst>
              <a:ext uri="{FF2B5EF4-FFF2-40B4-BE49-F238E27FC236}">
                <a16:creationId xmlns:a16="http://schemas.microsoft.com/office/drawing/2014/main" id="{916D1E32-78F0-9069-07AA-631EBD65183B}"/>
              </a:ext>
            </a:extLst>
          </p:cNvPr>
          <p:cNvCxnSpPr>
            <a:cxnSpLocks/>
          </p:cNvCxnSpPr>
          <p:nvPr/>
        </p:nvCxnSpPr>
        <p:spPr>
          <a:xfrm>
            <a:off x="1790042" y="2412484"/>
            <a:ext cx="8448" cy="70205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3" name="직선 연결선 82">
            <a:extLst>
              <a:ext uri="{FF2B5EF4-FFF2-40B4-BE49-F238E27FC236}">
                <a16:creationId xmlns:a16="http://schemas.microsoft.com/office/drawing/2014/main" id="{E7519DC8-E18F-26F1-A956-08D6C7258355}"/>
              </a:ext>
            </a:extLst>
          </p:cNvPr>
          <p:cNvCxnSpPr/>
          <p:nvPr/>
        </p:nvCxnSpPr>
        <p:spPr>
          <a:xfrm>
            <a:off x="4200329" y="2484223"/>
            <a:ext cx="8448" cy="63031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4" name="직선 연결선 83">
            <a:extLst>
              <a:ext uri="{FF2B5EF4-FFF2-40B4-BE49-F238E27FC236}">
                <a16:creationId xmlns:a16="http://schemas.microsoft.com/office/drawing/2014/main" id="{CF7CFD42-AAF3-2EFF-4CBC-3F1B4493020D}"/>
              </a:ext>
            </a:extLst>
          </p:cNvPr>
          <p:cNvCxnSpPr/>
          <p:nvPr/>
        </p:nvCxnSpPr>
        <p:spPr>
          <a:xfrm>
            <a:off x="6915526" y="2484223"/>
            <a:ext cx="8448" cy="63031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5" name="직선 연결선 84">
            <a:extLst>
              <a:ext uri="{FF2B5EF4-FFF2-40B4-BE49-F238E27FC236}">
                <a16:creationId xmlns:a16="http://schemas.microsoft.com/office/drawing/2014/main" id="{86D141DF-83AF-25D5-4572-DD9A61B373B2}"/>
              </a:ext>
            </a:extLst>
          </p:cNvPr>
          <p:cNvCxnSpPr/>
          <p:nvPr/>
        </p:nvCxnSpPr>
        <p:spPr>
          <a:xfrm>
            <a:off x="9762188" y="2486488"/>
            <a:ext cx="8448" cy="630314"/>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86" name="그룹 85">
            <a:extLst>
              <a:ext uri="{FF2B5EF4-FFF2-40B4-BE49-F238E27FC236}">
                <a16:creationId xmlns:a16="http://schemas.microsoft.com/office/drawing/2014/main" id="{0A6989C3-67AF-5353-E47D-ABAF6D69BAE1}"/>
              </a:ext>
            </a:extLst>
          </p:cNvPr>
          <p:cNvGrpSpPr/>
          <p:nvPr/>
        </p:nvGrpSpPr>
        <p:grpSpPr>
          <a:xfrm>
            <a:off x="4107114" y="2327563"/>
            <a:ext cx="177553" cy="156660"/>
            <a:chOff x="3275860" y="1681018"/>
            <a:chExt cx="177553" cy="156660"/>
          </a:xfrm>
        </p:grpSpPr>
        <p:sp>
          <p:nvSpPr>
            <p:cNvPr id="87" name="타원 86">
              <a:extLst>
                <a:ext uri="{FF2B5EF4-FFF2-40B4-BE49-F238E27FC236}">
                  <a16:creationId xmlns:a16="http://schemas.microsoft.com/office/drawing/2014/main" id="{B1BF3313-8A49-685A-9CEE-B20F74628240}"/>
                </a:ext>
              </a:extLst>
            </p:cNvPr>
            <p:cNvSpPr/>
            <p:nvPr/>
          </p:nvSpPr>
          <p:spPr>
            <a:xfrm>
              <a:off x="3275860" y="1681018"/>
              <a:ext cx="177553" cy="15666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8" name="직선 연결선 87">
              <a:extLst>
                <a:ext uri="{FF2B5EF4-FFF2-40B4-BE49-F238E27FC236}">
                  <a16:creationId xmlns:a16="http://schemas.microsoft.com/office/drawing/2014/main" id="{7528DEF9-8BFF-8530-FCBF-19646DCDAE7B}"/>
                </a:ext>
              </a:extLst>
            </p:cNvPr>
            <p:cNvCxnSpPr>
              <a:cxnSpLocks/>
            </p:cNvCxnSpPr>
            <p:nvPr/>
          </p:nvCxnSpPr>
          <p:spPr>
            <a:xfrm>
              <a:off x="3318031" y="1699402"/>
              <a:ext cx="102093" cy="118302"/>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9" name="직선 연결선 88">
              <a:extLst>
                <a:ext uri="{FF2B5EF4-FFF2-40B4-BE49-F238E27FC236}">
                  <a16:creationId xmlns:a16="http://schemas.microsoft.com/office/drawing/2014/main" id="{347D4956-0C1B-2898-37BE-180FEEB39225}"/>
                </a:ext>
              </a:extLst>
            </p:cNvPr>
            <p:cNvCxnSpPr>
              <a:cxnSpLocks/>
            </p:cNvCxnSpPr>
            <p:nvPr/>
          </p:nvCxnSpPr>
          <p:spPr>
            <a:xfrm flipV="1">
              <a:off x="3306933" y="1697922"/>
              <a:ext cx="113191" cy="109179"/>
            </a:xfrm>
            <a:prstGeom prst="line">
              <a:avLst/>
            </a:prstGeom>
            <a:ln w="15875"/>
          </p:spPr>
          <p:style>
            <a:lnRef idx="1">
              <a:schemeClr val="accent1"/>
            </a:lnRef>
            <a:fillRef idx="0">
              <a:schemeClr val="accent1"/>
            </a:fillRef>
            <a:effectRef idx="0">
              <a:schemeClr val="accent1"/>
            </a:effectRef>
            <a:fontRef idx="minor">
              <a:schemeClr val="tx1"/>
            </a:fontRef>
          </p:style>
        </p:cxnSp>
      </p:grpSp>
      <p:grpSp>
        <p:nvGrpSpPr>
          <p:cNvPr id="90" name="그룹 89">
            <a:extLst>
              <a:ext uri="{FF2B5EF4-FFF2-40B4-BE49-F238E27FC236}">
                <a16:creationId xmlns:a16="http://schemas.microsoft.com/office/drawing/2014/main" id="{02C27377-389E-911A-8CCB-5940B4ABF965}"/>
              </a:ext>
            </a:extLst>
          </p:cNvPr>
          <p:cNvGrpSpPr/>
          <p:nvPr/>
        </p:nvGrpSpPr>
        <p:grpSpPr>
          <a:xfrm>
            <a:off x="6835335" y="2334154"/>
            <a:ext cx="177553" cy="156660"/>
            <a:chOff x="3275860" y="1681018"/>
            <a:chExt cx="177553" cy="156660"/>
          </a:xfrm>
        </p:grpSpPr>
        <p:sp>
          <p:nvSpPr>
            <p:cNvPr id="91" name="타원 90">
              <a:extLst>
                <a:ext uri="{FF2B5EF4-FFF2-40B4-BE49-F238E27FC236}">
                  <a16:creationId xmlns:a16="http://schemas.microsoft.com/office/drawing/2014/main" id="{9F26417C-87CC-7C25-A4E7-7088FFB8F838}"/>
                </a:ext>
              </a:extLst>
            </p:cNvPr>
            <p:cNvSpPr/>
            <p:nvPr/>
          </p:nvSpPr>
          <p:spPr>
            <a:xfrm>
              <a:off x="3275860" y="1681018"/>
              <a:ext cx="177553" cy="15666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2" name="직선 연결선 91">
              <a:extLst>
                <a:ext uri="{FF2B5EF4-FFF2-40B4-BE49-F238E27FC236}">
                  <a16:creationId xmlns:a16="http://schemas.microsoft.com/office/drawing/2014/main" id="{798A9104-4062-7DAC-A505-2CA439F8800E}"/>
                </a:ext>
              </a:extLst>
            </p:cNvPr>
            <p:cNvCxnSpPr>
              <a:cxnSpLocks/>
            </p:cNvCxnSpPr>
            <p:nvPr/>
          </p:nvCxnSpPr>
          <p:spPr>
            <a:xfrm>
              <a:off x="3318031" y="1699402"/>
              <a:ext cx="102093" cy="118302"/>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3" name="직선 연결선 92">
              <a:extLst>
                <a:ext uri="{FF2B5EF4-FFF2-40B4-BE49-F238E27FC236}">
                  <a16:creationId xmlns:a16="http://schemas.microsoft.com/office/drawing/2014/main" id="{163700E1-9311-0455-0C82-5A94687C86FB}"/>
                </a:ext>
              </a:extLst>
            </p:cNvPr>
            <p:cNvCxnSpPr>
              <a:cxnSpLocks/>
            </p:cNvCxnSpPr>
            <p:nvPr/>
          </p:nvCxnSpPr>
          <p:spPr>
            <a:xfrm flipV="1">
              <a:off x="3306933" y="1697922"/>
              <a:ext cx="113191" cy="109179"/>
            </a:xfrm>
            <a:prstGeom prst="line">
              <a:avLst/>
            </a:prstGeom>
            <a:ln w="15875"/>
          </p:spPr>
          <p:style>
            <a:lnRef idx="1">
              <a:schemeClr val="accent1"/>
            </a:lnRef>
            <a:fillRef idx="0">
              <a:schemeClr val="accent1"/>
            </a:fillRef>
            <a:effectRef idx="0">
              <a:schemeClr val="accent1"/>
            </a:effectRef>
            <a:fontRef idx="minor">
              <a:schemeClr val="tx1"/>
            </a:fontRef>
          </p:style>
        </p:cxnSp>
      </p:grpSp>
      <p:grpSp>
        <p:nvGrpSpPr>
          <p:cNvPr id="94" name="그룹 93">
            <a:extLst>
              <a:ext uri="{FF2B5EF4-FFF2-40B4-BE49-F238E27FC236}">
                <a16:creationId xmlns:a16="http://schemas.microsoft.com/office/drawing/2014/main" id="{91C2C059-4F52-7EAC-8651-00E67D7F1CEF}"/>
              </a:ext>
            </a:extLst>
          </p:cNvPr>
          <p:cNvGrpSpPr/>
          <p:nvPr/>
        </p:nvGrpSpPr>
        <p:grpSpPr>
          <a:xfrm>
            <a:off x="9673411" y="2338624"/>
            <a:ext cx="177553" cy="156660"/>
            <a:chOff x="3275860" y="1681018"/>
            <a:chExt cx="177553" cy="156660"/>
          </a:xfrm>
        </p:grpSpPr>
        <p:sp>
          <p:nvSpPr>
            <p:cNvPr id="95" name="타원 94">
              <a:extLst>
                <a:ext uri="{FF2B5EF4-FFF2-40B4-BE49-F238E27FC236}">
                  <a16:creationId xmlns:a16="http://schemas.microsoft.com/office/drawing/2014/main" id="{A15B93ED-9D4B-70B4-FD04-B85F0F618E38}"/>
                </a:ext>
              </a:extLst>
            </p:cNvPr>
            <p:cNvSpPr/>
            <p:nvPr/>
          </p:nvSpPr>
          <p:spPr>
            <a:xfrm>
              <a:off x="3275860" y="1681018"/>
              <a:ext cx="177553" cy="15666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6" name="직선 연결선 95">
              <a:extLst>
                <a:ext uri="{FF2B5EF4-FFF2-40B4-BE49-F238E27FC236}">
                  <a16:creationId xmlns:a16="http://schemas.microsoft.com/office/drawing/2014/main" id="{DEFFE732-F5FE-F7C9-916C-40CA3E4507EE}"/>
                </a:ext>
              </a:extLst>
            </p:cNvPr>
            <p:cNvCxnSpPr>
              <a:cxnSpLocks/>
            </p:cNvCxnSpPr>
            <p:nvPr/>
          </p:nvCxnSpPr>
          <p:spPr>
            <a:xfrm>
              <a:off x="3318031" y="1699402"/>
              <a:ext cx="102093" cy="118302"/>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7" name="직선 연결선 96">
              <a:extLst>
                <a:ext uri="{FF2B5EF4-FFF2-40B4-BE49-F238E27FC236}">
                  <a16:creationId xmlns:a16="http://schemas.microsoft.com/office/drawing/2014/main" id="{C629660D-4253-91BC-F088-417C9A151DA5}"/>
                </a:ext>
              </a:extLst>
            </p:cNvPr>
            <p:cNvCxnSpPr>
              <a:cxnSpLocks/>
            </p:cNvCxnSpPr>
            <p:nvPr/>
          </p:nvCxnSpPr>
          <p:spPr>
            <a:xfrm flipV="1">
              <a:off x="3306933" y="1697922"/>
              <a:ext cx="113191" cy="109179"/>
            </a:xfrm>
            <a:prstGeom prst="line">
              <a:avLst/>
            </a:prstGeom>
            <a:ln w="15875"/>
          </p:spPr>
          <p:style>
            <a:lnRef idx="1">
              <a:schemeClr val="accent1"/>
            </a:lnRef>
            <a:fillRef idx="0">
              <a:schemeClr val="accent1"/>
            </a:fillRef>
            <a:effectRef idx="0">
              <a:schemeClr val="accent1"/>
            </a:effectRef>
            <a:fontRef idx="minor">
              <a:schemeClr val="tx1"/>
            </a:fontRef>
          </p:style>
        </p:cxnSp>
      </p:grpSp>
      <p:cxnSp>
        <p:nvCxnSpPr>
          <p:cNvPr id="98" name="직선 연결선 97">
            <a:extLst>
              <a:ext uri="{FF2B5EF4-FFF2-40B4-BE49-F238E27FC236}">
                <a16:creationId xmlns:a16="http://schemas.microsoft.com/office/drawing/2014/main" id="{AE04C3AE-BB64-89EA-5BE2-B4129A44CF06}"/>
              </a:ext>
            </a:extLst>
          </p:cNvPr>
          <p:cNvCxnSpPr>
            <a:cxnSpLocks/>
            <a:stCxn id="87" idx="2"/>
          </p:cNvCxnSpPr>
          <p:nvPr/>
        </p:nvCxnSpPr>
        <p:spPr>
          <a:xfrm flipH="1">
            <a:off x="1790042" y="2405893"/>
            <a:ext cx="2317072" cy="42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9" name="직선 연결선 98">
            <a:extLst>
              <a:ext uri="{FF2B5EF4-FFF2-40B4-BE49-F238E27FC236}">
                <a16:creationId xmlns:a16="http://schemas.microsoft.com/office/drawing/2014/main" id="{68621088-44F8-9604-CAF6-7BC5A3A6A297}"/>
              </a:ext>
            </a:extLst>
          </p:cNvPr>
          <p:cNvCxnSpPr>
            <a:cxnSpLocks/>
            <a:stCxn id="91" idx="2"/>
            <a:endCxn id="87" idx="6"/>
          </p:cNvCxnSpPr>
          <p:nvPr/>
        </p:nvCxnSpPr>
        <p:spPr>
          <a:xfrm flipH="1" flipV="1">
            <a:off x="4284667" y="2405893"/>
            <a:ext cx="2550668" cy="659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0" name="직선 연결선 99">
            <a:extLst>
              <a:ext uri="{FF2B5EF4-FFF2-40B4-BE49-F238E27FC236}">
                <a16:creationId xmlns:a16="http://schemas.microsoft.com/office/drawing/2014/main" id="{57232FCE-9A1B-D58C-07C5-CAA1DD05E9BA}"/>
              </a:ext>
            </a:extLst>
          </p:cNvPr>
          <p:cNvCxnSpPr>
            <a:cxnSpLocks/>
            <a:stCxn id="95" idx="2"/>
          </p:cNvCxnSpPr>
          <p:nvPr/>
        </p:nvCxnSpPr>
        <p:spPr>
          <a:xfrm flipH="1" flipV="1">
            <a:off x="7021501" y="2405893"/>
            <a:ext cx="2651910" cy="1106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1" name="화살표: 아래쪽 100">
            <a:extLst>
              <a:ext uri="{FF2B5EF4-FFF2-40B4-BE49-F238E27FC236}">
                <a16:creationId xmlns:a16="http://schemas.microsoft.com/office/drawing/2014/main" id="{FA1C4219-B374-0369-C02E-B15F0CC9DD20}"/>
              </a:ext>
            </a:extLst>
          </p:cNvPr>
          <p:cNvSpPr/>
          <p:nvPr/>
        </p:nvSpPr>
        <p:spPr>
          <a:xfrm rot="10800000">
            <a:off x="4084921" y="1867052"/>
            <a:ext cx="230818" cy="35510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2" name="화살표: 아래쪽 101">
            <a:extLst>
              <a:ext uri="{FF2B5EF4-FFF2-40B4-BE49-F238E27FC236}">
                <a16:creationId xmlns:a16="http://schemas.microsoft.com/office/drawing/2014/main" id="{BF043E0A-740D-312C-1D18-E1A7DD117E4A}"/>
              </a:ext>
            </a:extLst>
          </p:cNvPr>
          <p:cNvSpPr/>
          <p:nvPr/>
        </p:nvSpPr>
        <p:spPr>
          <a:xfrm rot="10800000">
            <a:off x="6800117" y="1878722"/>
            <a:ext cx="230818" cy="35510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화살표: 아래쪽 102">
            <a:extLst>
              <a:ext uri="{FF2B5EF4-FFF2-40B4-BE49-F238E27FC236}">
                <a16:creationId xmlns:a16="http://schemas.microsoft.com/office/drawing/2014/main" id="{E418D15E-61E1-ECB3-F911-A0FC2FAE92BF}"/>
              </a:ext>
            </a:extLst>
          </p:cNvPr>
          <p:cNvSpPr/>
          <p:nvPr/>
        </p:nvSpPr>
        <p:spPr>
          <a:xfrm rot="10800000">
            <a:off x="9645670" y="1884672"/>
            <a:ext cx="230818" cy="35510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4" name="그룹 103">
            <a:extLst>
              <a:ext uri="{FF2B5EF4-FFF2-40B4-BE49-F238E27FC236}">
                <a16:creationId xmlns:a16="http://schemas.microsoft.com/office/drawing/2014/main" id="{F3EB4983-FD37-3829-8645-99521958CA0F}"/>
              </a:ext>
            </a:extLst>
          </p:cNvPr>
          <p:cNvGrpSpPr/>
          <p:nvPr/>
        </p:nvGrpSpPr>
        <p:grpSpPr>
          <a:xfrm>
            <a:off x="3467921" y="3341472"/>
            <a:ext cx="1526959" cy="248575"/>
            <a:chOff x="2512381" y="5086905"/>
            <a:chExt cx="1526959" cy="248575"/>
          </a:xfrm>
        </p:grpSpPr>
        <p:sp>
          <p:nvSpPr>
            <p:cNvPr id="105" name="타원 104">
              <a:extLst>
                <a:ext uri="{FF2B5EF4-FFF2-40B4-BE49-F238E27FC236}">
                  <a16:creationId xmlns:a16="http://schemas.microsoft.com/office/drawing/2014/main" id="{802BF4FE-BF8A-80EB-EF7B-3788C8BAA6CE}"/>
                </a:ext>
              </a:extLst>
            </p:cNvPr>
            <p:cNvSpPr/>
            <p:nvPr/>
          </p:nvSpPr>
          <p:spPr>
            <a:xfrm>
              <a:off x="2592280" y="5126854"/>
              <a:ext cx="159798" cy="16867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6" name="직사각형 105">
              <a:extLst>
                <a:ext uri="{FF2B5EF4-FFF2-40B4-BE49-F238E27FC236}">
                  <a16:creationId xmlns:a16="http://schemas.microsoft.com/office/drawing/2014/main" id="{BF9676AA-349E-0870-DA17-56C08F9EF40D}"/>
                </a:ext>
              </a:extLst>
            </p:cNvPr>
            <p:cNvSpPr/>
            <p:nvPr/>
          </p:nvSpPr>
          <p:spPr>
            <a:xfrm>
              <a:off x="2512381" y="5086905"/>
              <a:ext cx="1526959" cy="248575"/>
            </a:xfrm>
            <a:prstGeom prst="rect">
              <a:avLst/>
            </a:prstGeom>
            <a:noFill/>
            <a:ln w="28575">
              <a:solidFill>
                <a:srgbClr val="584C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7" name="타원 106">
              <a:extLst>
                <a:ext uri="{FF2B5EF4-FFF2-40B4-BE49-F238E27FC236}">
                  <a16:creationId xmlns:a16="http://schemas.microsoft.com/office/drawing/2014/main" id="{96AA562E-5C6B-D5C1-2D7A-E09B84CC9B48}"/>
                </a:ext>
              </a:extLst>
            </p:cNvPr>
            <p:cNvSpPr/>
            <p:nvPr/>
          </p:nvSpPr>
          <p:spPr>
            <a:xfrm>
              <a:off x="2831977" y="5126854"/>
              <a:ext cx="159798" cy="16867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타원 107">
              <a:extLst>
                <a:ext uri="{FF2B5EF4-FFF2-40B4-BE49-F238E27FC236}">
                  <a16:creationId xmlns:a16="http://schemas.microsoft.com/office/drawing/2014/main" id="{6B2E4873-C97F-01D2-B5EF-CF2411AC5E31}"/>
                </a:ext>
              </a:extLst>
            </p:cNvPr>
            <p:cNvSpPr/>
            <p:nvPr/>
          </p:nvSpPr>
          <p:spPr>
            <a:xfrm>
              <a:off x="3062797" y="5126854"/>
              <a:ext cx="159798" cy="16867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타원 108">
              <a:extLst>
                <a:ext uri="{FF2B5EF4-FFF2-40B4-BE49-F238E27FC236}">
                  <a16:creationId xmlns:a16="http://schemas.microsoft.com/office/drawing/2014/main" id="{8AD97F96-6A6D-4A3E-5D8E-DB91418145F8}"/>
                </a:ext>
              </a:extLst>
            </p:cNvPr>
            <p:cNvSpPr/>
            <p:nvPr/>
          </p:nvSpPr>
          <p:spPr>
            <a:xfrm>
              <a:off x="3293615" y="5126854"/>
              <a:ext cx="159798" cy="16867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타원 109">
              <a:extLst>
                <a:ext uri="{FF2B5EF4-FFF2-40B4-BE49-F238E27FC236}">
                  <a16:creationId xmlns:a16="http://schemas.microsoft.com/office/drawing/2014/main" id="{828E4085-CE41-2990-D441-56A91C4E8F5F}"/>
                </a:ext>
              </a:extLst>
            </p:cNvPr>
            <p:cNvSpPr/>
            <p:nvPr/>
          </p:nvSpPr>
          <p:spPr>
            <a:xfrm>
              <a:off x="3524433" y="5126854"/>
              <a:ext cx="159798" cy="16867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타원 110">
              <a:extLst>
                <a:ext uri="{FF2B5EF4-FFF2-40B4-BE49-F238E27FC236}">
                  <a16:creationId xmlns:a16="http://schemas.microsoft.com/office/drawing/2014/main" id="{2481F0C7-025F-01AF-5F47-7AECEB41951F}"/>
                </a:ext>
              </a:extLst>
            </p:cNvPr>
            <p:cNvSpPr/>
            <p:nvPr/>
          </p:nvSpPr>
          <p:spPr>
            <a:xfrm>
              <a:off x="3755251" y="5126854"/>
              <a:ext cx="159798" cy="16867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2" name="직사각형 111">
            <a:extLst>
              <a:ext uri="{FF2B5EF4-FFF2-40B4-BE49-F238E27FC236}">
                <a16:creationId xmlns:a16="http://schemas.microsoft.com/office/drawing/2014/main" id="{A7871DD8-2EBC-6869-ADB5-6FEE063A279D}"/>
              </a:ext>
            </a:extLst>
          </p:cNvPr>
          <p:cNvSpPr/>
          <p:nvPr/>
        </p:nvSpPr>
        <p:spPr>
          <a:xfrm>
            <a:off x="3787517" y="1065565"/>
            <a:ext cx="845594" cy="326905"/>
          </a:xfrm>
          <a:prstGeom prst="rect">
            <a:avLst/>
          </a:prstGeom>
          <a:noFill/>
          <a:ln w="28575">
            <a:solidFill>
              <a:srgbClr val="584C4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ko-KR">
                <a:solidFill>
                  <a:schemeClr val="tx1"/>
                </a:solidFill>
              </a:rPr>
              <a:t>target</a:t>
            </a:r>
            <a:endParaRPr lang="ko-KR" altLang="en-US">
              <a:solidFill>
                <a:schemeClr val="tx1"/>
              </a:solidFill>
            </a:endParaRPr>
          </a:p>
        </p:txBody>
      </p:sp>
      <p:sp>
        <p:nvSpPr>
          <p:cNvPr id="113" name="TextBox 112">
            <a:extLst>
              <a:ext uri="{FF2B5EF4-FFF2-40B4-BE49-F238E27FC236}">
                <a16:creationId xmlns:a16="http://schemas.microsoft.com/office/drawing/2014/main" id="{3308859B-AEEB-BF92-28C7-3265C2DF1E67}"/>
              </a:ext>
            </a:extLst>
          </p:cNvPr>
          <p:cNvSpPr txBox="1"/>
          <p:nvPr/>
        </p:nvSpPr>
        <p:spPr>
          <a:xfrm>
            <a:off x="2137098" y="1256251"/>
            <a:ext cx="1286436" cy="369332"/>
          </a:xfrm>
          <a:prstGeom prst="rect">
            <a:avLst/>
          </a:prstGeom>
          <a:noFill/>
        </p:spPr>
        <p:txBody>
          <a:bodyPr wrap="square" rtlCol="0">
            <a:spAutoFit/>
          </a:bodyPr>
          <a:lstStyle/>
          <a:p>
            <a:r>
              <a:rPr lang="en-US" altLang="ko-KR"/>
              <a:t>BPR Loss</a:t>
            </a:r>
            <a:endParaRPr lang="ko-KR" altLang="en-US"/>
          </a:p>
        </p:txBody>
      </p:sp>
      <p:grpSp>
        <p:nvGrpSpPr>
          <p:cNvPr id="114" name="그룹 113">
            <a:extLst>
              <a:ext uri="{FF2B5EF4-FFF2-40B4-BE49-F238E27FC236}">
                <a16:creationId xmlns:a16="http://schemas.microsoft.com/office/drawing/2014/main" id="{A4CE8E53-47E3-B962-4688-38B113DCDDD9}"/>
              </a:ext>
            </a:extLst>
          </p:cNvPr>
          <p:cNvGrpSpPr/>
          <p:nvPr/>
        </p:nvGrpSpPr>
        <p:grpSpPr>
          <a:xfrm>
            <a:off x="6696431" y="1506869"/>
            <a:ext cx="355108" cy="248575"/>
            <a:chOff x="4056016" y="1470565"/>
            <a:chExt cx="355108" cy="248575"/>
          </a:xfrm>
        </p:grpSpPr>
        <p:sp>
          <p:nvSpPr>
            <p:cNvPr id="115" name="타원 114">
              <a:extLst>
                <a:ext uri="{FF2B5EF4-FFF2-40B4-BE49-F238E27FC236}">
                  <a16:creationId xmlns:a16="http://schemas.microsoft.com/office/drawing/2014/main" id="{2C793EB1-D991-DCC4-146B-C359E2D83868}"/>
                </a:ext>
              </a:extLst>
            </p:cNvPr>
            <p:cNvSpPr/>
            <p:nvPr/>
          </p:nvSpPr>
          <p:spPr>
            <a:xfrm>
              <a:off x="4153671" y="1510514"/>
              <a:ext cx="159798" cy="168676"/>
            </a:xfrm>
            <a:prstGeom prst="ellipse">
              <a:avLst/>
            </a:prstGeom>
            <a:solidFill>
              <a:srgbClr val="090C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t> </a:t>
              </a:r>
              <a:endParaRPr lang="ko-KR" altLang="en-US"/>
            </a:p>
          </p:txBody>
        </p:sp>
        <p:sp>
          <p:nvSpPr>
            <p:cNvPr id="116" name="직사각형 115">
              <a:extLst>
                <a:ext uri="{FF2B5EF4-FFF2-40B4-BE49-F238E27FC236}">
                  <a16:creationId xmlns:a16="http://schemas.microsoft.com/office/drawing/2014/main" id="{ECF0053C-67EE-C7BA-333D-94883FE9934E}"/>
                </a:ext>
              </a:extLst>
            </p:cNvPr>
            <p:cNvSpPr/>
            <p:nvPr/>
          </p:nvSpPr>
          <p:spPr>
            <a:xfrm>
              <a:off x="4056016" y="1470565"/>
              <a:ext cx="355108" cy="248575"/>
            </a:xfrm>
            <a:prstGeom prst="rect">
              <a:avLst/>
            </a:prstGeom>
            <a:noFill/>
            <a:ln w="28575">
              <a:solidFill>
                <a:srgbClr val="584C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7" name="직사각형 116">
            <a:extLst>
              <a:ext uri="{FF2B5EF4-FFF2-40B4-BE49-F238E27FC236}">
                <a16:creationId xmlns:a16="http://schemas.microsoft.com/office/drawing/2014/main" id="{8ADADAF2-7172-723B-7B87-6F284829A385}"/>
              </a:ext>
            </a:extLst>
          </p:cNvPr>
          <p:cNvSpPr/>
          <p:nvPr/>
        </p:nvSpPr>
        <p:spPr>
          <a:xfrm>
            <a:off x="6483369" y="1055687"/>
            <a:ext cx="845594" cy="326905"/>
          </a:xfrm>
          <a:prstGeom prst="rect">
            <a:avLst/>
          </a:prstGeom>
          <a:noFill/>
          <a:ln w="28575">
            <a:solidFill>
              <a:srgbClr val="584C4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ko-KR">
                <a:solidFill>
                  <a:schemeClr val="tx1"/>
                </a:solidFill>
              </a:rPr>
              <a:t>target</a:t>
            </a:r>
            <a:endParaRPr lang="ko-KR" altLang="en-US">
              <a:solidFill>
                <a:schemeClr val="tx1"/>
              </a:solidFill>
            </a:endParaRPr>
          </a:p>
        </p:txBody>
      </p:sp>
      <p:grpSp>
        <p:nvGrpSpPr>
          <p:cNvPr id="118" name="그룹 117">
            <a:extLst>
              <a:ext uri="{FF2B5EF4-FFF2-40B4-BE49-F238E27FC236}">
                <a16:creationId xmlns:a16="http://schemas.microsoft.com/office/drawing/2014/main" id="{6C2CF47A-394A-2339-7C53-E472463509E9}"/>
              </a:ext>
            </a:extLst>
          </p:cNvPr>
          <p:cNvGrpSpPr/>
          <p:nvPr/>
        </p:nvGrpSpPr>
        <p:grpSpPr>
          <a:xfrm>
            <a:off x="9552453" y="1524258"/>
            <a:ext cx="355108" cy="248575"/>
            <a:chOff x="4056016" y="1470565"/>
            <a:chExt cx="355108" cy="248575"/>
          </a:xfrm>
        </p:grpSpPr>
        <p:sp>
          <p:nvSpPr>
            <p:cNvPr id="119" name="타원 118">
              <a:extLst>
                <a:ext uri="{FF2B5EF4-FFF2-40B4-BE49-F238E27FC236}">
                  <a16:creationId xmlns:a16="http://schemas.microsoft.com/office/drawing/2014/main" id="{903AE6C2-3FB9-46B8-3C16-E2D621115478}"/>
                </a:ext>
              </a:extLst>
            </p:cNvPr>
            <p:cNvSpPr/>
            <p:nvPr/>
          </p:nvSpPr>
          <p:spPr>
            <a:xfrm>
              <a:off x="4153671" y="1510514"/>
              <a:ext cx="159798" cy="168676"/>
            </a:xfrm>
            <a:prstGeom prst="ellipse">
              <a:avLst/>
            </a:prstGeom>
            <a:solidFill>
              <a:srgbClr val="090C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t> </a:t>
              </a:r>
              <a:endParaRPr lang="ko-KR" altLang="en-US"/>
            </a:p>
          </p:txBody>
        </p:sp>
        <p:sp>
          <p:nvSpPr>
            <p:cNvPr id="120" name="직사각형 119">
              <a:extLst>
                <a:ext uri="{FF2B5EF4-FFF2-40B4-BE49-F238E27FC236}">
                  <a16:creationId xmlns:a16="http://schemas.microsoft.com/office/drawing/2014/main" id="{EB56E344-3B11-352A-3FE5-2FA1E2349279}"/>
                </a:ext>
              </a:extLst>
            </p:cNvPr>
            <p:cNvSpPr/>
            <p:nvPr/>
          </p:nvSpPr>
          <p:spPr>
            <a:xfrm>
              <a:off x="4056016" y="1470565"/>
              <a:ext cx="355108" cy="248575"/>
            </a:xfrm>
            <a:prstGeom prst="rect">
              <a:avLst/>
            </a:prstGeom>
            <a:noFill/>
            <a:ln w="28575">
              <a:solidFill>
                <a:srgbClr val="584C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1" name="직사각형 120">
            <a:extLst>
              <a:ext uri="{FF2B5EF4-FFF2-40B4-BE49-F238E27FC236}">
                <a16:creationId xmlns:a16="http://schemas.microsoft.com/office/drawing/2014/main" id="{4A6F69FD-2BD3-4424-92DE-39836A224293}"/>
              </a:ext>
            </a:extLst>
          </p:cNvPr>
          <p:cNvSpPr/>
          <p:nvPr/>
        </p:nvSpPr>
        <p:spPr>
          <a:xfrm>
            <a:off x="9339391" y="1073076"/>
            <a:ext cx="845594" cy="326905"/>
          </a:xfrm>
          <a:prstGeom prst="rect">
            <a:avLst/>
          </a:prstGeom>
          <a:noFill/>
          <a:ln w="28575">
            <a:solidFill>
              <a:srgbClr val="584C4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ko-KR">
                <a:solidFill>
                  <a:schemeClr val="tx1"/>
                </a:solidFill>
              </a:rPr>
              <a:t>target</a:t>
            </a:r>
            <a:endParaRPr lang="ko-KR" altLang="en-US">
              <a:solidFill>
                <a:schemeClr val="tx1"/>
              </a:solidFill>
            </a:endParaRPr>
          </a:p>
        </p:txBody>
      </p:sp>
    </p:spTree>
    <p:extLst>
      <p:ext uri="{BB962C8B-B14F-4D97-AF65-F5344CB8AC3E}">
        <p14:creationId xmlns:p14="http://schemas.microsoft.com/office/powerpoint/2010/main" val="260237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위쪽 모서리 1">
            <a:extLst>
              <a:ext uri="{FF2B5EF4-FFF2-40B4-BE49-F238E27FC236}">
                <a16:creationId xmlns:a16="http://schemas.microsoft.com/office/drawing/2014/main" id="{72AD9708-7184-D0D2-8447-0FC756BFA607}"/>
              </a:ext>
            </a:extLst>
          </p:cNvPr>
          <p:cNvSpPr/>
          <p:nvPr/>
        </p:nvSpPr>
        <p:spPr>
          <a:xfrm flipV="1">
            <a:off x="423746" y="0"/>
            <a:ext cx="657922" cy="947854"/>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C8C11F40-27D1-5395-3684-92A7CD1FC542}"/>
              </a:ext>
            </a:extLst>
          </p:cNvPr>
          <p:cNvSpPr txBox="1"/>
          <p:nvPr/>
        </p:nvSpPr>
        <p:spPr>
          <a:xfrm>
            <a:off x="1159727" y="140060"/>
            <a:ext cx="2878032" cy="400110"/>
          </a:xfrm>
          <a:prstGeom prst="rect">
            <a:avLst/>
          </a:prstGeom>
          <a:noFill/>
        </p:spPr>
        <p:txBody>
          <a:bodyPr wrap="none" rtlCol="0">
            <a:spAutoFit/>
          </a:bodyPr>
          <a:lstStyle/>
          <a:p>
            <a:r>
              <a:rPr lang="en-US" altLang="ko-KR" sz="2000" b="1" spc="600">
                <a:solidFill>
                  <a:schemeClr val="accent1">
                    <a:lumMod val="50000"/>
                  </a:schemeClr>
                </a:solidFill>
              </a:rPr>
              <a:t>Encoder design</a:t>
            </a:r>
            <a:endParaRPr lang="ko-KR" altLang="en-US" sz="2000" b="1" spc="600">
              <a:solidFill>
                <a:schemeClr val="accent1">
                  <a:lumMod val="50000"/>
                </a:schemeClr>
              </a:solidFill>
            </a:endParaRPr>
          </a:p>
        </p:txBody>
      </p:sp>
      <p:sp>
        <p:nvSpPr>
          <p:cNvPr id="5" name="TextBox 4">
            <a:extLst>
              <a:ext uri="{FF2B5EF4-FFF2-40B4-BE49-F238E27FC236}">
                <a16:creationId xmlns:a16="http://schemas.microsoft.com/office/drawing/2014/main" id="{46917226-5A41-A010-242B-90432022EB60}"/>
              </a:ext>
            </a:extLst>
          </p:cNvPr>
          <p:cNvSpPr txBox="1"/>
          <p:nvPr/>
        </p:nvSpPr>
        <p:spPr>
          <a:xfrm>
            <a:off x="420179" y="175075"/>
            <a:ext cx="663964" cy="307777"/>
          </a:xfrm>
          <a:prstGeom prst="rect">
            <a:avLst/>
          </a:prstGeom>
          <a:noFill/>
        </p:spPr>
        <p:txBody>
          <a:bodyPr wrap="none" rtlCol="0">
            <a:spAutoFit/>
          </a:bodyPr>
          <a:lstStyle/>
          <a:p>
            <a:pPr algn="ctr"/>
            <a:r>
              <a:rPr lang="en-US" altLang="ko-KR" sz="1400">
                <a:solidFill>
                  <a:schemeClr val="bg1"/>
                </a:solidFill>
              </a:rPr>
              <a:t>Part 2</a:t>
            </a:r>
            <a:endParaRPr lang="ko-KR" altLang="en-US" sz="1400">
              <a:solidFill>
                <a:schemeClr val="bg1"/>
              </a:solidFill>
            </a:endParaRPr>
          </a:p>
        </p:txBody>
      </p:sp>
      <p:sp>
        <p:nvSpPr>
          <p:cNvPr id="4" name="TextBox 3">
            <a:extLst>
              <a:ext uri="{FF2B5EF4-FFF2-40B4-BE49-F238E27FC236}">
                <a16:creationId xmlns:a16="http://schemas.microsoft.com/office/drawing/2014/main" id="{5A5532A4-FC1D-3AF5-0016-330C955E0348}"/>
              </a:ext>
            </a:extLst>
          </p:cNvPr>
          <p:cNvSpPr txBox="1"/>
          <p:nvPr/>
        </p:nvSpPr>
        <p:spPr>
          <a:xfrm>
            <a:off x="772601" y="1185331"/>
            <a:ext cx="2056269" cy="646331"/>
          </a:xfrm>
          <a:prstGeom prst="rect">
            <a:avLst/>
          </a:prstGeom>
          <a:noFill/>
        </p:spPr>
        <p:txBody>
          <a:bodyPr wrap="none" rtlCol="0">
            <a:spAutoFit/>
          </a:bodyPr>
          <a:lstStyle/>
          <a:p>
            <a:r>
              <a:rPr lang="en-US" altLang="ko-KR" sz="2000" b="1"/>
              <a:t>Experiment1</a:t>
            </a:r>
          </a:p>
          <a:p>
            <a:pPr marL="342900" indent="-342900">
              <a:buFont typeface="Wingdings" panose="05000000000000000000" pitchFamily="2" charset="2"/>
              <a:buChar char="Ø"/>
            </a:pPr>
            <a:r>
              <a:rPr lang="en-US" altLang="ko-KR" sz="1600"/>
              <a:t>Parameter sharing</a:t>
            </a:r>
            <a:endParaRPr lang="ko-KR" altLang="en-US" sz="1600"/>
          </a:p>
        </p:txBody>
      </p:sp>
      <p:sp>
        <p:nvSpPr>
          <p:cNvPr id="14" name="사각형: 둥근 모서리 13">
            <a:extLst>
              <a:ext uri="{FF2B5EF4-FFF2-40B4-BE49-F238E27FC236}">
                <a16:creationId xmlns:a16="http://schemas.microsoft.com/office/drawing/2014/main" id="{7B10D50A-E3B4-E353-18B4-B3F0CA98695D}"/>
              </a:ext>
            </a:extLst>
          </p:cNvPr>
          <p:cNvSpPr/>
          <p:nvPr/>
        </p:nvSpPr>
        <p:spPr>
          <a:xfrm>
            <a:off x="2177431" y="5247734"/>
            <a:ext cx="2112885" cy="68358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t> drama encoder</a:t>
            </a:r>
            <a:endParaRPr lang="ko-KR" altLang="en-US"/>
          </a:p>
        </p:txBody>
      </p:sp>
      <p:sp>
        <p:nvSpPr>
          <p:cNvPr id="15" name="사각형: 둥근 모서리 14">
            <a:extLst>
              <a:ext uri="{FF2B5EF4-FFF2-40B4-BE49-F238E27FC236}">
                <a16:creationId xmlns:a16="http://schemas.microsoft.com/office/drawing/2014/main" id="{E28BE57E-D740-8858-4788-5FFBE5506300}"/>
              </a:ext>
            </a:extLst>
          </p:cNvPr>
          <p:cNvSpPr/>
          <p:nvPr/>
        </p:nvSpPr>
        <p:spPr>
          <a:xfrm>
            <a:off x="4873283" y="5247733"/>
            <a:ext cx="2112885" cy="68358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t> webtoon encoder</a:t>
            </a:r>
            <a:endParaRPr lang="ko-KR" altLang="en-US"/>
          </a:p>
        </p:txBody>
      </p:sp>
      <p:sp>
        <p:nvSpPr>
          <p:cNvPr id="16" name="사각형: 둥근 모서리 15">
            <a:extLst>
              <a:ext uri="{FF2B5EF4-FFF2-40B4-BE49-F238E27FC236}">
                <a16:creationId xmlns:a16="http://schemas.microsoft.com/office/drawing/2014/main" id="{4D124256-00EA-2992-C37C-BDAB2E4F4840}"/>
              </a:ext>
            </a:extLst>
          </p:cNvPr>
          <p:cNvSpPr/>
          <p:nvPr/>
        </p:nvSpPr>
        <p:spPr>
          <a:xfrm>
            <a:off x="7643116" y="5247732"/>
            <a:ext cx="2112885" cy="68358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t> movie encoder</a:t>
            </a:r>
            <a:endParaRPr lang="ko-KR" altLang="en-US"/>
          </a:p>
        </p:txBody>
      </p:sp>
      <p:sp>
        <p:nvSpPr>
          <p:cNvPr id="17" name="TextBox 16">
            <a:extLst>
              <a:ext uri="{FF2B5EF4-FFF2-40B4-BE49-F238E27FC236}">
                <a16:creationId xmlns:a16="http://schemas.microsoft.com/office/drawing/2014/main" id="{901C14BB-7780-4444-C789-7CA64B3C04AB}"/>
              </a:ext>
            </a:extLst>
          </p:cNvPr>
          <p:cNvSpPr txBox="1"/>
          <p:nvPr/>
        </p:nvSpPr>
        <p:spPr>
          <a:xfrm>
            <a:off x="772601" y="4057072"/>
            <a:ext cx="2957733" cy="646331"/>
          </a:xfrm>
          <a:prstGeom prst="rect">
            <a:avLst/>
          </a:prstGeom>
          <a:noFill/>
        </p:spPr>
        <p:txBody>
          <a:bodyPr wrap="none" lIns="91440" tIns="45720" rIns="91440" bIns="45720" rtlCol="0" anchor="t">
            <a:spAutoFit/>
          </a:bodyPr>
          <a:lstStyle/>
          <a:p>
            <a:r>
              <a:rPr lang="en-US" altLang="ko-KR" sz="2000" b="1" dirty="0"/>
              <a:t>Experiment2</a:t>
            </a:r>
          </a:p>
          <a:p>
            <a:pPr marL="342900" indent="-342900">
              <a:buFont typeface="Wingdings" panose="05000000000000000000" pitchFamily="2" charset="2"/>
              <a:buChar char="Ø"/>
            </a:pPr>
            <a:r>
              <a:rPr lang="en-US" altLang="ko-KR" sz="1600" dirty="0"/>
              <a:t>Use independent parameters</a:t>
            </a:r>
            <a:endParaRPr lang="ko-KR" altLang="en-US" sz="1600" dirty="0"/>
          </a:p>
        </p:txBody>
      </p:sp>
      <p:sp>
        <p:nvSpPr>
          <p:cNvPr id="18" name="사각형: 둥근 모서리 17">
            <a:extLst>
              <a:ext uri="{FF2B5EF4-FFF2-40B4-BE49-F238E27FC236}">
                <a16:creationId xmlns:a16="http://schemas.microsoft.com/office/drawing/2014/main" id="{82F991A4-E36A-3634-23A2-C071424BFA48}"/>
              </a:ext>
            </a:extLst>
          </p:cNvPr>
          <p:cNvSpPr/>
          <p:nvPr/>
        </p:nvSpPr>
        <p:spPr>
          <a:xfrm>
            <a:off x="4873282" y="2299637"/>
            <a:ext cx="2112885" cy="11886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t> drama encoder</a:t>
            </a:r>
          </a:p>
          <a:p>
            <a:pPr algn="ctr"/>
            <a:r>
              <a:rPr lang="en-US" altLang="ko-KR"/>
              <a:t>webtoon encoder</a:t>
            </a:r>
          </a:p>
          <a:p>
            <a:pPr algn="ctr"/>
            <a:r>
              <a:rPr lang="en-US" altLang="ko-KR"/>
              <a:t>Movie encoder</a:t>
            </a:r>
            <a:endParaRPr lang="ko-KR" altLang="en-US"/>
          </a:p>
        </p:txBody>
      </p:sp>
    </p:spTree>
    <p:extLst>
      <p:ext uri="{BB962C8B-B14F-4D97-AF65-F5344CB8AC3E}">
        <p14:creationId xmlns:p14="http://schemas.microsoft.com/office/powerpoint/2010/main" val="3881864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위쪽 모서리 1">
            <a:extLst>
              <a:ext uri="{FF2B5EF4-FFF2-40B4-BE49-F238E27FC236}">
                <a16:creationId xmlns:a16="http://schemas.microsoft.com/office/drawing/2014/main" id="{72AD9708-7184-D0D2-8447-0FC756BFA607}"/>
              </a:ext>
            </a:extLst>
          </p:cNvPr>
          <p:cNvSpPr/>
          <p:nvPr/>
        </p:nvSpPr>
        <p:spPr>
          <a:xfrm flipV="1">
            <a:off x="423746" y="0"/>
            <a:ext cx="657922" cy="947854"/>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C8C11F40-27D1-5395-3684-92A7CD1FC542}"/>
              </a:ext>
            </a:extLst>
          </p:cNvPr>
          <p:cNvSpPr txBox="1"/>
          <p:nvPr/>
        </p:nvSpPr>
        <p:spPr>
          <a:xfrm>
            <a:off x="1159727" y="140060"/>
            <a:ext cx="2878032" cy="400110"/>
          </a:xfrm>
          <a:prstGeom prst="rect">
            <a:avLst/>
          </a:prstGeom>
          <a:noFill/>
        </p:spPr>
        <p:txBody>
          <a:bodyPr wrap="none" rtlCol="0">
            <a:spAutoFit/>
          </a:bodyPr>
          <a:lstStyle/>
          <a:p>
            <a:r>
              <a:rPr lang="en-US" altLang="ko-KR" sz="2000" b="1" spc="600">
                <a:solidFill>
                  <a:schemeClr val="accent1">
                    <a:lumMod val="50000"/>
                  </a:schemeClr>
                </a:solidFill>
              </a:rPr>
              <a:t>Encoder</a:t>
            </a:r>
            <a:r>
              <a:rPr lang="ko-KR" altLang="en-US" sz="2000" b="1" spc="600">
                <a:solidFill>
                  <a:schemeClr val="accent1">
                    <a:lumMod val="50000"/>
                  </a:schemeClr>
                </a:solidFill>
              </a:rPr>
              <a:t> </a:t>
            </a:r>
            <a:r>
              <a:rPr lang="en-US" altLang="ko-KR" sz="2000" b="1" spc="600">
                <a:solidFill>
                  <a:schemeClr val="accent1">
                    <a:lumMod val="50000"/>
                  </a:schemeClr>
                </a:solidFill>
              </a:rPr>
              <a:t>design</a:t>
            </a:r>
            <a:endParaRPr lang="ko-KR" altLang="en-US" sz="2000" b="1" spc="600">
              <a:solidFill>
                <a:schemeClr val="accent1">
                  <a:lumMod val="50000"/>
                </a:schemeClr>
              </a:solidFill>
            </a:endParaRPr>
          </a:p>
        </p:txBody>
      </p:sp>
      <p:sp>
        <p:nvSpPr>
          <p:cNvPr id="5" name="TextBox 4">
            <a:extLst>
              <a:ext uri="{FF2B5EF4-FFF2-40B4-BE49-F238E27FC236}">
                <a16:creationId xmlns:a16="http://schemas.microsoft.com/office/drawing/2014/main" id="{46917226-5A41-A010-242B-90432022EB60}"/>
              </a:ext>
            </a:extLst>
          </p:cNvPr>
          <p:cNvSpPr txBox="1"/>
          <p:nvPr/>
        </p:nvSpPr>
        <p:spPr>
          <a:xfrm>
            <a:off x="420179" y="175075"/>
            <a:ext cx="663964" cy="307777"/>
          </a:xfrm>
          <a:prstGeom prst="rect">
            <a:avLst/>
          </a:prstGeom>
          <a:noFill/>
        </p:spPr>
        <p:txBody>
          <a:bodyPr wrap="none" rtlCol="0">
            <a:spAutoFit/>
          </a:bodyPr>
          <a:lstStyle/>
          <a:p>
            <a:pPr algn="ctr"/>
            <a:r>
              <a:rPr lang="en-US" altLang="ko-KR" sz="1400">
                <a:solidFill>
                  <a:schemeClr val="bg1"/>
                </a:solidFill>
              </a:rPr>
              <a:t>Part 2</a:t>
            </a:r>
            <a:endParaRPr lang="ko-KR" altLang="en-US" sz="1400">
              <a:solidFill>
                <a:schemeClr val="bg1"/>
              </a:solidFill>
            </a:endParaRPr>
          </a:p>
        </p:txBody>
      </p:sp>
      <p:sp>
        <p:nvSpPr>
          <p:cNvPr id="10" name="TextBox 9">
            <a:extLst>
              <a:ext uri="{FF2B5EF4-FFF2-40B4-BE49-F238E27FC236}">
                <a16:creationId xmlns:a16="http://schemas.microsoft.com/office/drawing/2014/main" id="{6D3F0E05-1B44-40B8-6058-8139C61C1591}"/>
              </a:ext>
            </a:extLst>
          </p:cNvPr>
          <p:cNvSpPr txBox="1"/>
          <p:nvPr/>
        </p:nvSpPr>
        <p:spPr>
          <a:xfrm>
            <a:off x="2196318" y="5264101"/>
            <a:ext cx="2087431" cy="461665"/>
          </a:xfrm>
          <a:prstGeom prst="rect">
            <a:avLst/>
          </a:prstGeom>
          <a:noFill/>
        </p:spPr>
        <p:txBody>
          <a:bodyPr wrap="none" rtlCol="0">
            <a:spAutoFit/>
          </a:bodyPr>
          <a:lstStyle/>
          <a:p>
            <a:pPr algn="ctr"/>
            <a:r>
              <a:rPr lang="ko-KR" altLang="en-US" sz="2400" spc="-300">
                <a:solidFill>
                  <a:schemeClr val="bg1"/>
                </a:solidFill>
              </a:rPr>
              <a:t>제목을 입력하세요</a:t>
            </a:r>
          </a:p>
        </p:txBody>
      </p:sp>
      <p:sp>
        <p:nvSpPr>
          <p:cNvPr id="16" name="TextBox 15">
            <a:extLst>
              <a:ext uri="{FF2B5EF4-FFF2-40B4-BE49-F238E27FC236}">
                <a16:creationId xmlns:a16="http://schemas.microsoft.com/office/drawing/2014/main" id="{3066A164-BD85-7294-11A3-FA226893B987}"/>
              </a:ext>
            </a:extLst>
          </p:cNvPr>
          <p:cNvSpPr txBox="1"/>
          <p:nvPr/>
        </p:nvSpPr>
        <p:spPr>
          <a:xfrm>
            <a:off x="772601" y="1185331"/>
            <a:ext cx="4501363" cy="892552"/>
          </a:xfrm>
          <a:prstGeom prst="rect">
            <a:avLst/>
          </a:prstGeom>
          <a:noFill/>
        </p:spPr>
        <p:txBody>
          <a:bodyPr wrap="square" rtlCol="0">
            <a:spAutoFit/>
          </a:bodyPr>
          <a:lstStyle/>
          <a:p>
            <a:r>
              <a:rPr lang="en-US" altLang="ko-KR" sz="2000" b="1"/>
              <a:t>Ensemble method</a:t>
            </a:r>
          </a:p>
          <a:p>
            <a:pPr marL="342900" indent="-342900">
              <a:buFont typeface="Wingdings" panose="05000000000000000000" pitchFamily="2" charset="2"/>
              <a:buChar char="Ø"/>
            </a:pPr>
            <a:r>
              <a:rPr lang="en-US" altLang="ko-KR" sz="1600" err="1"/>
              <a:t>itemKnn</a:t>
            </a:r>
            <a:r>
              <a:rPr lang="en-US" altLang="ko-KR" sz="1600"/>
              <a:t>, </a:t>
            </a:r>
            <a:r>
              <a:rPr lang="en-US" altLang="ko-KR" sz="1600" err="1"/>
              <a:t>userKnn</a:t>
            </a:r>
            <a:r>
              <a:rPr lang="en-US" altLang="ko-KR" sz="1600"/>
              <a:t>, </a:t>
            </a:r>
            <a:r>
              <a:rPr lang="en-US" altLang="ko-KR" sz="1600" err="1"/>
              <a:t>NeuMF</a:t>
            </a:r>
            <a:r>
              <a:rPr lang="en-US" altLang="ko-KR" sz="1600"/>
              <a:t>, BPR, Simplex, </a:t>
            </a:r>
            <a:r>
              <a:rPr lang="en-US" altLang="ko-KR" sz="1600" err="1"/>
              <a:t>Biser</a:t>
            </a:r>
            <a:r>
              <a:rPr lang="en-US" altLang="ko-KR" sz="1600"/>
              <a:t>, EASE, </a:t>
            </a:r>
            <a:r>
              <a:rPr lang="en-US" altLang="ko-KR" sz="1600" err="1"/>
              <a:t>LightGCN</a:t>
            </a:r>
            <a:r>
              <a:rPr lang="en-US" altLang="ko-KR" sz="1600"/>
              <a:t>, </a:t>
            </a:r>
            <a:r>
              <a:rPr lang="en-US" altLang="ko-KR" sz="1600" err="1"/>
              <a:t>multVAE</a:t>
            </a:r>
            <a:r>
              <a:rPr lang="en-US" altLang="ko-KR" sz="1600"/>
              <a:t>, FM </a:t>
            </a:r>
            <a:endParaRPr lang="ko-KR" altLang="en-US" sz="1600"/>
          </a:p>
        </p:txBody>
      </p:sp>
      <p:sp>
        <p:nvSpPr>
          <p:cNvPr id="17" name="사각형: 둥근 모서리 16">
            <a:extLst>
              <a:ext uri="{FF2B5EF4-FFF2-40B4-BE49-F238E27FC236}">
                <a16:creationId xmlns:a16="http://schemas.microsoft.com/office/drawing/2014/main" id="{679588AB-D18C-AC85-1AE2-9BEE27A7FAA8}"/>
              </a:ext>
            </a:extLst>
          </p:cNvPr>
          <p:cNvSpPr/>
          <p:nvPr/>
        </p:nvSpPr>
        <p:spPr>
          <a:xfrm>
            <a:off x="1466233" y="4303522"/>
            <a:ext cx="1840386" cy="58164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t> model1</a:t>
            </a:r>
            <a:endParaRPr lang="ko-KR" altLang="en-US"/>
          </a:p>
        </p:txBody>
      </p:sp>
      <p:grpSp>
        <p:nvGrpSpPr>
          <p:cNvPr id="18" name="그룹 17">
            <a:extLst>
              <a:ext uri="{FF2B5EF4-FFF2-40B4-BE49-F238E27FC236}">
                <a16:creationId xmlns:a16="http://schemas.microsoft.com/office/drawing/2014/main" id="{848B23A4-A496-8F3F-E928-F6FF7D2DBC04}"/>
              </a:ext>
            </a:extLst>
          </p:cNvPr>
          <p:cNvGrpSpPr/>
          <p:nvPr/>
        </p:nvGrpSpPr>
        <p:grpSpPr>
          <a:xfrm>
            <a:off x="4992782" y="5881996"/>
            <a:ext cx="1526959" cy="657856"/>
            <a:chOff x="2512381" y="5086905"/>
            <a:chExt cx="1526959" cy="657856"/>
          </a:xfrm>
        </p:grpSpPr>
        <p:sp>
          <p:nvSpPr>
            <p:cNvPr id="19" name="타원 18">
              <a:extLst>
                <a:ext uri="{FF2B5EF4-FFF2-40B4-BE49-F238E27FC236}">
                  <a16:creationId xmlns:a16="http://schemas.microsoft.com/office/drawing/2014/main" id="{F7088EBD-40CE-EC4F-2184-B9F14136B903}"/>
                </a:ext>
              </a:extLst>
            </p:cNvPr>
            <p:cNvSpPr/>
            <p:nvPr/>
          </p:nvSpPr>
          <p:spPr>
            <a:xfrm>
              <a:off x="2592280"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0DE1FCE3-4AFA-522D-0AB3-E1226C862426}"/>
                </a:ext>
              </a:extLst>
            </p:cNvPr>
            <p:cNvSpPr/>
            <p:nvPr/>
          </p:nvSpPr>
          <p:spPr>
            <a:xfrm>
              <a:off x="2512381" y="5086905"/>
              <a:ext cx="1526959" cy="248575"/>
            </a:xfrm>
            <a:prstGeom prst="rect">
              <a:avLst/>
            </a:prstGeom>
            <a:noFill/>
            <a:ln w="28575">
              <a:solidFill>
                <a:srgbClr val="584C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타원 20">
              <a:extLst>
                <a:ext uri="{FF2B5EF4-FFF2-40B4-BE49-F238E27FC236}">
                  <a16:creationId xmlns:a16="http://schemas.microsoft.com/office/drawing/2014/main" id="{A5C6A930-CBF5-22FA-531C-5AD91C6E468A}"/>
                </a:ext>
              </a:extLst>
            </p:cNvPr>
            <p:cNvSpPr/>
            <p:nvPr/>
          </p:nvSpPr>
          <p:spPr>
            <a:xfrm>
              <a:off x="2831977"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타원 21">
              <a:extLst>
                <a:ext uri="{FF2B5EF4-FFF2-40B4-BE49-F238E27FC236}">
                  <a16:creationId xmlns:a16="http://schemas.microsoft.com/office/drawing/2014/main" id="{8AF85BA6-E782-AEDF-9A1F-A14F60FBD4D9}"/>
                </a:ext>
              </a:extLst>
            </p:cNvPr>
            <p:cNvSpPr/>
            <p:nvPr/>
          </p:nvSpPr>
          <p:spPr>
            <a:xfrm>
              <a:off x="3062797"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타원 22">
              <a:extLst>
                <a:ext uri="{FF2B5EF4-FFF2-40B4-BE49-F238E27FC236}">
                  <a16:creationId xmlns:a16="http://schemas.microsoft.com/office/drawing/2014/main" id="{E36CB595-5D9E-D56D-E920-65BDF3F81F8A}"/>
                </a:ext>
              </a:extLst>
            </p:cNvPr>
            <p:cNvSpPr/>
            <p:nvPr/>
          </p:nvSpPr>
          <p:spPr>
            <a:xfrm>
              <a:off x="3293615"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타원 23">
              <a:extLst>
                <a:ext uri="{FF2B5EF4-FFF2-40B4-BE49-F238E27FC236}">
                  <a16:creationId xmlns:a16="http://schemas.microsoft.com/office/drawing/2014/main" id="{1B20267C-4114-97A5-8AEC-F722382921EE}"/>
                </a:ext>
              </a:extLst>
            </p:cNvPr>
            <p:cNvSpPr/>
            <p:nvPr/>
          </p:nvSpPr>
          <p:spPr>
            <a:xfrm>
              <a:off x="3524433"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타원 24">
              <a:extLst>
                <a:ext uri="{FF2B5EF4-FFF2-40B4-BE49-F238E27FC236}">
                  <a16:creationId xmlns:a16="http://schemas.microsoft.com/office/drawing/2014/main" id="{74140F0D-126E-3E2A-7526-63F0C73F04D3}"/>
                </a:ext>
              </a:extLst>
            </p:cNvPr>
            <p:cNvSpPr/>
            <p:nvPr/>
          </p:nvSpPr>
          <p:spPr>
            <a:xfrm>
              <a:off x="3755251" y="5126854"/>
              <a:ext cx="159798" cy="1686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TextBox 25">
              <a:extLst>
                <a:ext uri="{FF2B5EF4-FFF2-40B4-BE49-F238E27FC236}">
                  <a16:creationId xmlns:a16="http://schemas.microsoft.com/office/drawing/2014/main" id="{13B2F1DF-9D6E-6B0C-FC03-A46952DB453A}"/>
                </a:ext>
              </a:extLst>
            </p:cNvPr>
            <p:cNvSpPr txBox="1"/>
            <p:nvPr/>
          </p:nvSpPr>
          <p:spPr>
            <a:xfrm>
              <a:off x="2752078" y="5375429"/>
              <a:ext cx="1109711" cy="369332"/>
            </a:xfrm>
            <a:prstGeom prst="rect">
              <a:avLst/>
            </a:prstGeom>
            <a:noFill/>
          </p:spPr>
          <p:txBody>
            <a:bodyPr wrap="square" rtlCol="0">
              <a:spAutoFit/>
            </a:bodyPr>
            <a:lstStyle/>
            <a:p>
              <a:r>
                <a:rPr lang="en-US" altLang="ko-KR"/>
                <a:t> Drama1</a:t>
              </a:r>
              <a:endParaRPr lang="ko-KR" altLang="en-US"/>
            </a:p>
          </p:txBody>
        </p:sp>
      </p:grpSp>
      <p:sp>
        <p:nvSpPr>
          <p:cNvPr id="27" name="화살표: 아래쪽 26">
            <a:extLst>
              <a:ext uri="{FF2B5EF4-FFF2-40B4-BE49-F238E27FC236}">
                <a16:creationId xmlns:a16="http://schemas.microsoft.com/office/drawing/2014/main" id="{C84253FA-A11F-8E99-5967-B5E57B15DF05}"/>
              </a:ext>
            </a:extLst>
          </p:cNvPr>
          <p:cNvSpPr/>
          <p:nvPr/>
        </p:nvSpPr>
        <p:spPr>
          <a:xfrm rot="10800000">
            <a:off x="5528888" y="5081573"/>
            <a:ext cx="404926" cy="675570"/>
          </a:xfrm>
          <a:prstGeom prst="downArrow">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ko-KR" altLang="en-US"/>
          </a:p>
        </p:txBody>
      </p:sp>
      <p:sp>
        <p:nvSpPr>
          <p:cNvPr id="28" name="사각형: 둥근 모서리 27">
            <a:extLst>
              <a:ext uri="{FF2B5EF4-FFF2-40B4-BE49-F238E27FC236}">
                <a16:creationId xmlns:a16="http://schemas.microsoft.com/office/drawing/2014/main" id="{991EB093-828E-BA36-FDF2-E041D9482E78}"/>
              </a:ext>
            </a:extLst>
          </p:cNvPr>
          <p:cNvSpPr/>
          <p:nvPr/>
        </p:nvSpPr>
        <p:spPr>
          <a:xfrm>
            <a:off x="3693339" y="4335047"/>
            <a:ext cx="1840386" cy="58164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t> model2</a:t>
            </a:r>
            <a:endParaRPr lang="ko-KR" altLang="en-US"/>
          </a:p>
        </p:txBody>
      </p:sp>
      <p:sp>
        <p:nvSpPr>
          <p:cNvPr id="29" name="사각형: 둥근 모서리 28">
            <a:extLst>
              <a:ext uri="{FF2B5EF4-FFF2-40B4-BE49-F238E27FC236}">
                <a16:creationId xmlns:a16="http://schemas.microsoft.com/office/drawing/2014/main" id="{BE366A3E-CD42-504A-CA93-1C460B66623A}"/>
              </a:ext>
            </a:extLst>
          </p:cNvPr>
          <p:cNvSpPr/>
          <p:nvPr/>
        </p:nvSpPr>
        <p:spPr>
          <a:xfrm>
            <a:off x="5867759" y="4335047"/>
            <a:ext cx="1840386" cy="58164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t> model3</a:t>
            </a:r>
            <a:endParaRPr lang="ko-KR" altLang="en-US"/>
          </a:p>
        </p:txBody>
      </p:sp>
      <p:sp>
        <p:nvSpPr>
          <p:cNvPr id="30" name="사각형: 둥근 모서리 29">
            <a:extLst>
              <a:ext uri="{FF2B5EF4-FFF2-40B4-BE49-F238E27FC236}">
                <a16:creationId xmlns:a16="http://schemas.microsoft.com/office/drawing/2014/main" id="{737B1909-BD31-0F5D-2601-A6EB6719A7C8}"/>
              </a:ext>
            </a:extLst>
          </p:cNvPr>
          <p:cNvSpPr/>
          <p:nvPr/>
        </p:nvSpPr>
        <p:spPr>
          <a:xfrm>
            <a:off x="8042179" y="4335047"/>
            <a:ext cx="1840386" cy="58164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t> model4</a:t>
            </a:r>
            <a:endParaRPr lang="ko-KR" altLang="en-US"/>
          </a:p>
        </p:txBody>
      </p:sp>
      <p:sp>
        <p:nvSpPr>
          <p:cNvPr id="34" name="사각형: 둥근 모서리 33">
            <a:extLst>
              <a:ext uri="{FF2B5EF4-FFF2-40B4-BE49-F238E27FC236}">
                <a16:creationId xmlns:a16="http://schemas.microsoft.com/office/drawing/2014/main" id="{6B3F74F8-1AE5-38A3-5265-C67E2181E915}"/>
              </a:ext>
            </a:extLst>
          </p:cNvPr>
          <p:cNvSpPr/>
          <p:nvPr/>
        </p:nvSpPr>
        <p:spPr>
          <a:xfrm>
            <a:off x="4782803" y="2723044"/>
            <a:ext cx="1840386" cy="581645"/>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ko-KR"/>
              <a:t> aggregation</a:t>
            </a:r>
            <a:endParaRPr lang="ko-KR" altLang="en-US"/>
          </a:p>
        </p:txBody>
      </p:sp>
      <p:sp>
        <p:nvSpPr>
          <p:cNvPr id="35" name="TextBox 34">
            <a:extLst>
              <a:ext uri="{FF2B5EF4-FFF2-40B4-BE49-F238E27FC236}">
                <a16:creationId xmlns:a16="http://schemas.microsoft.com/office/drawing/2014/main" id="{9767AFDB-57FA-C4BB-11CA-9DAAB5D90922}"/>
              </a:ext>
            </a:extLst>
          </p:cNvPr>
          <p:cNvSpPr txBox="1"/>
          <p:nvPr/>
        </p:nvSpPr>
        <p:spPr>
          <a:xfrm>
            <a:off x="6823563" y="2723044"/>
            <a:ext cx="2327564" cy="369332"/>
          </a:xfrm>
          <a:prstGeom prst="rect">
            <a:avLst/>
          </a:prstGeom>
          <a:noFill/>
        </p:spPr>
        <p:txBody>
          <a:bodyPr wrap="square" rtlCol="0">
            <a:spAutoFit/>
          </a:bodyPr>
          <a:lstStyle/>
          <a:p>
            <a:r>
              <a:rPr lang="en-US" altLang="ko-KR"/>
              <a:t>Voting, weighted sum</a:t>
            </a:r>
            <a:endParaRPr lang="ko-KR" altLang="en-US"/>
          </a:p>
        </p:txBody>
      </p:sp>
      <p:sp>
        <p:nvSpPr>
          <p:cNvPr id="37" name="화살표: 아래쪽 36">
            <a:extLst>
              <a:ext uri="{FF2B5EF4-FFF2-40B4-BE49-F238E27FC236}">
                <a16:creationId xmlns:a16="http://schemas.microsoft.com/office/drawing/2014/main" id="{61BC7DBF-6467-5974-1AFA-D0088E244A6D}"/>
              </a:ext>
            </a:extLst>
          </p:cNvPr>
          <p:cNvSpPr/>
          <p:nvPr/>
        </p:nvSpPr>
        <p:spPr>
          <a:xfrm rot="10800000">
            <a:off x="5472176" y="3429000"/>
            <a:ext cx="471109" cy="705257"/>
          </a:xfrm>
          <a:prstGeom prst="downArrow">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15498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descr="텍스트, 영수증이(가) 표시된 사진&#10;&#10;자동 생성된 설명">
            <a:extLst>
              <a:ext uri="{FF2B5EF4-FFF2-40B4-BE49-F238E27FC236}">
                <a16:creationId xmlns:a16="http://schemas.microsoft.com/office/drawing/2014/main" id="{C5346DA8-52B4-21FD-61FC-4DD023115361}"/>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4" name="직사각형 13">
            <a:extLst>
              <a:ext uri="{FF2B5EF4-FFF2-40B4-BE49-F238E27FC236}">
                <a16:creationId xmlns:a16="http://schemas.microsoft.com/office/drawing/2014/main" id="{AF0EBD9C-014A-FF8A-7404-3042953FA712}"/>
              </a:ext>
            </a:extLst>
          </p:cNvPr>
          <p:cNvSpPr/>
          <p:nvPr/>
        </p:nvSpPr>
        <p:spPr>
          <a:xfrm>
            <a:off x="0" y="0"/>
            <a:ext cx="12192000" cy="68580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45763484-5FB1-03C3-E967-B3AAD38864FF}"/>
              </a:ext>
            </a:extLst>
          </p:cNvPr>
          <p:cNvSpPr txBox="1"/>
          <p:nvPr/>
        </p:nvSpPr>
        <p:spPr>
          <a:xfrm>
            <a:off x="9998245" y="6578779"/>
            <a:ext cx="2194833" cy="230832"/>
          </a:xfrm>
          <a:prstGeom prst="rect">
            <a:avLst/>
          </a:prstGeom>
          <a:noFill/>
        </p:spPr>
        <p:txBody>
          <a:bodyPr wrap="none" rtlCol="0">
            <a:spAutoFit/>
          </a:bodyPr>
          <a:lstStyle/>
          <a:p>
            <a:pPr algn="r"/>
            <a:r>
              <a:rPr lang="en-US" altLang="ko-KR" sz="900">
                <a:solidFill>
                  <a:schemeClr val="bg1"/>
                </a:solidFill>
                <a:latin typeface="Arial" panose="020B0604020202020204" pitchFamily="34" charset="0"/>
                <a:cs typeface="Arial" panose="020B0604020202020204" pitchFamily="34" charset="0"/>
              </a:rPr>
              <a:t>ⓒSaebyeol Yu.</a:t>
            </a:r>
            <a:r>
              <a:rPr lang="ko-KR" altLang="en-US" sz="900">
                <a:solidFill>
                  <a:schemeClr val="bg1"/>
                </a:solidFill>
                <a:latin typeface="Arial" panose="020B0604020202020204" pitchFamily="34" charset="0"/>
                <a:cs typeface="Arial" panose="020B0604020202020204" pitchFamily="34" charset="0"/>
              </a:rPr>
              <a:t> </a:t>
            </a:r>
            <a:r>
              <a:rPr lang="en-US" altLang="ko-KR" sz="900" err="1">
                <a:solidFill>
                  <a:schemeClr val="bg1"/>
                </a:solidFill>
                <a:latin typeface="Arial" panose="020B0604020202020204" pitchFamily="34" charset="0"/>
                <a:cs typeface="Arial" panose="020B0604020202020204" pitchFamily="34" charset="0"/>
              </a:rPr>
              <a:t>Saebyeol’s</a:t>
            </a:r>
            <a:r>
              <a:rPr lang="ko-KR" altLang="en-US" sz="900">
                <a:solidFill>
                  <a:schemeClr val="bg1"/>
                </a:solidFill>
                <a:latin typeface="Arial" panose="020B0604020202020204" pitchFamily="34" charset="0"/>
                <a:cs typeface="Arial" panose="020B0604020202020204" pitchFamily="34" charset="0"/>
              </a:rPr>
              <a:t> </a:t>
            </a:r>
            <a:r>
              <a:rPr lang="en-US" altLang="ko-KR" sz="900">
                <a:solidFill>
                  <a:schemeClr val="bg1"/>
                </a:solidFill>
                <a:latin typeface="Arial" panose="020B0604020202020204" pitchFamily="34" charset="0"/>
                <a:cs typeface="Arial" panose="020B0604020202020204" pitchFamily="34" charset="0"/>
              </a:rPr>
              <a:t>PowerPoint</a:t>
            </a:r>
            <a:endParaRPr lang="ko-KR" altLang="en-US" sz="900">
              <a:solidFill>
                <a:schemeClr val="bg1"/>
              </a:solidFill>
              <a:latin typeface="Arial" panose="020B0604020202020204" pitchFamily="34" charset="0"/>
              <a:cs typeface="Arial" panose="020B0604020202020204" pitchFamily="34" charset="0"/>
            </a:endParaRPr>
          </a:p>
        </p:txBody>
      </p:sp>
      <p:pic>
        <p:nvPicPr>
          <p:cNvPr id="9" name="그래픽 8" descr="가로줄로 채워진 원">
            <a:extLst>
              <a:ext uri="{FF2B5EF4-FFF2-40B4-BE49-F238E27FC236}">
                <a16:creationId xmlns:a16="http://schemas.microsoft.com/office/drawing/2014/main" id="{D68F7B0B-6084-8493-31A5-A6844917EEC4}"/>
              </a:ext>
            </a:extLst>
          </p:cNvPr>
          <p:cNvPicPr>
            <a:picLocks noChangeAspect="1"/>
          </p:cNvPicPr>
          <p:nvPr/>
        </p:nvPicPr>
        <p:blipFill>
          <a:blip r:embed="rId3" cstate="screen">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3315" y="1438508"/>
            <a:ext cx="2202381" cy="2202381"/>
          </a:xfrm>
          <a:prstGeom prst="rect">
            <a:avLst/>
          </a:prstGeom>
        </p:spPr>
      </p:pic>
      <p:pic>
        <p:nvPicPr>
          <p:cNvPr id="10" name="그래픽 9" descr="가로줄로 채워진 원">
            <a:extLst>
              <a:ext uri="{FF2B5EF4-FFF2-40B4-BE49-F238E27FC236}">
                <a16:creationId xmlns:a16="http://schemas.microsoft.com/office/drawing/2014/main" id="{9CB23F57-EF5C-CE7C-6250-FAD80738B3B3}"/>
              </a:ext>
            </a:extLst>
          </p:cNvPr>
          <p:cNvPicPr>
            <a:picLocks noChangeAspect="1"/>
          </p:cNvPicPr>
          <p:nvPr/>
        </p:nvPicPr>
        <p:blipFill>
          <a:blip r:embed="rId5" cstate="screen">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42596" y="3371915"/>
            <a:ext cx="2560534" cy="2560534"/>
          </a:xfrm>
          <a:prstGeom prst="rect">
            <a:avLst/>
          </a:prstGeom>
        </p:spPr>
      </p:pic>
      <p:grpSp>
        <p:nvGrpSpPr>
          <p:cNvPr id="15" name="그룹 14">
            <a:extLst>
              <a:ext uri="{FF2B5EF4-FFF2-40B4-BE49-F238E27FC236}">
                <a16:creationId xmlns:a16="http://schemas.microsoft.com/office/drawing/2014/main" id="{9ED53580-39CF-B91E-F04C-82D4DB780E1B}"/>
              </a:ext>
            </a:extLst>
          </p:cNvPr>
          <p:cNvGrpSpPr/>
          <p:nvPr/>
        </p:nvGrpSpPr>
        <p:grpSpPr>
          <a:xfrm>
            <a:off x="2699573" y="2902231"/>
            <a:ext cx="981551" cy="1053574"/>
            <a:chOff x="3803546" y="2667813"/>
            <a:chExt cx="981551" cy="1053574"/>
          </a:xfrm>
        </p:grpSpPr>
        <p:sp>
          <p:nvSpPr>
            <p:cNvPr id="8" name="TextBox 7">
              <a:extLst>
                <a:ext uri="{FF2B5EF4-FFF2-40B4-BE49-F238E27FC236}">
                  <a16:creationId xmlns:a16="http://schemas.microsoft.com/office/drawing/2014/main" id="{891361BF-24AD-BD18-8407-3DD219FC341F}"/>
                </a:ext>
              </a:extLst>
            </p:cNvPr>
            <p:cNvSpPr txBox="1"/>
            <p:nvPr/>
          </p:nvSpPr>
          <p:spPr>
            <a:xfrm>
              <a:off x="3803546" y="3136612"/>
              <a:ext cx="981551" cy="584775"/>
            </a:xfrm>
            <a:prstGeom prst="rect">
              <a:avLst/>
            </a:prstGeom>
            <a:noFill/>
          </p:spPr>
          <p:txBody>
            <a:bodyPr wrap="none" rtlCol="0">
              <a:spAutoFit/>
            </a:bodyPr>
            <a:lstStyle/>
            <a:p>
              <a:r>
                <a:rPr lang="en-US" altLang="ko-KR" sz="3200" b="1">
                  <a:solidFill>
                    <a:schemeClr val="bg1"/>
                  </a:solidFill>
                </a:rPr>
                <a:t>Data</a:t>
              </a:r>
              <a:endParaRPr lang="ko-KR" altLang="en-US" sz="3200" b="1">
                <a:solidFill>
                  <a:schemeClr val="bg1"/>
                </a:solidFill>
              </a:endParaRPr>
            </a:p>
          </p:txBody>
        </p:sp>
        <p:sp>
          <p:nvSpPr>
            <p:cNvPr id="11" name="TextBox 10">
              <a:extLst>
                <a:ext uri="{FF2B5EF4-FFF2-40B4-BE49-F238E27FC236}">
                  <a16:creationId xmlns:a16="http://schemas.microsoft.com/office/drawing/2014/main" id="{B763B768-27E0-8E24-0EBD-D6C0B8A35B2F}"/>
                </a:ext>
              </a:extLst>
            </p:cNvPr>
            <p:cNvSpPr txBox="1"/>
            <p:nvPr/>
          </p:nvSpPr>
          <p:spPr>
            <a:xfrm>
              <a:off x="3803546" y="2667813"/>
              <a:ext cx="830677" cy="400110"/>
            </a:xfrm>
            <a:prstGeom prst="rect">
              <a:avLst/>
            </a:prstGeom>
            <a:noFill/>
          </p:spPr>
          <p:txBody>
            <a:bodyPr wrap="none" lIns="91440" tIns="45720" rIns="91440" bIns="45720" rtlCol="0" anchor="t">
              <a:spAutoFit/>
            </a:bodyPr>
            <a:lstStyle/>
            <a:p>
              <a:r>
                <a:rPr lang="en-US" altLang="ko-KR" sz="2000" dirty="0">
                  <a:solidFill>
                    <a:schemeClr val="bg1"/>
                  </a:solidFill>
                </a:rPr>
                <a:t>Part 3</a:t>
              </a:r>
              <a:endParaRPr lang="ko-KR" altLang="en-US" sz="2000" dirty="0">
                <a:solidFill>
                  <a:schemeClr val="bg1"/>
                </a:solidFill>
              </a:endParaRPr>
            </a:p>
          </p:txBody>
        </p:sp>
      </p:grpSp>
    </p:spTree>
    <p:extLst>
      <p:ext uri="{BB962C8B-B14F-4D97-AF65-F5344CB8AC3E}">
        <p14:creationId xmlns:p14="http://schemas.microsoft.com/office/powerpoint/2010/main" val="3462426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위쪽 모서리 1">
            <a:extLst>
              <a:ext uri="{FF2B5EF4-FFF2-40B4-BE49-F238E27FC236}">
                <a16:creationId xmlns:a16="http://schemas.microsoft.com/office/drawing/2014/main" id="{72AD9708-7184-D0D2-8447-0FC756BFA607}"/>
              </a:ext>
            </a:extLst>
          </p:cNvPr>
          <p:cNvSpPr/>
          <p:nvPr/>
        </p:nvSpPr>
        <p:spPr>
          <a:xfrm flipV="1">
            <a:off x="423746" y="0"/>
            <a:ext cx="657922" cy="947854"/>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C8C11F40-27D1-5395-3684-92A7CD1FC542}"/>
              </a:ext>
            </a:extLst>
          </p:cNvPr>
          <p:cNvSpPr txBox="1"/>
          <p:nvPr/>
        </p:nvSpPr>
        <p:spPr>
          <a:xfrm>
            <a:off x="1159727" y="140060"/>
            <a:ext cx="990912" cy="400110"/>
          </a:xfrm>
          <a:prstGeom prst="rect">
            <a:avLst/>
          </a:prstGeom>
          <a:noFill/>
        </p:spPr>
        <p:txBody>
          <a:bodyPr wrap="none" lIns="91440" tIns="45720" rIns="91440" bIns="45720" rtlCol="0" anchor="t">
            <a:spAutoFit/>
          </a:bodyPr>
          <a:lstStyle/>
          <a:p>
            <a:r>
              <a:rPr lang="ko-KR" altLang="en-US" sz="2000" b="1" spc="600">
                <a:solidFill>
                  <a:schemeClr val="accent1">
                    <a:lumMod val="50000"/>
                  </a:schemeClr>
                </a:solidFill>
              </a:rPr>
              <a:t>Data</a:t>
            </a:r>
          </a:p>
        </p:txBody>
      </p:sp>
      <p:sp>
        <p:nvSpPr>
          <p:cNvPr id="4" name="TextBox 3">
            <a:extLst>
              <a:ext uri="{FF2B5EF4-FFF2-40B4-BE49-F238E27FC236}">
                <a16:creationId xmlns:a16="http://schemas.microsoft.com/office/drawing/2014/main" id="{7C2D047E-1061-5FD3-12F9-1D2A82F1D472}"/>
              </a:ext>
            </a:extLst>
          </p:cNvPr>
          <p:cNvSpPr txBox="1"/>
          <p:nvPr/>
        </p:nvSpPr>
        <p:spPr>
          <a:xfrm>
            <a:off x="1159727" y="518533"/>
            <a:ext cx="1027845" cy="261610"/>
          </a:xfrm>
          <a:prstGeom prst="rect">
            <a:avLst/>
          </a:prstGeom>
          <a:noFill/>
        </p:spPr>
        <p:txBody>
          <a:bodyPr wrap="none" lIns="91440" tIns="45720" rIns="91440" bIns="45720" rtlCol="0" anchor="t">
            <a:spAutoFit/>
          </a:bodyPr>
          <a:lstStyle/>
          <a:p>
            <a:r>
              <a:rPr lang="en-US" altLang="ko-KR" sz="1100">
                <a:solidFill>
                  <a:schemeClr val="accent1">
                    <a:lumMod val="50000"/>
                  </a:schemeClr>
                </a:solidFill>
              </a:rPr>
              <a:t>Content-based</a:t>
            </a:r>
          </a:p>
        </p:txBody>
      </p:sp>
      <p:sp>
        <p:nvSpPr>
          <p:cNvPr id="5" name="TextBox 4">
            <a:extLst>
              <a:ext uri="{FF2B5EF4-FFF2-40B4-BE49-F238E27FC236}">
                <a16:creationId xmlns:a16="http://schemas.microsoft.com/office/drawing/2014/main" id="{46917226-5A41-A010-242B-90432022EB60}"/>
              </a:ext>
            </a:extLst>
          </p:cNvPr>
          <p:cNvSpPr txBox="1"/>
          <p:nvPr/>
        </p:nvSpPr>
        <p:spPr>
          <a:xfrm>
            <a:off x="433804" y="175075"/>
            <a:ext cx="636713" cy="307777"/>
          </a:xfrm>
          <a:prstGeom prst="rect">
            <a:avLst/>
          </a:prstGeom>
          <a:noFill/>
        </p:spPr>
        <p:txBody>
          <a:bodyPr wrap="none" rtlCol="0">
            <a:spAutoFit/>
          </a:bodyPr>
          <a:lstStyle/>
          <a:p>
            <a:pPr algn="ctr"/>
            <a:r>
              <a:rPr lang="en-US" altLang="ko-KR" sz="1400">
                <a:solidFill>
                  <a:schemeClr val="bg1"/>
                </a:solidFill>
              </a:rPr>
              <a:t>Part 1</a:t>
            </a:r>
            <a:endParaRPr lang="ko-KR" altLang="en-US" sz="1400">
              <a:solidFill>
                <a:schemeClr val="bg1"/>
              </a:solidFill>
            </a:endParaRPr>
          </a:p>
        </p:txBody>
      </p:sp>
      <p:sp>
        <p:nvSpPr>
          <p:cNvPr id="9" name="TextBox 8">
            <a:extLst>
              <a:ext uri="{FF2B5EF4-FFF2-40B4-BE49-F238E27FC236}">
                <a16:creationId xmlns:a16="http://schemas.microsoft.com/office/drawing/2014/main" id="{D9C560A3-2EEB-7FBA-827F-3E624B5685CC}"/>
              </a:ext>
            </a:extLst>
          </p:cNvPr>
          <p:cNvSpPr txBox="1"/>
          <p:nvPr/>
        </p:nvSpPr>
        <p:spPr>
          <a:xfrm>
            <a:off x="1691778" y="1546289"/>
            <a:ext cx="789896" cy="369332"/>
          </a:xfrm>
          <a:prstGeom prst="rect">
            <a:avLst/>
          </a:prstGeom>
          <a:noFill/>
        </p:spPr>
        <p:txBody>
          <a:bodyPr wrap="none" lIns="91440" tIns="45720" rIns="91440" bIns="45720" rtlCol="0" anchor="t">
            <a:spAutoFit/>
          </a:bodyPr>
          <a:lstStyle/>
          <a:p>
            <a:pPr algn="ctr"/>
            <a:r>
              <a:rPr lang="ko-KR" altLang="en-US" b="1" err="1">
                <a:solidFill>
                  <a:schemeClr val="tx1">
                    <a:lumMod val="75000"/>
                    <a:lumOff val="25000"/>
                  </a:schemeClr>
                </a:solidFill>
                <a:latin typeface="+mn-ea"/>
              </a:rPr>
              <a:t>Movie</a:t>
            </a:r>
          </a:p>
        </p:txBody>
      </p:sp>
      <p:sp>
        <p:nvSpPr>
          <p:cNvPr id="10" name="TextBox 9">
            <a:extLst>
              <a:ext uri="{FF2B5EF4-FFF2-40B4-BE49-F238E27FC236}">
                <a16:creationId xmlns:a16="http://schemas.microsoft.com/office/drawing/2014/main" id="{FF0B6728-F7E8-7DA2-9CFF-AB2E967CCAC8}"/>
              </a:ext>
            </a:extLst>
          </p:cNvPr>
          <p:cNvSpPr txBox="1"/>
          <p:nvPr/>
        </p:nvSpPr>
        <p:spPr>
          <a:xfrm>
            <a:off x="5454074" y="1546289"/>
            <a:ext cx="822405" cy="369332"/>
          </a:xfrm>
          <a:prstGeom prst="rect">
            <a:avLst/>
          </a:prstGeom>
          <a:noFill/>
        </p:spPr>
        <p:txBody>
          <a:bodyPr wrap="none" lIns="91440" tIns="45720" rIns="91440" bIns="45720" rtlCol="0" anchor="t">
            <a:spAutoFit/>
          </a:bodyPr>
          <a:lstStyle/>
          <a:p>
            <a:pPr algn="ctr"/>
            <a:r>
              <a:rPr lang="ko-KR" altLang="en-US" b="1" err="1">
                <a:solidFill>
                  <a:schemeClr val="tx1">
                    <a:lumMod val="75000"/>
                    <a:lumOff val="25000"/>
                  </a:schemeClr>
                </a:solidFill>
                <a:latin typeface="+mn-ea"/>
              </a:rPr>
              <a:t>Drama</a:t>
            </a:r>
            <a:endParaRPr lang="en-US" altLang="ko-KR" err="1"/>
          </a:p>
        </p:txBody>
      </p:sp>
      <p:sp>
        <p:nvSpPr>
          <p:cNvPr id="11" name="TextBox 10">
            <a:extLst>
              <a:ext uri="{FF2B5EF4-FFF2-40B4-BE49-F238E27FC236}">
                <a16:creationId xmlns:a16="http://schemas.microsoft.com/office/drawing/2014/main" id="{09AFD2AB-5619-4F5B-BE44-7081AE0D2708}"/>
              </a:ext>
            </a:extLst>
          </p:cNvPr>
          <p:cNvSpPr txBox="1"/>
          <p:nvPr/>
        </p:nvSpPr>
        <p:spPr>
          <a:xfrm>
            <a:off x="9107529" y="1546289"/>
            <a:ext cx="1072601" cy="369332"/>
          </a:xfrm>
          <a:prstGeom prst="rect">
            <a:avLst/>
          </a:prstGeom>
          <a:noFill/>
        </p:spPr>
        <p:txBody>
          <a:bodyPr wrap="none" lIns="91440" tIns="45720" rIns="91440" bIns="45720" rtlCol="0" anchor="t">
            <a:spAutoFit/>
          </a:bodyPr>
          <a:lstStyle/>
          <a:p>
            <a:pPr algn="ctr"/>
            <a:r>
              <a:rPr lang="ko-KR" altLang="en-US" b="1" err="1">
                <a:solidFill>
                  <a:schemeClr val="tx1">
                    <a:lumMod val="75000"/>
                    <a:lumOff val="25000"/>
                  </a:schemeClr>
                </a:solidFill>
                <a:latin typeface="+mn-ea"/>
              </a:rPr>
              <a:t>Webtoon</a:t>
            </a:r>
            <a:endParaRPr lang="en-US" altLang="ko-KR" err="1"/>
          </a:p>
        </p:txBody>
      </p:sp>
      <p:cxnSp>
        <p:nvCxnSpPr>
          <p:cNvPr id="12" name="직선 연결선 11">
            <a:extLst>
              <a:ext uri="{FF2B5EF4-FFF2-40B4-BE49-F238E27FC236}">
                <a16:creationId xmlns:a16="http://schemas.microsoft.com/office/drawing/2014/main" id="{7C047BD7-1962-836B-5696-93E43234D27C}"/>
              </a:ext>
            </a:extLst>
          </p:cNvPr>
          <p:cNvCxnSpPr>
            <a:cxnSpLocks/>
          </p:cNvCxnSpPr>
          <p:nvPr/>
        </p:nvCxnSpPr>
        <p:spPr>
          <a:xfrm>
            <a:off x="1246225" y="2044493"/>
            <a:ext cx="182614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직선 연결선 12">
            <a:extLst>
              <a:ext uri="{FF2B5EF4-FFF2-40B4-BE49-F238E27FC236}">
                <a16:creationId xmlns:a16="http://schemas.microsoft.com/office/drawing/2014/main" id="{C42B6E0C-E4AB-856E-0C91-1938A224EA2C}"/>
              </a:ext>
            </a:extLst>
          </p:cNvPr>
          <p:cNvCxnSpPr>
            <a:cxnSpLocks/>
          </p:cNvCxnSpPr>
          <p:nvPr/>
        </p:nvCxnSpPr>
        <p:spPr>
          <a:xfrm>
            <a:off x="5024777" y="2044493"/>
            <a:ext cx="182614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직선 연결선 13">
            <a:extLst>
              <a:ext uri="{FF2B5EF4-FFF2-40B4-BE49-F238E27FC236}">
                <a16:creationId xmlns:a16="http://schemas.microsoft.com/office/drawing/2014/main" id="{724BA38A-C117-43A7-DE50-AE80B218C030}"/>
              </a:ext>
            </a:extLst>
          </p:cNvPr>
          <p:cNvCxnSpPr>
            <a:cxnSpLocks/>
          </p:cNvCxnSpPr>
          <p:nvPr/>
        </p:nvCxnSpPr>
        <p:spPr>
          <a:xfrm>
            <a:off x="8803328" y="2044493"/>
            <a:ext cx="182614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7" name="Picture 17">
            <a:extLst>
              <a:ext uri="{FF2B5EF4-FFF2-40B4-BE49-F238E27FC236}">
                <a16:creationId xmlns:a16="http://schemas.microsoft.com/office/drawing/2014/main" id="{11D5EDB5-B73F-1D17-3420-A08EB40E8FC1}"/>
              </a:ext>
            </a:extLst>
          </p:cNvPr>
          <p:cNvPicPr>
            <a:picLocks noChangeAspect="1"/>
          </p:cNvPicPr>
          <p:nvPr/>
        </p:nvPicPr>
        <p:blipFill>
          <a:blip r:embed="rId3"/>
          <a:stretch>
            <a:fillRect/>
          </a:stretch>
        </p:blipFill>
        <p:spPr>
          <a:xfrm>
            <a:off x="9211733" y="2468639"/>
            <a:ext cx="1243391" cy="1255486"/>
          </a:xfrm>
          <a:prstGeom prst="rect">
            <a:avLst/>
          </a:prstGeom>
        </p:spPr>
      </p:pic>
      <p:pic>
        <p:nvPicPr>
          <p:cNvPr id="18" name="Picture 18">
            <a:extLst>
              <a:ext uri="{FF2B5EF4-FFF2-40B4-BE49-F238E27FC236}">
                <a16:creationId xmlns:a16="http://schemas.microsoft.com/office/drawing/2014/main" id="{3D1CFBE0-B412-2F32-2D8D-B21724919538}"/>
              </a:ext>
            </a:extLst>
          </p:cNvPr>
          <p:cNvPicPr>
            <a:picLocks noChangeAspect="1"/>
          </p:cNvPicPr>
          <p:nvPr/>
        </p:nvPicPr>
        <p:blipFill>
          <a:blip r:embed="rId4"/>
          <a:stretch>
            <a:fillRect/>
          </a:stretch>
        </p:blipFill>
        <p:spPr>
          <a:xfrm>
            <a:off x="5361214" y="2391833"/>
            <a:ext cx="1239761" cy="1263952"/>
          </a:xfrm>
          <a:prstGeom prst="rect">
            <a:avLst/>
          </a:prstGeom>
        </p:spPr>
      </p:pic>
      <p:pic>
        <p:nvPicPr>
          <p:cNvPr id="19" name="Picture 19">
            <a:extLst>
              <a:ext uri="{FF2B5EF4-FFF2-40B4-BE49-F238E27FC236}">
                <a16:creationId xmlns:a16="http://schemas.microsoft.com/office/drawing/2014/main" id="{C8669071-0972-3E24-0351-5BCD97BCFB8E}"/>
              </a:ext>
            </a:extLst>
          </p:cNvPr>
          <p:cNvPicPr>
            <a:picLocks noChangeAspect="1"/>
          </p:cNvPicPr>
          <p:nvPr/>
        </p:nvPicPr>
        <p:blipFill>
          <a:blip r:embed="rId5"/>
          <a:stretch>
            <a:fillRect/>
          </a:stretch>
        </p:blipFill>
        <p:spPr>
          <a:xfrm>
            <a:off x="1637770" y="2466295"/>
            <a:ext cx="1090840" cy="1115032"/>
          </a:xfrm>
          <a:prstGeom prst="rect">
            <a:avLst/>
          </a:prstGeom>
        </p:spPr>
      </p:pic>
      <p:sp>
        <p:nvSpPr>
          <p:cNvPr id="20" name="TextBox 19">
            <a:extLst>
              <a:ext uri="{FF2B5EF4-FFF2-40B4-BE49-F238E27FC236}">
                <a16:creationId xmlns:a16="http://schemas.microsoft.com/office/drawing/2014/main" id="{0B3EEF20-AE8F-1B8E-48E8-0C219AF76F22}"/>
              </a:ext>
            </a:extLst>
          </p:cNvPr>
          <p:cNvSpPr txBox="1"/>
          <p:nvPr/>
        </p:nvSpPr>
        <p:spPr>
          <a:xfrm>
            <a:off x="1076476" y="4009571"/>
            <a:ext cx="284842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Naver Movie dataset</a:t>
            </a:r>
          </a:p>
          <a:p>
            <a:pPr marL="285750" indent="-285750">
              <a:buFont typeface="Arial"/>
              <a:buChar char="•"/>
            </a:pPr>
            <a:r>
              <a:rPr lang="en-US"/>
              <a:t>IMDB</a:t>
            </a:r>
          </a:p>
          <a:p>
            <a:pPr marL="285750" indent="-285750">
              <a:buFont typeface="Arial"/>
              <a:buChar char="•"/>
            </a:pPr>
            <a:endParaRPr lang="en-US"/>
          </a:p>
        </p:txBody>
      </p:sp>
      <p:sp>
        <p:nvSpPr>
          <p:cNvPr id="21" name="TextBox 20">
            <a:extLst>
              <a:ext uri="{FF2B5EF4-FFF2-40B4-BE49-F238E27FC236}">
                <a16:creationId xmlns:a16="http://schemas.microsoft.com/office/drawing/2014/main" id="{C371ABAA-4A80-28D2-2ADB-0AD03C813C3B}"/>
              </a:ext>
            </a:extLst>
          </p:cNvPr>
          <p:cNvSpPr txBox="1"/>
          <p:nvPr/>
        </p:nvSpPr>
        <p:spPr>
          <a:xfrm>
            <a:off x="1052285" y="4880428"/>
            <a:ext cx="2866571"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a:t>Title</a:t>
            </a:r>
          </a:p>
          <a:p>
            <a:pPr marL="285750" indent="-285750">
              <a:buFont typeface="Calibri"/>
              <a:buChar char="-"/>
            </a:pPr>
            <a:r>
              <a:rPr lang="en-US"/>
              <a:t>Genre</a:t>
            </a:r>
          </a:p>
          <a:p>
            <a:pPr marL="285750" indent="-285750">
              <a:buFont typeface="Calibri"/>
              <a:buChar char="-"/>
            </a:pPr>
            <a:r>
              <a:rPr lang="en-US"/>
              <a:t>Country</a:t>
            </a:r>
          </a:p>
          <a:p>
            <a:pPr marL="285750" indent="-285750">
              <a:buFont typeface="Calibri"/>
              <a:buChar char="-"/>
            </a:pPr>
            <a:r>
              <a:rPr lang="en-US"/>
              <a:t>Director</a:t>
            </a:r>
          </a:p>
          <a:p>
            <a:pPr marL="285750" indent="-285750">
              <a:buFont typeface="Calibri"/>
              <a:buChar char="-"/>
            </a:pPr>
            <a:r>
              <a:rPr lang="en-US"/>
              <a:t>Description</a:t>
            </a:r>
          </a:p>
          <a:p>
            <a:pPr marL="285750" indent="-285750">
              <a:buFont typeface="Calibri"/>
              <a:buChar char="-"/>
            </a:pPr>
            <a:r>
              <a:rPr lang="en-US"/>
              <a:t>...</a:t>
            </a:r>
          </a:p>
          <a:p>
            <a:pPr marL="285750" indent="-285750">
              <a:buFont typeface="Calibri"/>
              <a:buChar char="-"/>
            </a:pPr>
            <a:endParaRPr lang="en-US"/>
          </a:p>
        </p:txBody>
      </p:sp>
      <p:sp>
        <p:nvSpPr>
          <p:cNvPr id="22" name="TextBox 21">
            <a:extLst>
              <a:ext uri="{FF2B5EF4-FFF2-40B4-BE49-F238E27FC236}">
                <a16:creationId xmlns:a16="http://schemas.microsoft.com/office/drawing/2014/main" id="{56FC5002-1FCD-F11A-C8FC-B1BC48F950F5}"/>
              </a:ext>
            </a:extLst>
          </p:cNvPr>
          <p:cNvSpPr txBox="1"/>
          <p:nvPr/>
        </p:nvSpPr>
        <p:spPr>
          <a:xfrm>
            <a:off x="4729237" y="4021666"/>
            <a:ext cx="284842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IMDB</a:t>
            </a:r>
          </a:p>
          <a:p>
            <a:pPr marL="285750" indent="-285750">
              <a:buFont typeface="Arial"/>
              <a:buChar char="•"/>
            </a:pPr>
            <a:endParaRPr lang="en-US"/>
          </a:p>
        </p:txBody>
      </p:sp>
      <p:sp>
        <p:nvSpPr>
          <p:cNvPr id="23" name="TextBox 22">
            <a:extLst>
              <a:ext uri="{FF2B5EF4-FFF2-40B4-BE49-F238E27FC236}">
                <a16:creationId xmlns:a16="http://schemas.microsoft.com/office/drawing/2014/main" id="{2673CCC9-6B1D-0750-4626-DF449A2B183D}"/>
              </a:ext>
            </a:extLst>
          </p:cNvPr>
          <p:cNvSpPr txBox="1"/>
          <p:nvPr/>
        </p:nvSpPr>
        <p:spPr>
          <a:xfrm>
            <a:off x="4705046" y="4807856"/>
            <a:ext cx="286657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a:t>Title</a:t>
            </a:r>
          </a:p>
          <a:p>
            <a:pPr marL="285750" indent="-285750">
              <a:buFont typeface="Calibri"/>
              <a:buChar char="-"/>
            </a:pPr>
            <a:r>
              <a:rPr lang="en-US"/>
              <a:t>Genre</a:t>
            </a:r>
          </a:p>
          <a:p>
            <a:pPr marL="285750" indent="-285750">
              <a:buFont typeface="Calibri"/>
              <a:buChar char="-"/>
            </a:pPr>
            <a:r>
              <a:rPr lang="en-US"/>
              <a:t>Director</a:t>
            </a:r>
          </a:p>
          <a:p>
            <a:pPr marL="285750" indent="-285750">
              <a:buFont typeface="Calibri"/>
              <a:buChar char="-"/>
            </a:pPr>
            <a:r>
              <a:rPr lang="en-US"/>
              <a:t>Plot summary</a:t>
            </a:r>
          </a:p>
          <a:p>
            <a:pPr marL="285750" indent="-285750">
              <a:buFont typeface="Calibri"/>
              <a:buChar char="-"/>
            </a:pPr>
            <a:r>
              <a:rPr lang="en-US"/>
              <a:t>...</a:t>
            </a:r>
          </a:p>
          <a:p>
            <a:pPr marL="285750" indent="-285750">
              <a:buFont typeface="Calibri"/>
              <a:buChar char="-"/>
            </a:pPr>
            <a:endParaRPr lang="en-US"/>
          </a:p>
        </p:txBody>
      </p:sp>
      <p:sp>
        <p:nvSpPr>
          <p:cNvPr id="24" name="TextBox 23">
            <a:extLst>
              <a:ext uri="{FF2B5EF4-FFF2-40B4-BE49-F238E27FC236}">
                <a16:creationId xmlns:a16="http://schemas.microsoft.com/office/drawing/2014/main" id="{22438F8A-EC03-9595-20C3-6FA6F997B21D}"/>
              </a:ext>
            </a:extLst>
          </p:cNvPr>
          <p:cNvSpPr txBox="1"/>
          <p:nvPr/>
        </p:nvSpPr>
        <p:spPr>
          <a:xfrm>
            <a:off x="8563834" y="4005538"/>
            <a:ext cx="32797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ko-KR" altLang="en-US" err="1"/>
              <a:t>Korea</a:t>
            </a:r>
            <a:r>
              <a:rPr lang="ko-KR" altLang="en-US"/>
              <a:t> </a:t>
            </a:r>
            <a:r>
              <a:rPr lang="ko-KR" altLang="en-US" err="1"/>
              <a:t>webtoon</a:t>
            </a:r>
            <a:r>
              <a:rPr lang="ko-KR" altLang="en-US"/>
              <a:t> </a:t>
            </a:r>
            <a:r>
              <a:rPr lang="ko-KR" altLang="en-US" err="1"/>
              <a:t>dataset</a:t>
            </a:r>
          </a:p>
          <a:p>
            <a:pPr marL="285750" indent="-285750">
              <a:buFont typeface="Arial"/>
              <a:buChar char="•"/>
            </a:pPr>
            <a:endParaRPr lang="en-US"/>
          </a:p>
        </p:txBody>
      </p:sp>
      <p:sp>
        <p:nvSpPr>
          <p:cNvPr id="25" name="TextBox 24">
            <a:extLst>
              <a:ext uri="{FF2B5EF4-FFF2-40B4-BE49-F238E27FC236}">
                <a16:creationId xmlns:a16="http://schemas.microsoft.com/office/drawing/2014/main" id="{DB0165B8-E67B-BECD-1727-EAD1071E3BAD}"/>
              </a:ext>
            </a:extLst>
          </p:cNvPr>
          <p:cNvSpPr txBox="1"/>
          <p:nvPr/>
        </p:nvSpPr>
        <p:spPr>
          <a:xfrm>
            <a:off x="8563427" y="4735284"/>
            <a:ext cx="286657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a:t>Title</a:t>
            </a:r>
          </a:p>
          <a:p>
            <a:pPr marL="285750" indent="-285750">
              <a:buFont typeface="Calibri"/>
              <a:buChar char="-"/>
            </a:pPr>
            <a:r>
              <a:rPr lang="en-US"/>
              <a:t>Genre</a:t>
            </a:r>
          </a:p>
          <a:p>
            <a:pPr marL="285750" indent="-285750">
              <a:buFont typeface="Calibri"/>
              <a:buChar char="-"/>
            </a:pPr>
            <a:r>
              <a:rPr lang="en-US"/>
              <a:t>Author</a:t>
            </a:r>
          </a:p>
          <a:p>
            <a:pPr marL="285750" indent="-285750">
              <a:buFont typeface="Calibri"/>
              <a:buChar char="-"/>
            </a:pPr>
            <a:r>
              <a:rPr lang="en-US"/>
              <a:t>Description</a:t>
            </a:r>
          </a:p>
          <a:p>
            <a:pPr marL="285750" indent="-285750">
              <a:buFont typeface="Calibri"/>
              <a:buChar char="-"/>
            </a:pPr>
            <a:r>
              <a:rPr lang="en-US"/>
              <a:t>...</a:t>
            </a:r>
          </a:p>
          <a:p>
            <a:pPr marL="285750" indent="-285750">
              <a:buFont typeface="Calibri"/>
              <a:buChar char="-"/>
            </a:pPr>
            <a:endParaRPr lang="en-US"/>
          </a:p>
        </p:txBody>
      </p:sp>
    </p:spTree>
    <p:extLst>
      <p:ext uri="{BB962C8B-B14F-4D97-AF65-F5344CB8AC3E}">
        <p14:creationId xmlns:p14="http://schemas.microsoft.com/office/powerpoint/2010/main" val="3196469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위쪽 모서리 1">
            <a:extLst>
              <a:ext uri="{FF2B5EF4-FFF2-40B4-BE49-F238E27FC236}">
                <a16:creationId xmlns:a16="http://schemas.microsoft.com/office/drawing/2014/main" id="{72AD9708-7184-D0D2-8447-0FC756BFA607}"/>
              </a:ext>
            </a:extLst>
          </p:cNvPr>
          <p:cNvSpPr/>
          <p:nvPr/>
        </p:nvSpPr>
        <p:spPr>
          <a:xfrm flipV="1">
            <a:off x="423746" y="0"/>
            <a:ext cx="657922" cy="947854"/>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C8C11F40-27D1-5395-3684-92A7CD1FC542}"/>
              </a:ext>
            </a:extLst>
          </p:cNvPr>
          <p:cNvSpPr txBox="1"/>
          <p:nvPr/>
        </p:nvSpPr>
        <p:spPr>
          <a:xfrm>
            <a:off x="1159727" y="140060"/>
            <a:ext cx="1540615" cy="400110"/>
          </a:xfrm>
          <a:prstGeom prst="rect">
            <a:avLst/>
          </a:prstGeom>
          <a:noFill/>
        </p:spPr>
        <p:txBody>
          <a:bodyPr wrap="none" lIns="91440" tIns="45720" rIns="91440" bIns="45720" rtlCol="0" anchor="t">
            <a:spAutoFit/>
          </a:bodyPr>
          <a:lstStyle/>
          <a:p>
            <a:r>
              <a:rPr lang="ko-KR" altLang="en-US" sz="2000" b="1" spc="600" err="1">
                <a:solidFill>
                  <a:schemeClr val="accent1">
                    <a:lumMod val="50000"/>
                  </a:schemeClr>
                </a:solidFill>
              </a:rPr>
              <a:t>Dataset</a:t>
            </a:r>
          </a:p>
        </p:txBody>
      </p:sp>
      <p:sp>
        <p:nvSpPr>
          <p:cNvPr id="4" name="TextBox 3">
            <a:extLst>
              <a:ext uri="{FF2B5EF4-FFF2-40B4-BE49-F238E27FC236}">
                <a16:creationId xmlns:a16="http://schemas.microsoft.com/office/drawing/2014/main" id="{7C2D047E-1061-5FD3-12F9-1D2A82F1D472}"/>
              </a:ext>
            </a:extLst>
          </p:cNvPr>
          <p:cNvSpPr txBox="1"/>
          <p:nvPr/>
        </p:nvSpPr>
        <p:spPr>
          <a:xfrm>
            <a:off x="1159727" y="518533"/>
            <a:ext cx="736099" cy="261610"/>
          </a:xfrm>
          <a:prstGeom prst="rect">
            <a:avLst/>
          </a:prstGeom>
          <a:noFill/>
        </p:spPr>
        <p:txBody>
          <a:bodyPr wrap="none" lIns="91440" tIns="45720" rIns="91440" bIns="45720" rtlCol="0" anchor="t">
            <a:spAutoFit/>
          </a:bodyPr>
          <a:lstStyle/>
          <a:p>
            <a:r>
              <a:rPr lang="en-US" altLang="ko-KR" sz="1100">
                <a:solidFill>
                  <a:schemeClr val="accent1">
                    <a:lumMod val="50000"/>
                  </a:schemeClr>
                </a:solidFill>
              </a:rPr>
              <a:t>User data</a:t>
            </a:r>
          </a:p>
        </p:txBody>
      </p:sp>
      <p:sp>
        <p:nvSpPr>
          <p:cNvPr id="5" name="TextBox 4">
            <a:extLst>
              <a:ext uri="{FF2B5EF4-FFF2-40B4-BE49-F238E27FC236}">
                <a16:creationId xmlns:a16="http://schemas.microsoft.com/office/drawing/2014/main" id="{46917226-5A41-A010-242B-90432022EB60}"/>
              </a:ext>
            </a:extLst>
          </p:cNvPr>
          <p:cNvSpPr txBox="1"/>
          <p:nvPr/>
        </p:nvSpPr>
        <p:spPr>
          <a:xfrm>
            <a:off x="433804" y="175075"/>
            <a:ext cx="636713" cy="307777"/>
          </a:xfrm>
          <a:prstGeom prst="rect">
            <a:avLst/>
          </a:prstGeom>
          <a:noFill/>
        </p:spPr>
        <p:txBody>
          <a:bodyPr wrap="none" rtlCol="0">
            <a:spAutoFit/>
          </a:bodyPr>
          <a:lstStyle/>
          <a:p>
            <a:pPr algn="ctr"/>
            <a:r>
              <a:rPr lang="en-US" altLang="ko-KR" sz="1400">
                <a:solidFill>
                  <a:schemeClr val="bg1"/>
                </a:solidFill>
              </a:rPr>
              <a:t>Part 1</a:t>
            </a:r>
            <a:endParaRPr lang="ko-KR" altLang="en-US" sz="1400">
              <a:solidFill>
                <a:schemeClr val="bg1"/>
              </a:solidFill>
            </a:endParaRPr>
          </a:p>
        </p:txBody>
      </p:sp>
      <p:sp>
        <p:nvSpPr>
          <p:cNvPr id="15" name="타원 14">
            <a:extLst>
              <a:ext uri="{FF2B5EF4-FFF2-40B4-BE49-F238E27FC236}">
                <a16:creationId xmlns:a16="http://schemas.microsoft.com/office/drawing/2014/main" id="{943EA390-24ED-ECB6-0F38-2B3A0C5EA374}"/>
              </a:ext>
            </a:extLst>
          </p:cNvPr>
          <p:cNvSpPr/>
          <p:nvPr/>
        </p:nvSpPr>
        <p:spPr>
          <a:xfrm>
            <a:off x="6990149" y="1327336"/>
            <a:ext cx="4064606" cy="406460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C3CBEE57-D0E0-5DB1-D93B-77F8D9E6E083}"/>
              </a:ext>
            </a:extLst>
          </p:cNvPr>
          <p:cNvSpPr txBox="1"/>
          <p:nvPr/>
        </p:nvSpPr>
        <p:spPr>
          <a:xfrm>
            <a:off x="972765" y="1434829"/>
            <a:ext cx="4742234" cy="35086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err="1"/>
              <a:t>MovieLens</a:t>
            </a:r>
            <a:r>
              <a:rPr lang="en-US" sz="2400" b="1"/>
              <a:t> dataset (2019)</a:t>
            </a:r>
          </a:p>
          <a:p>
            <a:pPr algn="l"/>
            <a:endParaRPr lang="en-US"/>
          </a:p>
          <a:p>
            <a:endParaRPr lang="en-US">
              <a:ea typeface="+mn-lt"/>
              <a:cs typeface="+mn-lt"/>
            </a:endParaRPr>
          </a:p>
          <a:p>
            <a:r>
              <a:rPr lang="en-US">
                <a:ea typeface="+mn-lt"/>
                <a:cs typeface="+mn-lt"/>
              </a:rPr>
              <a:t>25,000,095 ratings across 62,423 movies</a:t>
            </a:r>
            <a:endParaRPr lang="en-US"/>
          </a:p>
          <a:p>
            <a:endParaRPr lang="en-US">
              <a:ea typeface="+mn-lt"/>
              <a:cs typeface="+mn-lt"/>
            </a:endParaRPr>
          </a:p>
          <a:p>
            <a:r>
              <a:rPr lang="en-US">
                <a:ea typeface="+mn-lt"/>
                <a:cs typeface="+mn-lt"/>
              </a:rPr>
              <a:t>Created between 1995-2019</a:t>
            </a:r>
            <a:endParaRPr lang="en-US"/>
          </a:p>
          <a:p>
            <a:endParaRPr lang="en-US">
              <a:ea typeface="+mn-lt"/>
              <a:cs typeface="+mn-lt"/>
            </a:endParaRPr>
          </a:p>
          <a:p>
            <a:r>
              <a:rPr lang="en-US">
                <a:ea typeface="+mn-lt"/>
                <a:cs typeface="+mn-lt"/>
              </a:rPr>
              <a:t>All selected user had rated 20+ movies</a:t>
            </a:r>
            <a:endParaRPr lang="en-US"/>
          </a:p>
          <a:p>
            <a:endParaRPr lang="en-US" altLang="ko-KR">
              <a:ea typeface="+mn-lt"/>
              <a:cs typeface="+mn-lt"/>
            </a:endParaRPr>
          </a:p>
          <a:p>
            <a:endParaRPr lang="ko-KR" altLang="en-US">
              <a:ea typeface="+mn-lt"/>
              <a:cs typeface="+mn-lt"/>
            </a:endParaRPr>
          </a:p>
          <a:p>
            <a:endParaRPr lang="en-US">
              <a:ea typeface="+mn-lt"/>
              <a:cs typeface="+mn-lt"/>
            </a:endParaRPr>
          </a:p>
          <a:p>
            <a:endParaRPr lang="en-US">
              <a:ea typeface="+mn-lt"/>
              <a:cs typeface="+mn-lt"/>
            </a:endParaRPr>
          </a:p>
        </p:txBody>
      </p:sp>
      <p:pic>
        <p:nvPicPr>
          <p:cNvPr id="39" name="Graphic 39" descr="클래퍼 보드 단색으로 채워진">
            <a:extLst>
              <a:ext uri="{FF2B5EF4-FFF2-40B4-BE49-F238E27FC236}">
                <a16:creationId xmlns:a16="http://schemas.microsoft.com/office/drawing/2014/main" id="{D080199B-0DA1-D971-3F66-EEBAE077B7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64504" y="2905948"/>
            <a:ext cx="914400" cy="914400"/>
          </a:xfrm>
          <a:prstGeom prst="rect">
            <a:avLst/>
          </a:prstGeom>
        </p:spPr>
      </p:pic>
    </p:spTree>
    <p:extLst>
      <p:ext uri="{BB962C8B-B14F-4D97-AF65-F5344CB8AC3E}">
        <p14:creationId xmlns:p14="http://schemas.microsoft.com/office/powerpoint/2010/main" val="119792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위쪽 모서리 1">
            <a:extLst>
              <a:ext uri="{FF2B5EF4-FFF2-40B4-BE49-F238E27FC236}">
                <a16:creationId xmlns:a16="http://schemas.microsoft.com/office/drawing/2014/main" id="{72AD9708-7184-D0D2-8447-0FC756BFA607}"/>
              </a:ext>
            </a:extLst>
          </p:cNvPr>
          <p:cNvSpPr/>
          <p:nvPr/>
        </p:nvSpPr>
        <p:spPr>
          <a:xfrm flipV="1">
            <a:off x="423746" y="0"/>
            <a:ext cx="657922" cy="947854"/>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C8C11F40-27D1-5395-3684-92A7CD1FC542}"/>
              </a:ext>
            </a:extLst>
          </p:cNvPr>
          <p:cNvSpPr txBox="1"/>
          <p:nvPr/>
        </p:nvSpPr>
        <p:spPr>
          <a:xfrm>
            <a:off x="1159727" y="140060"/>
            <a:ext cx="1540615" cy="400110"/>
          </a:xfrm>
          <a:prstGeom prst="rect">
            <a:avLst/>
          </a:prstGeom>
          <a:noFill/>
        </p:spPr>
        <p:txBody>
          <a:bodyPr wrap="none" lIns="91440" tIns="45720" rIns="91440" bIns="45720" rtlCol="0" anchor="t">
            <a:spAutoFit/>
          </a:bodyPr>
          <a:lstStyle/>
          <a:p>
            <a:r>
              <a:rPr lang="ko-KR" altLang="en-US" sz="2000" b="1" spc="600" err="1">
                <a:solidFill>
                  <a:schemeClr val="accent1">
                    <a:lumMod val="50000"/>
                  </a:schemeClr>
                </a:solidFill>
              </a:rPr>
              <a:t>Dataset</a:t>
            </a:r>
          </a:p>
        </p:txBody>
      </p:sp>
      <p:sp>
        <p:nvSpPr>
          <p:cNvPr id="4" name="TextBox 3">
            <a:extLst>
              <a:ext uri="{FF2B5EF4-FFF2-40B4-BE49-F238E27FC236}">
                <a16:creationId xmlns:a16="http://schemas.microsoft.com/office/drawing/2014/main" id="{7C2D047E-1061-5FD3-12F9-1D2A82F1D472}"/>
              </a:ext>
            </a:extLst>
          </p:cNvPr>
          <p:cNvSpPr txBox="1"/>
          <p:nvPr/>
        </p:nvSpPr>
        <p:spPr>
          <a:xfrm>
            <a:off x="1159727" y="518533"/>
            <a:ext cx="736099" cy="261610"/>
          </a:xfrm>
          <a:prstGeom prst="rect">
            <a:avLst/>
          </a:prstGeom>
          <a:noFill/>
        </p:spPr>
        <p:txBody>
          <a:bodyPr wrap="none" lIns="91440" tIns="45720" rIns="91440" bIns="45720" rtlCol="0" anchor="t">
            <a:spAutoFit/>
          </a:bodyPr>
          <a:lstStyle/>
          <a:p>
            <a:r>
              <a:rPr lang="en-US" altLang="ko-KR" sz="1100">
                <a:solidFill>
                  <a:schemeClr val="accent1">
                    <a:lumMod val="50000"/>
                  </a:schemeClr>
                </a:solidFill>
              </a:rPr>
              <a:t>User data</a:t>
            </a:r>
          </a:p>
        </p:txBody>
      </p:sp>
      <p:sp>
        <p:nvSpPr>
          <p:cNvPr id="5" name="TextBox 4">
            <a:extLst>
              <a:ext uri="{FF2B5EF4-FFF2-40B4-BE49-F238E27FC236}">
                <a16:creationId xmlns:a16="http://schemas.microsoft.com/office/drawing/2014/main" id="{46917226-5A41-A010-242B-90432022EB60}"/>
              </a:ext>
            </a:extLst>
          </p:cNvPr>
          <p:cNvSpPr txBox="1"/>
          <p:nvPr/>
        </p:nvSpPr>
        <p:spPr>
          <a:xfrm>
            <a:off x="433804" y="175075"/>
            <a:ext cx="636713" cy="307777"/>
          </a:xfrm>
          <a:prstGeom prst="rect">
            <a:avLst/>
          </a:prstGeom>
          <a:noFill/>
        </p:spPr>
        <p:txBody>
          <a:bodyPr wrap="none" rtlCol="0">
            <a:spAutoFit/>
          </a:bodyPr>
          <a:lstStyle/>
          <a:p>
            <a:pPr algn="ctr"/>
            <a:r>
              <a:rPr lang="en-US" altLang="ko-KR" sz="1400">
                <a:solidFill>
                  <a:schemeClr val="bg1"/>
                </a:solidFill>
              </a:rPr>
              <a:t>Part 1</a:t>
            </a:r>
            <a:endParaRPr lang="ko-KR" altLang="en-US" sz="1400">
              <a:solidFill>
                <a:schemeClr val="bg1"/>
              </a:solidFill>
            </a:endParaRPr>
          </a:p>
        </p:txBody>
      </p:sp>
      <p:sp>
        <p:nvSpPr>
          <p:cNvPr id="15" name="타원 14">
            <a:extLst>
              <a:ext uri="{FF2B5EF4-FFF2-40B4-BE49-F238E27FC236}">
                <a16:creationId xmlns:a16="http://schemas.microsoft.com/office/drawing/2014/main" id="{943EA390-24ED-ECB6-0F38-2B3A0C5EA374}"/>
              </a:ext>
            </a:extLst>
          </p:cNvPr>
          <p:cNvSpPr/>
          <p:nvPr/>
        </p:nvSpPr>
        <p:spPr>
          <a:xfrm>
            <a:off x="6990149" y="1327336"/>
            <a:ext cx="4064606" cy="406460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타원 30">
            <a:extLst>
              <a:ext uri="{FF2B5EF4-FFF2-40B4-BE49-F238E27FC236}">
                <a16:creationId xmlns:a16="http://schemas.microsoft.com/office/drawing/2014/main" id="{E6FA9EEA-16D7-D214-211D-EC2742F9F14F}"/>
              </a:ext>
            </a:extLst>
          </p:cNvPr>
          <p:cNvSpPr/>
          <p:nvPr/>
        </p:nvSpPr>
        <p:spPr>
          <a:xfrm>
            <a:off x="7528929" y="2493437"/>
            <a:ext cx="1245708" cy="12457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C3CBEE57-D0E0-5DB1-D93B-77F8D9E6E083}"/>
              </a:ext>
            </a:extLst>
          </p:cNvPr>
          <p:cNvSpPr txBox="1"/>
          <p:nvPr/>
        </p:nvSpPr>
        <p:spPr>
          <a:xfrm>
            <a:off x="972765" y="1434829"/>
            <a:ext cx="4742234" cy="4616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Amazon review data (2018)</a:t>
            </a:r>
          </a:p>
          <a:p>
            <a:pPr algn="l"/>
            <a:endParaRPr lang="en-US"/>
          </a:p>
          <a:p>
            <a:endParaRPr lang="en-US"/>
          </a:p>
          <a:p>
            <a:r>
              <a:rPr lang="en-US"/>
              <a:t>Movies and TV </a:t>
            </a:r>
            <a:r>
              <a:rPr lang="en-US">
                <a:ea typeface="+mn-lt"/>
                <a:cs typeface="+mn-lt"/>
              </a:rPr>
              <a:t>: 8,765,568 reviews</a:t>
            </a:r>
          </a:p>
          <a:p>
            <a:endParaRPr lang="en-US">
              <a:ea typeface="+mn-lt"/>
              <a:cs typeface="+mn-lt"/>
            </a:endParaRPr>
          </a:p>
          <a:p>
            <a:r>
              <a:rPr lang="en-US" b="1">
                <a:ea typeface="+mn-lt"/>
                <a:cs typeface="+mn-lt"/>
              </a:rPr>
              <a:t>5-core</a:t>
            </a:r>
            <a:r>
              <a:rPr lang="en-US">
                <a:ea typeface="+mn-lt"/>
                <a:cs typeface="+mn-lt"/>
              </a:rPr>
              <a:t> : 3,410,019 reviews</a:t>
            </a:r>
            <a:endParaRPr lang="en-US"/>
          </a:p>
          <a:p>
            <a:endParaRPr lang="en-US">
              <a:ea typeface="+mn-lt"/>
              <a:cs typeface="+mn-lt"/>
            </a:endParaRPr>
          </a:p>
          <a:p>
            <a:endParaRPr lang="en-US">
              <a:ea typeface="+mn-lt"/>
              <a:cs typeface="+mn-lt"/>
            </a:endParaRPr>
          </a:p>
          <a:p>
            <a:r>
              <a:rPr lang="ko-KR" altLang="en-US">
                <a:ea typeface="+mn-lt"/>
                <a:cs typeface="+mn-lt"/>
              </a:rPr>
              <a:t>Data </a:t>
            </a:r>
            <a:r>
              <a:rPr lang="ko-KR" altLang="en-US" err="1">
                <a:ea typeface="+mn-lt"/>
                <a:cs typeface="+mn-lt"/>
              </a:rPr>
              <a:t>format</a:t>
            </a:r>
          </a:p>
          <a:p>
            <a:endParaRPr lang="ko-KR" altLang="en-US">
              <a:ea typeface="+mn-lt"/>
              <a:cs typeface="+mn-lt"/>
            </a:endParaRPr>
          </a:p>
          <a:p>
            <a:pPr marL="285750" indent="-285750">
              <a:buFont typeface="Calibri"/>
              <a:buChar char="-"/>
            </a:pPr>
            <a:r>
              <a:rPr lang="ko-KR" altLang="en-US" err="1">
                <a:ea typeface="+mn-lt"/>
                <a:cs typeface="+mn-lt"/>
              </a:rPr>
              <a:t>Reviewer</a:t>
            </a:r>
            <a:r>
              <a:rPr lang="ko-KR" altLang="en-US">
                <a:ea typeface="+mn-lt"/>
                <a:cs typeface="+mn-lt"/>
              </a:rPr>
              <a:t> ID</a:t>
            </a:r>
          </a:p>
          <a:p>
            <a:pPr marL="285750" indent="-285750">
              <a:buFont typeface="Calibri"/>
              <a:buChar char="-"/>
            </a:pPr>
            <a:r>
              <a:rPr lang="ko-KR" altLang="en-US" err="1">
                <a:ea typeface="+mn-lt"/>
                <a:cs typeface="+mn-lt"/>
              </a:rPr>
              <a:t>Product</a:t>
            </a:r>
            <a:r>
              <a:rPr lang="ko-KR" altLang="en-US">
                <a:ea typeface="+mn-lt"/>
                <a:cs typeface="+mn-lt"/>
              </a:rPr>
              <a:t> ID</a:t>
            </a:r>
          </a:p>
          <a:p>
            <a:pPr marL="285750" indent="-285750">
              <a:buFont typeface="Calibri"/>
              <a:buChar char="-"/>
            </a:pPr>
            <a:r>
              <a:rPr lang="ko-KR" altLang="en-US" err="1">
                <a:ea typeface="+mn-lt"/>
                <a:cs typeface="+mn-lt"/>
              </a:rPr>
              <a:t>Rating</a:t>
            </a:r>
            <a:endParaRPr lang="ko-KR" altLang="en-US">
              <a:ea typeface="+mn-lt"/>
              <a:cs typeface="+mn-lt"/>
            </a:endParaRPr>
          </a:p>
          <a:p>
            <a:pPr marL="285750" indent="-285750">
              <a:buFont typeface="Calibri"/>
              <a:buChar char="-"/>
            </a:pPr>
            <a:r>
              <a:rPr lang="ko-KR" altLang="en-US">
                <a:ea typeface="+mn-lt"/>
                <a:cs typeface="+mn-lt"/>
              </a:rPr>
              <a:t>...</a:t>
            </a:r>
          </a:p>
          <a:p>
            <a:endParaRPr lang="en-US">
              <a:ea typeface="+mn-lt"/>
              <a:cs typeface="+mn-lt"/>
            </a:endParaRPr>
          </a:p>
          <a:p>
            <a:endParaRPr lang="en-US">
              <a:ea typeface="+mn-lt"/>
              <a:cs typeface="+mn-lt"/>
            </a:endParaRPr>
          </a:p>
        </p:txBody>
      </p:sp>
      <p:sp>
        <p:nvSpPr>
          <p:cNvPr id="11" name="타원 30">
            <a:extLst>
              <a:ext uri="{FF2B5EF4-FFF2-40B4-BE49-F238E27FC236}">
                <a16:creationId xmlns:a16="http://schemas.microsoft.com/office/drawing/2014/main" id="{A266FEE5-0B6A-A51A-2E29-6493B25BBC9F}"/>
              </a:ext>
            </a:extLst>
          </p:cNvPr>
          <p:cNvSpPr/>
          <p:nvPr/>
        </p:nvSpPr>
        <p:spPr>
          <a:xfrm>
            <a:off x="9268589" y="3111663"/>
            <a:ext cx="1245708" cy="12457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a:extLst>
              <a:ext uri="{FF2B5EF4-FFF2-40B4-BE49-F238E27FC236}">
                <a16:creationId xmlns:a16="http://schemas.microsoft.com/office/drawing/2014/main" id="{A9696E59-B29F-7CF7-E7AD-817F02D0EBA5}"/>
              </a:ext>
            </a:extLst>
          </p:cNvPr>
          <p:cNvSpPr/>
          <p:nvPr/>
        </p:nvSpPr>
        <p:spPr>
          <a:xfrm>
            <a:off x="7766546" y="2955471"/>
            <a:ext cx="191630" cy="20015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E1FFC52-D66A-89C5-E6B7-08EEFC79BABD}"/>
              </a:ext>
            </a:extLst>
          </p:cNvPr>
          <p:cNvSpPr/>
          <p:nvPr/>
        </p:nvSpPr>
        <p:spPr>
          <a:xfrm>
            <a:off x="8033246" y="3227614"/>
            <a:ext cx="191630" cy="20015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4130830-F9AD-6BD1-B479-8ECD748D6ABE}"/>
              </a:ext>
            </a:extLst>
          </p:cNvPr>
          <p:cNvSpPr/>
          <p:nvPr/>
        </p:nvSpPr>
        <p:spPr>
          <a:xfrm>
            <a:off x="8261845" y="2857499"/>
            <a:ext cx="191630" cy="20015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2AB9167-C516-4A02-6722-1EBF6E3CC8F4}"/>
              </a:ext>
            </a:extLst>
          </p:cNvPr>
          <p:cNvSpPr/>
          <p:nvPr/>
        </p:nvSpPr>
        <p:spPr>
          <a:xfrm>
            <a:off x="9562688" y="3831770"/>
            <a:ext cx="191630" cy="20015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B9F5C0B-A15F-7EB6-9BBC-54B3B3C57C9E}"/>
              </a:ext>
            </a:extLst>
          </p:cNvPr>
          <p:cNvSpPr/>
          <p:nvPr/>
        </p:nvSpPr>
        <p:spPr>
          <a:xfrm>
            <a:off x="9796732" y="3456214"/>
            <a:ext cx="191630" cy="20015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2E847A14-4610-699F-D285-DB41A16036FD}"/>
              </a:ext>
            </a:extLst>
          </p:cNvPr>
          <p:cNvCxnSpPr/>
          <p:nvPr/>
        </p:nvCxnSpPr>
        <p:spPr>
          <a:xfrm flipH="1">
            <a:off x="8410575" y="1982561"/>
            <a:ext cx="680357" cy="89807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F01EB61-43A5-D7AD-D92C-A412CC04B13C}"/>
              </a:ext>
            </a:extLst>
          </p:cNvPr>
          <p:cNvCxnSpPr>
            <a:cxnSpLocks/>
          </p:cNvCxnSpPr>
          <p:nvPr/>
        </p:nvCxnSpPr>
        <p:spPr>
          <a:xfrm>
            <a:off x="9096375" y="1971675"/>
            <a:ext cx="745672" cy="1491342"/>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072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DA5D7BE4-5366-C5A6-EF8F-A84A399BAB3D}"/>
              </a:ext>
            </a:extLst>
          </p:cNvPr>
          <p:cNvPicPr>
            <a:picLocks noGrp="1" noRot="1" noChangeAspect="1" noMove="1" noResize="1" noEditPoints="1" noAdjustHandles="1" noChangeArrowheads="1" noChangeShapeType="1" noCrop="1"/>
          </p:cNvPicPr>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51FF9B24-62C1-C4F6-27DC-7CA6C3F88BF9}"/>
              </a:ext>
            </a:extLst>
          </p:cNvPr>
          <p:cNvSpPr txBox="1"/>
          <p:nvPr/>
        </p:nvSpPr>
        <p:spPr>
          <a:xfrm>
            <a:off x="4128154" y="2587084"/>
            <a:ext cx="3935693" cy="2215991"/>
          </a:xfrm>
          <a:prstGeom prst="rect">
            <a:avLst/>
          </a:prstGeom>
          <a:noFill/>
        </p:spPr>
        <p:txBody>
          <a:bodyPr wrap="none" rtlCol="0">
            <a:spAutoFit/>
          </a:bodyPr>
          <a:lstStyle/>
          <a:p>
            <a:pPr algn="ctr"/>
            <a:r>
              <a:rPr lang="en-US" altLang="ko-KR" sz="13800" b="1">
                <a:solidFill>
                  <a:schemeClr val="accent6">
                    <a:lumMod val="50000"/>
                  </a:schemeClr>
                </a:solidFill>
              </a:rPr>
              <a:t>Q&amp;A</a:t>
            </a:r>
            <a:endParaRPr lang="ko-KR" altLang="en-US" sz="13800" b="1">
              <a:solidFill>
                <a:schemeClr val="accent6">
                  <a:lumMod val="50000"/>
                </a:schemeClr>
              </a:solidFill>
            </a:endParaRPr>
          </a:p>
        </p:txBody>
      </p:sp>
      <p:sp>
        <p:nvSpPr>
          <p:cNvPr id="4" name="TextBox 3">
            <a:extLst>
              <a:ext uri="{FF2B5EF4-FFF2-40B4-BE49-F238E27FC236}">
                <a16:creationId xmlns:a16="http://schemas.microsoft.com/office/drawing/2014/main" id="{E28C2245-D1F6-8E19-9E27-D887708518BB}"/>
              </a:ext>
            </a:extLst>
          </p:cNvPr>
          <p:cNvSpPr txBox="1"/>
          <p:nvPr/>
        </p:nvSpPr>
        <p:spPr>
          <a:xfrm>
            <a:off x="9998245" y="6578779"/>
            <a:ext cx="2194833" cy="230832"/>
          </a:xfrm>
          <a:prstGeom prst="rect">
            <a:avLst/>
          </a:prstGeom>
          <a:noFill/>
        </p:spPr>
        <p:txBody>
          <a:bodyPr wrap="none" rtlCol="0">
            <a:spAutoFit/>
          </a:bodyPr>
          <a:lstStyle/>
          <a:p>
            <a:pPr algn="r"/>
            <a:r>
              <a:rPr lang="en-US" altLang="ko-KR" sz="900">
                <a:solidFill>
                  <a:schemeClr val="accent6">
                    <a:lumMod val="50000"/>
                  </a:schemeClr>
                </a:solidFill>
                <a:latin typeface="Arial" panose="020B0604020202020204" pitchFamily="34" charset="0"/>
                <a:cs typeface="Arial" panose="020B0604020202020204" pitchFamily="34" charset="0"/>
              </a:rPr>
              <a:t>ⓒSaebyeol Yu.</a:t>
            </a:r>
            <a:r>
              <a:rPr lang="ko-KR" altLang="en-US" sz="900">
                <a:solidFill>
                  <a:schemeClr val="accent6">
                    <a:lumMod val="50000"/>
                  </a:schemeClr>
                </a:solidFill>
                <a:latin typeface="Arial" panose="020B0604020202020204" pitchFamily="34" charset="0"/>
                <a:cs typeface="Arial" panose="020B0604020202020204" pitchFamily="34" charset="0"/>
              </a:rPr>
              <a:t> </a:t>
            </a:r>
            <a:r>
              <a:rPr lang="en-US" altLang="ko-KR" sz="900" err="1">
                <a:solidFill>
                  <a:schemeClr val="accent6">
                    <a:lumMod val="50000"/>
                  </a:schemeClr>
                </a:solidFill>
                <a:latin typeface="Arial" panose="020B0604020202020204" pitchFamily="34" charset="0"/>
                <a:cs typeface="Arial" panose="020B0604020202020204" pitchFamily="34" charset="0"/>
              </a:rPr>
              <a:t>Saebyeol’s</a:t>
            </a:r>
            <a:r>
              <a:rPr lang="ko-KR" altLang="en-US" sz="900">
                <a:solidFill>
                  <a:schemeClr val="accent6">
                    <a:lumMod val="50000"/>
                  </a:schemeClr>
                </a:solidFill>
                <a:latin typeface="Arial" panose="020B0604020202020204" pitchFamily="34" charset="0"/>
                <a:cs typeface="Arial" panose="020B0604020202020204" pitchFamily="34" charset="0"/>
              </a:rPr>
              <a:t> </a:t>
            </a:r>
            <a:r>
              <a:rPr lang="en-US" altLang="ko-KR" sz="900">
                <a:solidFill>
                  <a:schemeClr val="accent6">
                    <a:lumMod val="50000"/>
                  </a:schemeClr>
                </a:solidFill>
                <a:latin typeface="Arial" panose="020B0604020202020204" pitchFamily="34" charset="0"/>
                <a:cs typeface="Arial" panose="020B0604020202020204" pitchFamily="34" charset="0"/>
              </a:rPr>
              <a:t>PowerPoint</a:t>
            </a:r>
            <a:endParaRPr lang="ko-KR" altLang="en-US" sz="900">
              <a:solidFill>
                <a:schemeClr val="accent6">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3943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descr="실내, 벽, 욕실, 바둑판식이(가) 표시된 사진&#10;&#10;자동 생성된 설명">
            <a:extLst>
              <a:ext uri="{FF2B5EF4-FFF2-40B4-BE49-F238E27FC236}">
                <a16:creationId xmlns:a16="http://schemas.microsoft.com/office/drawing/2014/main" id="{FCF8EEB9-6C36-D678-969B-95008B5C24A3}"/>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A3F7474-ED75-9D5F-29E1-C00B1A21456B}"/>
              </a:ext>
            </a:extLst>
          </p:cNvPr>
          <p:cNvSpPr txBox="1"/>
          <p:nvPr/>
        </p:nvSpPr>
        <p:spPr>
          <a:xfrm>
            <a:off x="9998245" y="6578779"/>
            <a:ext cx="2194833" cy="230832"/>
          </a:xfrm>
          <a:prstGeom prst="rect">
            <a:avLst/>
          </a:prstGeom>
          <a:noFill/>
        </p:spPr>
        <p:txBody>
          <a:bodyPr wrap="none" rtlCol="0">
            <a:spAutoFit/>
          </a:bodyPr>
          <a:lstStyle/>
          <a:p>
            <a:pPr algn="r"/>
            <a:r>
              <a:rPr lang="en-US" altLang="ko-KR" sz="900">
                <a:solidFill>
                  <a:schemeClr val="accent1"/>
                </a:solidFill>
                <a:latin typeface="Arial" panose="020B0604020202020204" pitchFamily="34" charset="0"/>
                <a:cs typeface="Arial" panose="020B0604020202020204" pitchFamily="34" charset="0"/>
              </a:rPr>
              <a:t>ⓒSaebyeol Yu.</a:t>
            </a:r>
            <a:r>
              <a:rPr lang="ko-KR" altLang="en-US" sz="900">
                <a:solidFill>
                  <a:schemeClr val="accent1"/>
                </a:solidFill>
                <a:latin typeface="Arial" panose="020B0604020202020204" pitchFamily="34" charset="0"/>
                <a:cs typeface="Arial" panose="020B0604020202020204" pitchFamily="34" charset="0"/>
              </a:rPr>
              <a:t> </a:t>
            </a:r>
            <a:r>
              <a:rPr lang="en-US" altLang="ko-KR" sz="900" err="1">
                <a:solidFill>
                  <a:schemeClr val="accent1"/>
                </a:solidFill>
                <a:latin typeface="Arial" panose="020B0604020202020204" pitchFamily="34" charset="0"/>
                <a:cs typeface="Arial" panose="020B0604020202020204" pitchFamily="34" charset="0"/>
              </a:rPr>
              <a:t>Saebyeol’s</a:t>
            </a:r>
            <a:r>
              <a:rPr lang="ko-KR" altLang="en-US" sz="900">
                <a:solidFill>
                  <a:schemeClr val="accent1"/>
                </a:solidFill>
                <a:latin typeface="Arial" panose="020B0604020202020204" pitchFamily="34" charset="0"/>
                <a:cs typeface="Arial" panose="020B0604020202020204" pitchFamily="34" charset="0"/>
              </a:rPr>
              <a:t> </a:t>
            </a:r>
            <a:r>
              <a:rPr lang="en-US" altLang="ko-KR" sz="900">
                <a:solidFill>
                  <a:schemeClr val="accent1"/>
                </a:solidFill>
                <a:latin typeface="Arial" panose="020B0604020202020204" pitchFamily="34" charset="0"/>
                <a:cs typeface="Arial" panose="020B0604020202020204" pitchFamily="34" charset="0"/>
              </a:rPr>
              <a:t>PowerPoint</a:t>
            </a:r>
            <a:endParaRPr lang="ko-KR" altLang="en-US" sz="900">
              <a:solidFill>
                <a:schemeClr val="accent1"/>
              </a:solidFill>
              <a:latin typeface="Arial" panose="020B0604020202020204" pitchFamily="34" charset="0"/>
              <a:cs typeface="Arial" panose="020B0604020202020204" pitchFamily="34" charset="0"/>
            </a:endParaRPr>
          </a:p>
        </p:txBody>
      </p:sp>
      <p:pic>
        <p:nvPicPr>
          <p:cNvPr id="4" name="그래픽 3" descr="가로줄로 채워진 원">
            <a:extLst>
              <a:ext uri="{FF2B5EF4-FFF2-40B4-BE49-F238E27FC236}">
                <a16:creationId xmlns:a16="http://schemas.microsoft.com/office/drawing/2014/main" id="{8D48E086-7ACE-7E17-8A3D-0D67B96B8DE3}"/>
              </a:ext>
            </a:extLst>
          </p:cNvPr>
          <p:cNvPicPr>
            <a:picLocks noChangeAspect="1"/>
          </p:cNvPicPr>
          <p:nvPr/>
        </p:nvPicPr>
        <p:blipFill>
          <a:blip r:embed="rId3" cstate="screen">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3315" y="724830"/>
            <a:ext cx="2202381" cy="2202381"/>
          </a:xfrm>
          <a:prstGeom prst="rect">
            <a:avLst/>
          </a:prstGeom>
        </p:spPr>
      </p:pic>
      <p:pic>
        <p:nvPicPr>
          <p:cNvPr id="5" name="그래픽 4" descr="가로줄로 채워진 원">
            <a:extLst>
              <a:ext uri="{FF2B5EF4-FFF2-40B4-BE49-F238E27FC236}">
                <a16:creationId xmlns:a16="http://schemas.microsoft.com/office/drawing/2014/main" id="{1B34D3BC-DC04-6CA2-035E-D48BBB2CC567}"/>
              </a:ext>
            </a:extLst>
          </p:cNvPr>
          <p:cNvPicPr>
            <a:picLocks noChangeAspect="1"/>
          </p:cNvPicPr>
          <p:nvPr/>
        </p:nvPicPr>
        <p:blipFill>
          <a:blip r:embed="rId5" cstate="screen">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42596" y="3969856"/>
            <a:ext cx="2560534" cy="2560534"/>
          </a:xfrm>
          <a:prstGeom prst="rect">
            <a:avLst/>
          </a:prstGeom>
        </p:spPr>
      </p:pic>
      <p:grpSp>
        <p:nvGrpSpPr>
          <p:cNvPr id="6" name="그룹 5">
            <a:extLst>
              <a:ext uri="{FF2B5EF4-FFF2-40B4-BE49-F238E27FC236}">
                <a16:creationId xmlns:a16="http://schemas.microsoft.com/office/drawing/2014/main" id="{D12D8A24-FCC6-A2C8-35F8-5BC534D3372F}"/>
              </a:ext>
            </a:extLst>
          </p:cNvPr>
          <p:cNvGrpSpPr/>
          <p:nvPr/>
        </p:nvGrpSpPr>
        <p:grpSpPr>
          <a:xfrm>
            <a:off x="2699573" y="2188553"/>
            <a:ext cx="1377685" cy="1053574"/>
            <a:chOff x="3803546" y="2667813"/>
            <a:chExt cx="1377685" cy="1053574"/>
          </a:xfrm>
        </p:grpSpPr>
        <p:sp>
          <p:nvSpPr>
            <p:cNvPr id="7" name="TextBox 6">
              <a:extLst>
                <a:ext uri="{FF2B5EF4-FFF2-40B4-BE49-F238E27FC236}">
                  <a16:creationId xmlns:a16="http://schemas.microsoft.com/office/drawing/2014/main" id="{E8AF2223-683C-C944-F8CA-68539AE3FA54}"/>
                </a:ext>
              </a:extLst>
            </p:cNvPr>
            <p:cNvSpPr txBox="1"/>
            <p:nvPr/>
          </p:nvSpPr>
          <p:spPr>
            <a:xfrm>
              <a:off x="3803546" y="3136612"/>
              <a:ext cx="1377685" cy="584775"/>
            </a:xfrm>
            <a:prstGeom prst="rect">
              <a:avLst/>
            </a:prstGeom>
            <a:noFill/>
          </p:spPr>
          <p:txBody>
            <a:bodyPr wrap="none" rtlCol="0">
              <a:spAutoFit/>
            </a:bodyPr>
            <a:lstStyle/>
            <a:p>
              <a:r>
                <a:rPr lang="en-US" altLang="ko-KR" sz="3200" b="1">
                  <a:solidFill>
                    <a:schemeClr val="bg1"/>
                  </a:solidFill>
                </a:rPr>
                <a:t>service</a:t>
              </a:r>
              <a:endParaRPr lang="ko-KR" altLang="en-US" sz="3200" b="1">
                <a:solidFill>
                  <a:schemeClr val="bg1"/>
                </a:solidFill>
              </a:endParaRPr>
            </a:p>
          </p:txBody>
        </p:sp>
        <p:sp>
          <p:nvSpPr>
            <p:cNvPr id="8" name="TextBox 7">
              <a:extLst>
                <a:ext uri="{FF2B5EF4-FFF2-40B4-BE49-F238E27FC236}">
                  <a16:creationId xmlns:a16="http://schemas.microsoft.com/office/drawing/2014/main" id="{AA6C7412-49A8-C898-54B1-A13FDFB7C4C6}"/>
                </a:ext>
              </a:extLst>
            </p:cNvPr>
            <p:cNvSpPr txBox="1"/>
            <p:nvPr/>
          </p:nvSpPr>
          <p:spPr>
            <a:xfrm>
              <a:off x="3803546" y="2667813"/>
              <a:ext cx="799514" cy="400110"/>
            </a:xfrm>
            <a:prstGeom prst="rect">
              <a:avLst/>
            </a:prstGeom>
            <a:noFill/>
          </p:spPr>
          <p:txBody>
            <a:bodyPr wrap="none" lIns="91440" tIns="45720" rIns="91440" bIns="45720" rtlCol="0" anchor="t">
              <a:spAutoFit/>
            </a:bodyPr>
            <a:lstStyle/>
            <a:p>
              <a:r>
                <a:rPr lang="en-US" altLang="ko-KR" sz="2000" dirty="0">
                  <a:solidFill>
                    <a:schemeClr val="bg1"/>
                  </a:solidFill>
                </a:rPr>
                <a:t>Part 1</a:t>
              </a:r>
              <a:endParaRPr lang="ko-KR" altLang="en-US" sz="2000" dirty="0">
                <a:solidFill>
                  <a:schemeClr val="bg1"/>
                </a:solidFill>
              </a:endParaRPr>
            </a:p>
          </p:txBody>
        </p:sp>
      </p:grpSp>
    </p:spTree>
    <p:extLst>
      <p:ext uri="{BB962C8B-B14F-4D97-AF65-F5344CB8AC3E}">
        <p14:creationId xmlns:p14="http://schemas.microsoft.com/office/powerpoint/2010/main" val="981888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
            <a:extLst>
              <a:ext uri="{FF2B5EF4-FFF2-40B4-BE49-F238E27FC236}">
                <a16:creationId xmlns:a16="http://schemas.microsoft.com/office/drawing/2014/main" id="{8339CEC7-3F60-A5AF-B58B-31DB686FE4DA}"/>
              </a:ext>
            </a:extLst>
          </p:cNvPr>
          <p:cNvSpPr/>
          <p:nvPr/>
        </p:nvSpPr>
        <p:spPr>
          <a:xfrm>
            <a:off x="742772" y="3560129"/>
            <a:ext cx="9839719" cy="1106856"/>
          </a:xfrm>
          <a:prstGeom prst="roundRect">
            <a:avLst>
              <a:gd name="adj" fmla="val 2238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사각형: 둥근 모서리 8">
            <a:extLst>
              <a:ext uri="{FF2B5EF4-FFF2-40B4-BE49-F238E27FC236}">
                <a16:creationId xmlns:a16="http://schemas.microsoft.com/office/drawing/2014/main" id="{6E44A140-24C4-F75B-58E1-4A6A755EAB06}"/>
              </a:ext>
            </a:extLst>
          </p:cNvPr>
          <p:cNvSpPr/>
          <p:nvPr/>
        </p:nvSpPr>
        <p:spPr>
          <a:xfrm>
            <a:off x="742773" y="2409940"/>
            <a:ext cx="9839719" cy="761801"/>
          </a:xfrm>
          <a:prstGeom prst="roundRect">
            <a:avLst>
              <a:gd name="adj" fmla="val 2238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사각형: 둥근 모서리 7">
            <a:extLst>
              <a:ext uri="{FF2B5EF4-FFF2-40B4-BE49-F238E27FC236}">
                <a16:creationId xmlns:a16="http://schemas.microsoft.com/office/drawing/2014/main" id="{340CCBA5-470A-C18D-9616-27F7C25B8DE7}"/>
              </a:ext>
            </a:extLst>
          </p:cNvPr>
          <p:cNvSpPr/>
          <p:nvPr/>
        </p:nvSpPr>
        <p:spPr>
          <a:xfrm>
            <a:off x="742773" y="1317262"/>
            <a:ext cx="9839719" cy="790555"/>
          </a:xfrm>
          <a:prstGeom prst="roundRect">
            <a:avLst>
              <a:gd name="adj" fmla="val 2238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사각형: 둥근 위쪽 모서리 1">
            <a:extLst>
              <a:ext uri="{FF2B5EF4-FFF2-40B4-BE49-F238E27FC236}">
                <a16:creationId xmlns:a16="http://schemas.microsoft.com/office/drawing/2014/main" id="{72AD9708-7184-D0D2-8447-0FC756BFA607}"/>
              </a:ext>
            </a:extLst>
          </p:cNvPr>
          <p:cNvSpPr/>
          <p:nvPr/>
        </p:nvSpPr>
        <p:spPr>
          <a:xfrm flipV="1">
            <a:off x="423746" y="0"/>
            <a:ext cx="657922" cy="947854"/>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C8C11F40-27D1-5395-3684-92A7CD1FC542}"/>
              </a:ext>
            </a:extLst>
          </p:cNvPr>
          <p:cNvSpPr txBox="1"/>
          <p:nvPr/>
        </p:nvSpPr>
        <p:spPr>
          <a:xfrm>
            <a:off x="1159727" y="140060"/>
            <a:ext cx="1876283" cy="400110"/>
          </a:xfrm>
          <a:prstGeom prst="rect">
            <a:avLst/>
          </a:prstGeom>
          <a:noFill/>
        </p:spPr>
        <p:txBody>
          <a:bodyPr wrap="none" lIns="91440" tIns="45720" rIns="91440" bIns="45720" rtlCol="0" anchor="t">
            <a:spAutoFit/>
          </a:bodyPr>
          <a:lstStyle/>
          <a:p>
            <a:r>
              <a:rPr lang="ko-KR" altLang="en-US" sz="2000" b="1" spc="600" err="1">
                <a:solidFill>
                  <a:schemeClr val="accent1">
                    <a:lumMod val="50000"/>
                  </a:schemeClr>
                </a:solidFill>
              </a:rPr>
              <a:t>Weakness</a:t>
            </a:r>
          </a:p>
        </p:txBody>
      </p:sp>
      <p:sp>
        <p:nvSpPr>
          <p:cNvPr id="5" name="TextBox 4">
            <a:extLst>
              <a:ext uri="{FF2B5EF4-FFF2-40B4-BE49-F238E27FC236}">
                <a16:creationId xmlns:a16="http://schemas.microsoft.com/office/drawing/2014/main" id="{46917226-5A41-A010-242B-90432022EB60}"/>
              </a:ext>
            </a:extLst>
          </p:cNvPr>
          <p:cNvSpPr txBox="1"/>
          <p:nvPr/>
        </p:nvSpPr>
        <p:spPr>
          <a:xfrm>
            <a:off x="420179" y="175075"/>
            <a:ext cx="663964" cy="307777"/>
          </a:xfrm>
          <a:prstGeom prst="rect">
            <a:avLst/>
          </a:prstGeom>
          <a:noFill/>
        </p:spPr>
        <p:txBody>
          <a:bodyPr wrap="none" rtlCol="0">
            <a:spAutoFit/>
          </a:bodyPr>
          <a:lstStyle/>
          <a:p>
            <a:pPr algn="ctr"/>
            <a:r>
              <a:rPr lang="en-US" altLang="ko-KR" sz="1400">
                <a:solidFill>
                  <a:schemeClr val="bg1"/>
                </a:solidFill>
              </a:rPr>
              <a:t>Part 3</a:t>
            </a:r>
            <a:endParaRPr lang="ko-KR" altLang="en-US" sz="1400">
              <a:solidFill>
                <a:schemeClr val="bg1"/>
              </a:solidFill>
            </a:endParaRPr>
          </a:p>
        </p:txBody>
      </p:sp>
      <p:sp>
        <p:nvSpPr>
          <p:cNvPr id="6" name="TextBox 5">
            <a:extLst>
              <a:ext uri="{FF2B5EF4-FFF2-40B4-BE49-F238E27FC236}">
                <a16:creationId xmlns:a16="http://schemas.microsoft.com/office/drawing/2014/main" id="{F5BFEC14-1ED1-6D63-DA26-A5634C979DF2}"/>
              </a:ext>
            </a:extLst>
          </p:cNvPr>
          <p:cNvSpPr txBox="1"/>
          <p:nvPr/>
        </p:nvSpPr>
        <p:spPr>
          <a:xfrm>
            <a:off x="744865" y="1456658"/>
            <a:ext cx="10456318"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400">
                <a:ea typeface="+mn-lt"/>
                <a:cs typeface="+mn-lt"/>
              </a:rPr>
              <a:t>OTT already has these functions.</a:t>
            </a:r>
            <a:endParaRPr lang="en-US" altLang="ko-KR" sz="2400">
              <a:ea typeface="+mn-lt"/>
              <a:cs typeface="+mn-lt"/>
            </a:endParaRPr>
          </a:p>
          <a:p>
            <a:pPr marL="285750" indent="-285750">
              <a:buFont typeface="Arial,Sans-Serif"/>
              <a:buChar char="•"/>
            </a:pPr>
            <a:endParaRPr lang="en-US" altLang="ko-KR" sz="2400">
              <a:ea typeface="+mn-lt"/>
              <a:cs typeface="+mn-lt"/>
            </a:endParaRPr>
          </a:p>
          <a:p>
            <a:pPr marL="285750" indent="-285750">
              <a:buFont typeface="Arial,Sans-Serif"/>
              <a:buChar char="•"/>
            </a:pPr>
            <a:endParaRPr lang="en-US" altLang="ko-KR" sz="2400">
              <a:ea typeface="+mn-lt"/>
              <a:cs typeface="+mn-lt"/>
            </a:endParaRPr>
          </a:p>
          <a:p>
            <a:pPr marL="285750" indent="-285750">
              <a:buFont typeface="Arial,Sans-Serif"/>
              <a:buChar char="•"/>
            </a:pPr>
            <a:r>
              <a:rPr lang="en-US" altLang="ko-KR" sz="2400">
                <a:ea typeface="+mn-lt"/>
                <a:cs typeface="+mn-lt"/>
              </a:rPr>
              <a:t>There is no competitivity.</a:t>
            </a:r>
            <a:endParaRPr lang="ko-KR" altLang="en-US"/>
          </a:p>
          <a:p>
            <a:endParaRPr lang="en-US" altLang="ko-KR" sz="2400">
              <a:ea typeface="+mn-lt"/>
              <a:cs typeface="+mn-lt"/>
            </a:endParaRPr>
          </a:p>
          <a:p>
            <a:pPr marL="285750" indent="-285750">
              <a:buFont typeface="Arial,Sans-Serif"/>
              <a:buChar char="•"/>
            </a:pPr>
            <a:endParaRPr lang="en-US" altLang="ko-KR" sz="2400">
              <a:ea typeface="+mn-lt"/>
              <a:cs typeface="+mn-lt"/>
            </a:endParaRPr>
          </a:p>
          <a:p>
            <a:pPr marL="285750" indent="-285750">
              <a:buFont typeface="Arial,Sans-Serif"/>
              <a:buChar char="•"/>
            </a:pPr>
            <a:r>
              <a:rPr lang="en-US" sz="2400">
                <a:ea typeface="+mn-lt"/>
                <a:cs typeface="+mn-lt"/>
              </a:rPr>
              <a:t>Students cannot develop recommender system which has different </a:t>
            </a:r>
            <a:endParaRPr lang="en-US" altLang="ko-KR" sz="2400">
              <a:ea typeface="+mn-lt"/>
              <a:cs typeface="+mn-lt"/>
            </a:endParaRPr>
          </a:p>
          <a:p>
            <a:r>
              <a:rPr lang="en-US" sz="2400">
                <a:ea typeface="+mn-lt"/>
                <a:cs typeface="+mn-lt"/>
              </a:rPr>
              <a:t>    characteristics</a:t>
            </a:r>
            <a:endParaRPr lang="en-US" altLang="ko-KR" sz="2400"/>
          </a:p>
          <a:p>
            <a:endParaRPr lang="ko-KR" altLang="en-US" sz="2400"/>
          </a:p>
        </p:txBody>
      </p:sp>
    </p:spTree>
    <p:extLst>
      <p:ext uri="{BB962C8B-B14F-4D97-AF65-F5344CB8AC3E}">
        <p14:creationId xmlns:p14="http://schemas.microsoft.com/office/powerpoint/2010/main" val="202126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사각형: 둥근 모서리 8">
            <a:extLst>
              <a:ext uri="{FF2B5EF4-FFF2-40B4-BE49-F238E27FC236}">
                <a16:creationId xmlns:a16="http://schemas.microsoft.com/office/drawing/2014/main" id="{6E44A140-24C4-F75B-58E1-4A6A755EAB06}"/>
              </a:ext>
            </a:extLst>
          </p:cNvPr>
          <p:cNvSpPr/>
          <p:nvPr/>
        </p:nvSpPr>
        <p:spPr>
          <a:xfrm>
            <a:off x="752161" y="3571653"/>
            <a:ext cx="9756302" cy="1137491"/>
          </a:xfrm>
          <a:prstGeom prst="roundRect">
            <a:avLst>
              <a:gd name="adj" fmla="val 2238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사각형: 둥근 모서리 7">
            <a:extLst>
              <a:ext uri="{FF2B5EF4-FFF2-40B4-BE49-F238E27FC236}">
                <a16:creationId xmlns:a16="http://schemas.microsoft.com/office/drawing/2014/main" id="{340CCBA5-470A-C18D-9616-27F7C25B8DE7}"/>
              </a:ext>
            </a:extLst>
          </p:cNvPr>
          <p:cNvSpPr/>
          <p:nvPr/>
        </p:nvSpPr>
        <p:spPr>
          <a:xfrm>
            <a:off x="742774" y="1317261"/>
            <a:ext cx="9756302" cy="1180425"/>
          </a:xfrm>
          <a:prstGeom prst="roundRect">
            <a:avLst>
              <a:gd name="adj" fmla="val 2238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사각형: 둥근 위쪽 모서리 1">
            <a:extLst>
              <a:ext uri="{FF2B5EF4-FFF2-40B4-BE49-F238E27FC236}">
                <a16:creationId xmlns:a16="http://schemas.microsoft.com/office/drawing/2014/main" id="{72AD9708-7184-D0D2-8447-0FC756BFA607}"/>
              </a:ext>
            </a:extLst>
          </p:cNvPr>
          <p:cNvSpPr/>
          <p:nvPr/>
        </p:nvSpPr>
        <p:spPr>
          <a:xfrm flipV="1">
            <a:off x="423746" y="0"/>
            <a:ext cx="657922" cy="947854"/>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C8C11F40-27D1-5395-3684-92A7CD1FC542}"/>
              </a:ext>
            </a:extLst>
          </p:cNvPr>
          <p:cNvSpPr txBox="1"/>
          <p:nvPr/>
        </p:nvSpPr>
        <p:spPr>
          <a:xfrm>
            <a:off x="1159727" y="140060"/>
            <a:ext cx="5944256" cy="400110"/>
          </a:xfrm>
          <a:prstGeom prst="rect">
            <a:avLst/>
          </a:prstGeom>
          <a:noFill/>
        </p:spPr>
        <p:txBody>
          <a:bodyPr wrap="none" lIns="91440" tIns="45720" rIns="91440" bIns="45720" rtlCol="0" anchor="t">
            <a:spAutoFit/>
          </a:bodyPr>
          <a:lstStyle/>
          <a:p>
            <a:r>
              <a:rPr lang="ko-KR" altLang="en-US" sz="2000" b="1" spc="600" err="1">
                <a:solidFill>
                  <a:schemeClr val="accent1">
                    <a:lumMod val="50000"/>
                  </a:schemeClr>
                </a:solidFill>
              </a:rPr>
              <a:t>Then</a:t>
            </a:r>
            <a:r>
              <a:rPr lang="ko-KR" altLang="en-US" sz="2000" b="1" spc="600">
                <a:solidFill>
                  <a:schemeClr val="accent1">
                    <a:lumMod val="50000"/>
                  </a:schemeClr>
                </a:solidFill>
              </a:rPr>
              <a:t> </a:t>
            </a:r>
            <a:r>
              <a:rPr lang="ko-KR" altLang="en-US" sz="2000" b="1" spc="600" err="1">
                <a:solidFill>
                  <a:schemeClr val="accent1">
                    <a:lumMod val="50000"/>
                  </a:schemeClr>
                </a:solidFill>
              </a:rPr>
              <a:t>what</a:t>
            </a:r>
            <a:r>
              <a:rPr lang="ko-KR" altLang="en-US" sz="2000" b="1" spc="600">
                <a:solidFill>
                  <a:schemeClr val="accent1">
                    <a:lumMod val="50000"/>
                  </a:schemeClr>
                </a:solidFill>
              </a:rPr>
              <a:t> </a:t>
            </a:r>
            <a:r>
              <a:rPr lang="ko-KR" altLang="en-US" sz="2000" b="1" spc="600" err="1">
                <a:solidFill>
                  <a:schemeClr val="accent1">
                    <a:lumMod val="50000"/>
                  </a:schemeClr>
                </a:solidFill>
              </a:rPr>
              <a:t>to</a:t>
            </a:r>
            <a:r>
              <a:rPr lang="ko-KR" altLang="en-US" sz="2000" b="1" spc="600">
                <a:solidFill>
                  <a:schemeClr val="accent1">
                    <a:lumMod val="50000"/>
                  </a:schemeClr>
                </a:solidFill>
              </a:rPr>
              <a:t> </a:t>
            </a:r>
            <a:r>
              <a:rPr lang="ko-KR" altLang="en-US" sz="2000" b="1" spc="600" err="1">
                <a:solidFill>
                  <a:schemeClr val="accent1">
                    <a:lumMod val="50000"/>
                  </a:schemeClr>
                </a:solidFill>
              </a:rPr>
              <a:t>do</a:t>
            </a:r>
            <a:r>
              <a:rPr lang="ko-KR" altLang="en-US" sz="2000" b="1" spc="600">
                <a:solidFill>
                  <a:schemeClr val="accent1">
                    <a:lumMod val="50000"/>
                  </a:schemeClr>
                </a:solidFill>
              </a:rPr>
              <a:t>? </a:t>
            </a:r>
            <a:r>
              <a:rPr lang="ko-KR" altLang="en-US" sz="2000" b="1" spc="600" err="1">
                <a:solidFill>
                  <a:schemeClr val="accent1">
                    <a:lumMod val="50000"/>
                  </a:schemeClr>
                </a:solidFill>
              </a:rPr>
              <a:t>Cross</a:t>
            </a:r>
            <a:r>
              <a:rPr lang="ko-KR" altLang="en-US" sz="2000" b="1" spc="600">
                <a:solidFill>
                  <a:schemeClr val="accent1">
                    <a:lumMod val="50000"/>
                  </a:schemeClr>
                </a:solidFill>
              </a:rPr>
              <a:t> </a:t>
            </a:r>
            <a:r>
              <a:rPr lang="ko-KR" altLang="en-US" sz="2000" b="1" spc="600" err="1">
                <a:solidFill>
                  <a:schemeClr val="accent1">
                    <a:lumMod val="50000"/>
                  </a:schemeClr>
                </a:solidFill>
              </a:rPr>
              <a:t>Domain</a:t>
            </a:r>
            <a:r>
              <a:rPr lang="ko-KR" altLang="en-US" sz="2000" b="1" spc="600">
                <a:solidFill>
                  <a:schemeClr val="accent1">
                    <a:lumMod val="50000"/>
                  </a:schemeClr>
                </a:solidFill>
              </a:rPr>
              <a:t>!</a:t>
            </a:r>
          </a:p>
        </p:txBody>
      </p:sp>
      <p:sp>
        <p:nvSpPr>
          <p:cNvPr id="5" name="TextBox 4">
            <a:extLst>
              <a:ext uri="{FF2B5EF4-FFF2-40B4-BE49-F238E27FC236}">
                <a16:creationId xmlns:a16="http://schemas.microsoft.com/office/drawing/2014/main" id="{46917226-5A41-A010-242B-90432022EB60}"/>
              </a:ext>
            </a:extLst>
          </p:cNvPr>
          <p:cNvSpPr txBox="1"/>
          <p:nvPr/>
        </p:nvSpPr>
        <p:spPr>
          <a:xfrm>
            <a:off x="420179" y="175075"/>
            <a:ext cx="663964" cy="307777"/>
          </a:xfrm>
          <a:prstGeom prst="rect">
            <a:avLst/>
          </a:prstGeom>
          <a:noFill/>
        </p:spPr>
        <p:txBody>
          <a:bodyPr wrap="none" rtlCol="0">
            <a:spAutoFit/>
          </a:bodyPr>
          <a:lstStyle/>
          <a:p>
            <a:pPr algn="ctr"/>
            <a:r>
              <a:rPr lang="en-US" altLang="ko-KR" sz="1400">
                <a:solidFill>
                  <a:schemeClr val="bg1"/>
                </a:solidFill>
              </a:rPr>
              <a:t>Part 3</a:t>
            </a:r>
            <a:endParaRPr lang="ko-KR" altLang="en-US" sz="1400">
              <a:solidFill>
                <a:schemeClr val="bg1"/>
              </a:solidFill>
            </a:endParaRPr>
          </a:p>
        </p:txBody>
      </p:sp>
      <p:sp>
        <p:nvSpPr>
          <p:cNvPr id="6" name="TextBox 5">
            <a:extLst>
              <a:ext uri="{FF2B5EF4-FFF2-40B4-BE49-F238E27FC236}">
                <a16:creationId xmlns:a16="http://schemas.microsoft.com/office/drawing/2014/main" id="{F5BFEC14-1ED1-6D63-DA26-A5634C979DF2}"/>
              </a:ext>
            </a:extLst>
          </p:cNvPr>
          <p:cNvSpPr txBox="1"/>
          <p:nvPr/>
        </p:nvSpPr>
        <p:spPr>
          <a:xfrm>
            <a:off x="1504328" y="1673820"/>
            <a:ext cx="10456318"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400" dirty="0">
                <a:ea typeface="+mn-lt"/>
                <a:cs typeface="+mn-lt"/>
              </a:rPr>
              <a:t>Addressing cold start problem -&gt; cross selling of products</a:t>
            </a:r>
          </a:p>
          <a:p>
            <a:pPr marL="285750" indent="-285750">
              <a:buFont typeface="Arial,Sans-Serif"/>
              <a:buChar char="•"/>
            </a:pPr>
            <a:endParaRPr lang="en-US" sz="2400" dirty="0"/>
          </a:p>
          <a:p>
            <a:pPr marL="285750" indent="-285750">
              <a:buFont typeface="Arial,Sans-Serif"/>
              <a:buChar char="•"/>
            </a:pPr>
            <a:endParaRPr lang="en-US" sz="2400" dirty="0"/>
          </a:p>
          <a:p>
            <a:pPr marL="285750" indent="-285750">
              <a:buFont typeface="Arial,Sans-Serif"/>
              <a:buChar char="•"/>
            </a:pPr>
            <a:endParaRPr lang="en-US" sz="2400" dirty="0"/>
          </a:p>
          <a:p>
            <a:pPr marL="285750" indent="-285750">
              <a:buFont typeface="Arial,Sans-Serif"/>
              <a:buChar char="•"/>
            </a:pPr>
            <a:endParaRPr lang="en-US" sz="2400" dirty="0"/>
          </a:p>
          <a:p>
            <a:pPr marL="285750" indent="-285750">
              <a:buFont typeface="Arial,Sans-Serif"/>
              <a:buChar char="•"/>
            </a:pPr>
            <a:endParaRPr lang="en-US" sz="2400" dirty="0"/>
          </a:p>
          <a:p>
            <a:pPr marL="285750" indent="-285750">
              <a:buFont typeface="Arial,Sans-Serif"/>
              <a:buChar char="•"/>
            </a:pPr>
            <a:r>
              <a:rPr lang="en-US" sz="2400" dirty="0"/>
              <a:t>Improving accuracy by reducing sparsity</a:t>
            </a:r>
          </a:p>
          <a:p>
            <a:pPr marL="285750" indent="-285750">
              <a:buFont typeface="Arial,Sans-Serif"/>
              <a:buChar char="•"/>
            </a:pPr>
            <a:endParaRPr lang="en-US" sz="2400" dirty="0"/>
          </a:p>
          <a:p>
            <a:endParaRPr lang="en-US" sz="2400" dirty="0"/>
          </a:p>
          <a:p>
            <a:pPr marL="285750" indent="-285750">
              <a:buFont typeface="Arial,Sans-Serif"/>
              <a:buChar char="•"/>
            </a:pPr>
            <a:endParaRPr lang="en-US" sz="2400" dirty="0"/>
          </a:p>
          <a:p>
            <a:pPr marL="285750" indent="-285750">
              <a:buFont typeface="Arial,Sans-Serif"/>
              <a:buChar char="•"/>
            </a:pPr>
            <a:endParaRPr lang="en-US" sz="2400" dirty="0"/>
          </a:p>
        </p:txBody>
      </p:sp>
    </p:spTree>
    <p:extLst>
      <p:ext uri="{BB962C8B-B14F-4D97-AF65-F5344CB8AC3E}">
        <p14:creationId xmlns:p14="http://schemas.microsoft.com/office/powerpoint/2010/main" val="398314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위쪽 모서리 1">
            <a:extLst>
              <a:ext uri="{FF2B5EF4-FFF2-40B4-BE49-F238E27FC236}">
                <a16:creationId xmlns:a16="http://schemas.microsoft.com/office/drawing/2014/main" id="{72AD9708-7184-D0D2-8447-0FC756BFA607}"/>
              </a:ext>
            </a:extLst>
          </p:cNvPr>
          <p:cNvSpPr/>
          <p:nvPr/>
        </p:nvSpPr>
        <p:spPr>
          <a:xfrm flipV="1">
            <a:off x="423746" y="0"/>
            <a:ext cx="657922" cy="947854"/>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C8C11F40-27D1-5395-3684-92A7CD1FC542}"/>
              </a:ext>
            </a:extLst>
          </p:cNvPr>
          <p:cNvSpPr txBox="1"/>
          <p:nvPr/>
        </p:nvSpPr>
        <p:spPr>
          <a:xfrm>
            <a:off x="1159727" y="140060"/>
            <a:ext cx="2642070" cy="400110"/>
          </a:xfrm>
          <a:prstGeom prst="rect">
            <a:avLst/>
          </a:prstGeom>
          <a:noFill/>
        </p:spPr>
        <p:txBody>
          <a:bodyPr wrap="none" lIns="91440" tIns="45720" rIns="91440" bIns="45720" rtlCol="0" anchor="t">
            <a:spAutoFit/>
          </a:bodyPr>
          <a:lstStyle/>
          <a:p>
            <a:r>
              <a:rPr lang="ko-KR" altLang="en-US" sz="2000" b="1" spc="600" err="1">
                <a:solidFill>
                  <a:schemeClr val="accent1">
                    <a:lumMod val="50000"/>
                  </a:schemeClr>
                </a:solidFill>
                <a:ea typeface="+mn-lt"/>
                <a:cs typeface="+mn-lt"/>
              </a:rPr>
              <a:t>Solution</a:t>
            </a:r>
            <a:r>
              <a:rPr lang="ko-KR" altLang="en-US" sz="2000" b="1" spc="600">
                <a:solidFill>
                  <a:schemeClr val="accent1">
                    <a:lumMod val="50000"/>
                  </a:schemeClr>
                </a:solidFill>
                <a:ea typeface="+mn-lt"/>
                <a:cs typeface="+mn-lt"/>
              </a:rPr>
              <a:t>: CDR</a:t>
            </a:r>
            <a:endParaRPr lang="ko-KR" altLang="en-US" sz="2000" b="1" spc="600">
              <a:solidFill>
                <a:schemeClr val="accent1">
                  <a:lumMod val="50000"/>
                </a:schemeClr>
              </a:solidFill>
            </a:endParaRPr>
          </a:p>
        </p:txBody>
      </p:sp>
      <p:sp>
        <p:nvSpPr>
          <p:cNvPr id="5" name="TextBox 4">
            <a:extLst>
              <a:ext uri="{FF2B5EF4-FFF2-40B4-BE49-F238E27FC236}">
                <a16:creationId xmlns:a16="http://schemas.microsoft.com/office/drawing/2014/main" id="{46917226-5A41-A010-242B-90432022EB60}"/>
              </a:ext>
            </a:extLst>
          </p:cNvPr>
          <p:cNvSpPr txBox="1"/>
          <p:nvPr/>
        </p:nvSpPr>
        <p:spPr>
          <a:xfrm>
            <a:off x="420179" y="175075"/>
            <a:ext cx="663964" cy="307777"/>
          </a:xfrm>
          <a:prstGeom prst="rect">
            <a:avLst/>
          </a:prstGeom>
          <a:noFill/>
        </p:spPr>
        <p:txBody>
          <a:bodyPr wrap="none" rtlCol="0">
            <a:spAutoFit/>
          </a:bodyPr>
          <a:lstStyle/>
          <a:p>
            <a:pPr algn="ctr"/>
            <a:r>
              <a:rPr lang="en-US" altLang="ko-KR" sz="1400">
                <a:solidFill>
                  <a:schemeClr val="bg1"/>
                </a:solidFill>
              </a:rPr>
              <a:t>Part 3</a:t>
            </a:r>
            <a:endParaRPr lang="ko-KR" altLang="en-US" sz="1400">
              <a:solidFill>
                <a:schemeClr val="bg1"/>
              </a:solidFill>
            </a:endParaRPr>
          </a:p>
        </p:txBody>
      </p:sp>
      <p:sp>
        <p:nvSpPr>
          <p:cNvPr id="7" name="사각형: 둥근 모서리 6">
            <a:extLst>
              <a:ext uri="{FF2B5EF4-FFF2-40B4-BE49-F238E27FC236}">
                <a16:creationId xmlns:a16="http://schemas.microsoft.com/office/drawing/2014/main" id="{4093A2CA-B66E-CCCD-DC9C-779654E84598}"/>
              </a:ext>
            </a:extLst>
          </p:cNvPr>
          <p:cNvSpPr/>
          <p:nvPr/>
        </p:nvSpPr>
        <p:spPr>
          <a:xfrm>
            <a:off x="742773" y="2409940"/>
            <a:ext cx="6734210" cy="790555"/>
          </a:xfrm>
          <a:prstGeom prst="roundRect">
            <a:avLst>
              <a:gd name="adj" fmla="val 2238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ko-KR" altLang="en-US"/>
              <a:t>, </a:t>
            </a:r>
          </a:p>
        </p:txBody>
      </p:sp>
      <p:sp>
        <p:nvSpPr>
          <p:cNvPr id="11" name="사각형: 둥근 모서리 10">
            <a:extLst>
              <a:ext uri="{FF2B5EF4-FFF2-40B4-BE49-F238E27FC236}">
                <a16:creationId xmlns:a16="http://schemas.microsoft.com/office/drawing/2014/main" id="{67017D3C-1E41-60F5-9922-B2825D7E16BC}"/>
              </a:ext>
            </a:extLst>
          </p:cNvPr>
          <p:cNvSpPr/>
          <p:nvPr/>
        </p:nvSpPr>
        <p:spPr>
          <a:xfrm>
            <a:off x="742773" y="1317262"/>
            <a:ext cx="6734210" cy="790555"/>
          </a:xfrm>
          <a:prstGeom prst="roundRect">
            <a:avLst>
              <a:gd name="adj" fmla="val 2238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486AD206-BD09-6D13-7B85-01F9727B96D6}"/>
              </a:ext>
            </a:extLst>
          </p:cNvPr>
          <p:cNvSpPr txBox="1"/>
          <p:nvPr/>
        </p:nvSpPr>
        <p:spPr>
          <a:xfrm>
            <a:off x="744865" y="1456658"/>
            <a:ext cx="10456318"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altLang="ko-KR" sz="2400">
                <a:ea typeface="+mn-lt"/>
                <a:cs typeface="+mn-lt"/>
              </a:rPr>
              <a:t>Cross Domain Recommendation</a:t>
            </a:r>
            <a:endParaRPr lang="ko-KR" altLang="en-US"/>
          </a:p>
          <a:p>
            <a:pPr marL="285750" indent="-285750">
              <a:buFont typeface="Arial,Sans-Serif"/>
              <a:buChar char="•"/>
            </a:pPr>
            <a:endParaRPr lang="en-US" altLang="ko-KR" sz="2400">
              <a:ea typeface="+mn-lt"/>
              <a:cs typeface="+mn-lt"/>
            </a:endParaRPr>
          </a:p>
          <a:p>
            <a:pPr marL="285750" indent="-285750">
              <a:buFont typeface="Arial,Sans-Serif"/>
              <a:buChar char="•"/>
            </a:pPr>
            <a:endParaRPr lang="en-US" altLang="ko-KR" sz="2400">
              <a:ea typeface="+mn-lt"/>
              <a:cs typeface="+mn-lt"/>
            </a:endParaRPr>
          </a:p>
          <a:p>
            <a:pPr marL="285750" indent="-285750">
              <a:buFont typeface="Arial,Sans-Serif"/>
              <a:buChar char="•"/>
            </a:pPr>
            <a:r>
              <a:rPr lang="en-US" altLang="ko-KR" sz="2400"/>
              <a:t>Not domain independently</a:t>
            </a:r>
          </a:p>
          <a:p>
            <a:endParaRPr lang="en-US" altLang="ko-KR" sz="2400"/>
          </a:p>
          <a:p>
            <a:pPr>
              <a:buFont typeface="Arial,Sans-Serif"/>
            </a:pPr>
            <a:endParaRPr lang="en-US" altLang="ko-KR" sz="2400"/>
          </a:p>
          <a:p>
            <a:endParaRPr lang="en-US" altLang="ko-KR" sz="2400"/>
          </a:p>
          <a:p>
            <a:pPr marL="285750" indent="-285750">
              <a:buFont typeface="Arial,Sans-Serif"/>
              <a:buChar char="•"/>
            </a:pPr>
            <a:endParaRPr lang="en-US" altLang="ko-KR" sz="2400"/>
          </a:p>
          <a:p>
            <a:endParaRPr lang="ko-KR" altLang="en-US" sz="2400"/>
          </a:p>
        </p:txBody>
      </p:sp>
      <p:sp>
        <p:nvSpPr>
          <p:cNvPr id="9" name="사각형: 둥근 모서리 8">
            <a:extLst>
              <a:ext uri="{FF2B5EF4-FFF2-40B4-BE49-F238E27FC236}">
                <a16:creationId xmlns:a16="http://schemas.microsoft.com/office/drawing/2014/main" id="{02A4553C-7B00-29D1-51A9-FB9FB2CBC5F1}"/>
              </a:ext>
            </a:extLst>
          </p:cNvPr>
          <p:cNvSpPr/>
          <p:nvPr/>
        </p:nvSpPr>
        <p:spPr>
          <a:xfrm>
            <a:off x="2685724" y="4255696"/>
            <a:ext cx="1782207" cy="105739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ko-KR"/>
              <a:t>Source</a:t>
            </a:r>
          </a:p>
          <a:p>
            <a:pPr algn="ctr"/>
            <a:r>
              <a:rPr lang="en-US" altLang="ko-KR"/>
              <a:t>Domain</a:t>
            </a:r>
          </a:p>
        </p:txBody>
      </p:sp>
      <p:sp>
        <p:nvSpPr>
          <p:cNvPr id="10" name="사각형: 둥근 모서리 9">
            <a:extLst>
              <a:ext uri="{FF2B5EF4-FFF2-40B4-BE49-F238E27FC236}">
                <a16:creationId xmlns:a16="http://schemas.microsoft.com/office/drawing/2014/main" id="{B5EAE8CE-F406-FD57-5D58-26311742387D}"/>
              </a:ext>
            </a:extLst>
          </p:cNvPr>
          <p:cNvSpPr/>
          <p:nvPr/>
        </p:nvSpPr>
        <p:spPr>
          <a:xfrm>
            <a:off x="7535978" y="4255695"/>
            <a:ext cx="1782207" cy="105739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ko-KR"/>
              <a:t>Target</a:t>
            </a:r>
          </a:p>
          <a:p>
            <a:pPr algn="ctr"/>
            <a:r>
              <a:rPr lang="en-US" altLang="ko-KR"/>
              <a:t>Domain</a:t>
            </a:r>
          </a:p>
        </p:txBody>
      </p:sp>
      <p:sp>
        <p:nvSpPr>
          <p:cNvPr id="14" name="화살표: 오른쪽 13">
            <a:extLst>
              <a:ext uri="{FF2B5EF4-FFF2-40B4-BE49-F238E27FC236}">
                <a16:creationId xmlns:a16="http://schemas.microsoft.com/office/drawing/2014/main" id="{19EBB856-4228-C6AB-59DD-149932858BC9}"/>
              </a:ext>
            </a:extLst>
          </p:cNvPr>
          <p:cNvSpPr/>
          <p:nvPr/>
        </p:nvSpPr>
        <p:spPr>
          <a:xfrm>
            <a:off x="5387256" y="4546900"/>
            <a:ext cx="1415164" cy="484632"/>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22B69ED7-3D37-77F9-38FF-4F82DCDC2717}"/>
              </a:ext>
            </a:extLst>
          </p:cNvPr>
          <p:cNvSpPr txBox="1"/>
          <p:nvPr/>
        </p:nvSpPr>
        <p:spPr>
          <a:xfrm>
            <a:off x="4545572" y="5313121"/>
            <a:ext cx="286419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sz="2400"/>
              <a:t>"Recommendation"</a:t>
            </a:r>
          </a:p>
        </p:txBody>
      </p:sp>
    </p:spTree>
    <p:extLst>
      <p:ext uri="{BB962C8B-B14F-4D97-AF65-F5344CB8AC3E}">
        <p14:creationId xmlns:p14="http://schemas.microsoft.com/office/powerpoint/2010/main" val="370303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타원 30">
            <a:extLst>
              <a:ext uri="{FF2B5EF4-FFF2-40B4-BE49-F238E27FC236}">
                <a16:creationId xmlns:a16="http://schemas.microsoft.com/office/drawing/2014/main" id="{7E83ECE5-D80B-CF4D-0209-97C1661F2CC2}"/>
              </a:ext>
            </a:extLst>
          </p:cNvPr>
          <p:cNvSpPr/>
          <p:nvPr/>
        </p:nvSpPr>
        <p:spPr>
          <a:xfrm rot="13620000">
            <a:off x="4130734" y="1358684"/>
            <a:ext cx="6095999" cy="2824725"/>
          </a:xfrm>
          <a:prstGeom prst="ellipse">
            <a:avLst/>
          </a:prstGeom>
          <a:solidFill>
            <a:schemeClr val="bg1"/>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 name="사각형: 둥근 위쪽 모서리 1">
            <a:extLst>
              <a:ext uri="{FF2B5EF4-FFF2-40B4-BE49-F238E27FC236}">
                <a16:creationId xmlns:a16="http://schemas.microsoft.com/office/drawing/2014/main" id="{72AD9708-7184-D0D2-8447-0FC756BFA607}"/>
              </a:ext>
            </a:extLst>
          </p:cNvPr>
          <p:cNvSpPr/>
          <p:nvPr/>
        </p:nvSpPr>
        <p:spPr>
          <a:xfrm flipV="1">
            <a:off x="423746" y="0"/>
            <a:ext cx="657922" cy="947854"/>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C8C11F40-27D1-5395-3684-92A7CD1FC542}"/>
              </a:ext>
            </a:extLst>
          </p:cNvPr>
          <p:cNvSpPr txBox="1"/>
          <p:nvPr/>
        </p:nvSpPr>
        <p:spPr>
          <a:xfrm>
            <a:off x="1159727" y="140060"/>
            <a:ext cx="2848857" cy="400110"/>
          </a:xfrm>
          <a:prstGeom prst="rect">
            <a:avLst/>
          </a:prstGeom>
          <a:noFill/>
        </p:spPr>
        <p:txBody>
          <a:bodyPr wrap="none" lIns="91440" tIns="45720" rIns="91440" bIns="45720" rtlCol="0" anchor="t">
            <a:spAutoFit/>
          </a:bodyPr>
          <a:lstStyle/>
          <a:p>
            <a:r>
              <a:rPr lang="ko-KR" altLang="en-US" sz="2000" b="1" spc="600">
                <a:solidFill>
                  <a:schemeClr val="accent1">
                    <a:lumMod val="50000"/>
                  </a:schemeClr>
                </a:solidFill>
              </a:rPr>
              <a:t>Solution1: CDR</a:t>
            </a:r>
            <a:endParaRPr lang="ko-KR"/>
          </a:p>
        </p:txBody>
      </p:sp>
      <p:sp>
        <p:nvSpPr>
          <p:cNvPr id="5" name="TextBox 4">
            <a:extLst>
              <a:ext uri="{FF2B5EF4-FFF2-40B4-BE49-F238E27FC236}">
                <a16:creationId xmlns:a16="http://schemas.microsoft.com/office/drawing/2014/main" id="{46917226-5A41-A010-242B-90432022EB60}"/>
              </a:ext>
            </a:extLst>
          </p:cNvPr>
          <p:cNvSpPr txBox="1"/>
          <p:nvPr/>
        </p:nvSpPr>
        <p:spPr>
          <a:xfrm>
            <a:off x="420179" y="175075"/>
            <a:ext cx="663964" cy="307777"/>
          </a:xfrm>
          <a:prstGeom prst="rect">
            <a:avLst/>
          </a:prstGeom>
          <a:noFill/>
        </p:spPr>
        <p:txBody>
          <a:bodyPr wrap="none" rtlCol="0">
            <a:spAutoFit/>
          </a:bodyPr>
          <a:lstStyle/>
          <a:p>
            <a:pPr algn="ctr"/>
            <a:r>
              <a:rPr lang="en-US" altLang="ko-KR" sz="1400">
                <a:solidFill>
                  <a:schemeClr val="bg1"/>
                </a:solidFill>
              </a:rPr>
              <a:t>Part 3</a:t>
            </a:r>
            <a:endParaRPr lang="ko-KR" altLang="en-US" sz="1400">
              <a:solidFill>
                <a:schemeClr val="bg1"/>
              </a:solidFill>
            </a:endParaRPr>
          </a:p>
        </p:txBody>
      </p:sp>
      <p:sp>
        <p:nvSpPr>
          <p:cNvPr id="6" name="사각형: 둥근 모서리 5">
            <a:extLst>
              <a:ext uri="{FF2B5EF4-FFF2-40B4-BE49-F238E27FC236}">
                <a16:creationId xmlns:a16="http://schemas.microsoft.com/office/drawing/2014/main" id="{CAA2EAC3-02B3-F9CB-3600-599F203EBD27}"/>
              </a:ext>
            </a:extLst>
          </p:cNvPr>
          <p:cNvSpPr/>
          <p:nvPr/>
        </p:nvSpPr>
        <p:spPr>
          <a:xfrm>
            <a:off x="2968186" y="2242866"/>
            <a:ext cx="1408396" cy="68358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ko-KR"/>
              <a:t>Book</a:t>
            </a:r>
          </a:p>
        </p:txBody>
      </p:sp>
      <p:sp>
        <p:nvSpPr>
          <p:cNvPr id="8" name="사각형: 둥근 모서리 7">
            <a:extLst>
              <a:ext uri="{FF2B5EF4-FFF2-40B4-BE49-F238E27FC236}">
                <a16:creationId xmlns:a16="http://schemas.microsoft.com/office/drawing/2014/main" id="{4232CA62-47FA-97EC-4FE0-23773621C94D}"/>
              </a:ext>
            </a:extLst>
          </p:cNvPr>
          <p:cNvSpPr/>
          <p:nvPr/>
        </p:nvSpPr>
        <p:spPr>
          <a:xfrm>
            <a:off x="5052902" y="1193319"/>
            <a:ext cx="1408396" cy="68358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ko-KR"/>
              <a:t>Movie</a:t>
            </a:r>
          </a:p>
        </p:txBody>
      </p:sp>
      <p:sp>
        <p:nvSpPr>
          <p:cNvPr id="10" name="사각형: 둥근 모서리 9">
            <a:extLst>
              <a:ext uri="{FF2B5EF4-FFF2-40B4-BE49-F238E27FC236}">
                <a16:creationId xmlns:a16="http://schemas.microsoft.com/office/drawing/2014/main" id="{412A0F5C-37C1-F9F5-1265-FBB0BE3E00DC}"/>
              </a:ext>
            </a:extLst>
          </p:cNvPr>
          <p:cNvSpPr/>
          <p:nvPr/>
        </p:nvSpPr>
        <p:spPr>
          <a:xfrm>
            <a:off x="2968185" y="3795619"/>
            <a:ext cx="1408396" cy="68358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ko-KR"/>
              <a:t>Music</a:t>
            </a:r>
            <a:endParaRPr lang="ko-KR"/>
          </a:p>
        </p:txBody>
      </p:sp>
      <p:sp>
        <p:nvSpPr>
          <p:cNvPr id="12" name="사각형: 둥근 모서리 11">
            <a:extLst>
              <a:ext uri="{FF2B5EF4-FFF2-40B4-BE49-F238E27FC236}">
                <a16:creationId xmlns:a16="http://schemas.microsoft.com/office/drawing/2014/main" id="{EFCD9D01-1980-3E0F-0BA9-3923A6477491}"/>
              </a:ext>
            </a:extLst>
          </p:cNvPr>
          <p:cNvSpPr/>
          <p:nvPr/>
        </p:nvSpPr>
        <p:spPr>
          <a:xfrm>
            <a:off x="5052902" y="4802036"/>
            <a:ext cx="1408396" cy="68358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ko-KR"/>
              <a:t>Travel</a:t>
            </a:r>
            <a:endParaRPr lang="ko-KR" altLang="en-US"/>
          </a:p>
        </p:txBody>
      </p:sp>
      <p:sp>
        <p:nvSpPr>
          <p:cNvPr id="14" name="사각형: 둥근 모서리 13">
            <a:extLst>
              <a:ext uri="{FF2B5EF4-FFF2-40B4-BE49-F238E27FC236}">
                <a16:creationId xmlns:a16="http://schemas.microsoft.com/office/drawing/2014/main" id="{46F2A4C3-43CE-730B-9517-2ED9FF82A05C}"/>
              </a:ext>
            </a:extLst>
          </p:cNvPr>
          <p:cNvSpPr/>
          <p:nvPr/>
        </p:nvSpPr>
        <p:spPr>
          <a:xfrm>
            <a:off x="7151996" y="2242865"/>
            <a:ext cx="1408396" cy="68358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ko-KR"/>
              <a:t>Drama</a:t>
            </a:r>
          </a:p>
        </p:txBody>
      </p:sp>
      <p:sp>
        <p:nvSpPr>
          <p:cNvPr id="15" name="사각형: 둥근 모서리 14">
            <a:extLst>
              <a:ext uri="{FF2B5EF4-FFF2-40B4-BE49-F238E27FC236}">
                <a16:creationId xmlns:a16="http://schemas.microsoft.com/office/drawing/2014/main" id="{280EAD7F-51DA-8990-E7C8-555083A091F9}"/>
              </a:ext>
            </a:extLst>
          </p:cNvPr>
          <p:cNvSpPr/>
          <p:nvPr/>
        </p:nvSpPr>
        <p:spPr>
          <a:xfrm>
            <a:off x="7151995" y="3795619"/>
            <a:ext cx="1408396" cy="68358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ko-KR"/>
              <a:t>Webtoon</a:t>
            </a:r>
          </a:p>
        </p:txBody>
      </p:sp>
      <p:cxnSp>
        <p:nvCxnSpPr>
          <p:cNvPr id="16" name="직선 화살표 연결선 15">
            <a:extLst>
              <a:ext uri="{FF2B5EF4-FFF2-40B4-BE49-F238E27FC236}">
                <a16:creationId xmlns:a16="http://schemas.microsoft.com/office/drawing/2014/main" id="{7979F3B2-E0C1-CC0B-59ED-DC3B0652A75E}"/>
              </a:ext>
            </a:extLst>
          </p:cNvPr>
          <p:cNvCxnSpPr/>
          <p:nvPr/>
        </p:nvCxnSpPr>
        <p:spPr>
          <a:xfrm>
            <a:off x="4295920" y="2590450"/>
            <a:ext cx="2856920" cy="157400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B26A38CC-8D7B-B310-E7BA-95A2F59CDCB4}"/>
              </a:ext>
            </a:extLst>
          </p:cNvPr>
          <p:cNvCxnSpPr>
            <a:cxnSpLocks/>
          </p:cNvCxnSpPr>
          <p:nvPr/>
        </p:nvCxnSpPr>
        <p:spPr>
          <a:xfrm flipV="1">
            <a:off x="4295919" y="2668332"/>
            <a:ext cx="2836581" cy="152466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F82A049C-ECEA-6E09-9137-C77A5B934CCD}"/>
              </a:ext>
            </a:extLst>
          </p:cNvPr>
          <p:cNvCxnSpPr>
            <a:cxnSpLocks/>
          </p:cNvCxnSpPr>
          <p:nvPr/>
        </p:nvCxnSpPr>
        <p:spPr>
          <a:xfrm flipH="1">
            <a:off x="4367841" y="2626742"/>
            <a:ext cx="3053750" cy="2300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C9B67ECB-9FE6-A04D-4739-DCF98D9CDDEE}"/>
              </a:ext>
            </a:extLst>
          </p:cNvPr>
          <p:cNvCxnSpPr>
            <a:cxnSpLocks/>
          </p:cNvCxnSpPr>
          <p:nvPr/>
        </p:nvCxnSpPr>
        <p:spPr>
          <a:xfrm>
            <a:off x="6391507" y="1490931"/>
            <a:ext cx="1436191" cy="77816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AD0C7863-C3CA-3132-9F57-203A760B1855}"/>
              </a:ext>
            </a:extLst>
          </p:cNvPr>
          <p:cNvCxnSpPr>
            <a:cxnSpLocks/>
          </p:cNvCxnSpPr>
          <p:nvPr/>
        </p:nvCxnSpPr>
        <p:spPr>
          <a:xfrm>
            <a:off x="7838535" y="2928667"/>
            <a:ext cx="8626" cy="94315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E8616D00-6405-7435-39AD-5983BAAC7F9C}"/>
              </a:ext>
            </a:extLst>
          </p:cNvPr>
          <p:cNvCxnSpPr>
            <a:cxnSpLocks/>
          </p:cNvCxnSpPr>
          <p:nvPr/>
        </p:nvCxnSpPr>
        <p:spPr>
          <a:xfrm flipV="1">
            <a:off x="6362051" y="4369244"/>
            <a:ext cx="1624499" cy="82929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376487C3-FC2E-3635-93BC-B6DE2C2A81BD}"/>
              </a:ext>
            </a:extLst>
          </p:cNvPr>
          <p:cNvCxnSpPr>
            <a:cxnSpLocks/>
          </p:cNvCxnSpPr>
          <p:nvPr/>
        </p:nvCxnSpPr>
        <p:spPr>
          <a:xfrm>
            <a:off x="3697856" y="4495799"/>
            <a:ext cx="1403230" cy="66998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6A1DD134-32D8-4C5C-8C0E-4E692034EDB2}"/>
              </a:ext>
            </a:extLst>
          </p:cNvPr>
          <p:cNvCxnSpPr>
            <a:cxnSpLocks/>
          </p:cNvCxnSpPr>
          <p:nvPr/>
        </p:nvCxnSpPr>
        <p:spPr>
          <a:xfrm>
            <a:off x="3625970" y="2928668"/>
            <a:ext cx="4418" cy="908438"/>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A8963C2C-F1E8-E0E4-A254-A60E824F8D9F}"/>
              </a:ext>
            </a:extLst>
          </p:cNvPr>
          <p:cNvCxnSpPr>
            <a:cxnSpLocks/>
          </p:cNvCxnSpPr>
          <p:nvPr/>
        </p:nvCxnSpPr>
        <p:spPr>
          <a:xfrm flipH="1">
            <a:off x="3616009" y="1545112"/>
            <a:ext cx="1498367" cy="72398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DE01AB4C-0886-2227-EF28-662B9E229996}"/>
              </a:ext>
            </a:extLst>
          </p:cNvPr>
          <p:cNvCxnSpPr>
            <a:cxnSpLocks/>
          </p:cNvCxnSpPr>
          <p:nvPr/>
        </p:nvCxnSpPr>
        <p:spPr>
          <a:xfrm>
            <a:off x="4330460" y="2612367"/>
            <a:ext cx="1489493" cy="217960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6" name="직선 화살표 연결선 25">
            <a:extLst>
              <a:ext uri="{FF2B5EF4-FFF2-40B4-BE49-F238E27FC236}">
                <a16:creationId xmlns:a16="http://schemas.microsoft.com/office/drawing/2014/main" id="{08C56ACD-ED38-E175-D266-92748514DC7C}"/>
              </a:ext>
            </a:extLst>
          </p:cNvPr>
          <p:cNvCxnSpPr>
            <a:cxnSpLocks/>
          </p:cNvCxnSpPr>
          <p:nvPr/>
        </p:nvCxnSpPr>
        <p:spPr>
          <a:xfrm>
            <a:off x="5725063" y="1764102"/>
            <a:ext cx="1475117" cy="246715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0F2596A0-8187-C6E2-626F-39CA79B88781}"/>
              </a:ext>
            </a:extLst>
          </p:cNvPr>
          <p:cNvCxnSpPr>
            <a:cxnSpLocks/>
          </p:cNvCxnSpPr>
          <p:nvPr/>
        </p:nvCxnSpPr>
        <p:spPr>
          <a:xfrm flipV="1">
            <a:off x="5811327" y="2592238"/>
            <a:ext cx="1388853" cy="232050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8" name="직선 화살표 연결선 27">
            <a:extLst>
              <a:ext uri="{FF2B5EF4-FFF2-40B4-BE49-F238E27FC236}">
                <a16:creationId xmlns:a16="http://schemas.microsoft.com/office/drawing/2014/main" id="{930D9711-3DA2-2BF5-E6C3-A749C798E228}"/>
              </a:ext>
            </a:extLst>
          </p:cNvPr>
          <p:cNvCxnSpPr>
            <a:cxnSpLocks/>
          </p:cNvCxnSpPr>
          <p:nvPr/>
        </p:nvCxnSpPr>
        <p:spPr>
          <a:xfrm flipH="1">
            <a:off x="4290694" y="1698353"/>
            <a:ext cx="1510640" cy="254973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 name="직선 화살표 연결선 3">
            <a:extLst>
              <a:ext uri="{FF2B5EF4-FFF2-40B4-BE49-F238E27FC236}">
                <a16:creationId xmlns:a16="http://schemas.microsoft.com/office/drawing/2014/main" id="{15AB5AD7-4831-B9CD-C927-180037D21DE4}"/>
              </a:ext>
            </a:extLst>
          </p:cNvPr>
          <p:cNvCxnSpPr>
            <a:cxnSpLocks/>
          </p:cNvCxnSpPr>
          <p:nvPr/>
        </p:nvCxnSpPr>
        <p:spPr>
          <a:xfrm flipH="1">
            <a:off x="4252822" y="4121986"/>
            <a:ext cx="3053750" cy="23005"/>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979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위쪽 모서리 1">
            <a:extLst>
              <a:ext uri="{FF2B5EF4-FFF2-40B4-BE49-F238E27FC236}">
                <a16:creationId xmlns:a16="http://schemas.microsoft.com/office/drawing/2014/main" id="{72AD9708-7184-D0D2-8447-0FC756BFA607}"/>
              </a:ext>
            </a:extLst>
          </p:cNvPr>
          <p:cNvSpPr/>
          <p:nvPr/>
        </p:nvSpPr>
        <p:spPr>
          <a:xfrm flipV="1">
            <a:off x="423746" y="0"/>
            <a:ext cx="657922" cy="947854"/>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C8C11F40-27D1-5395-3684-92A7CD1FC542}"/>
              </a:ext>
            </a:extLst>
          </p:cNvPr>
          <p:cNvSpPr txBox="1"/>
          <p:nvPr/>
        </p:nvSpPr>
        <p:spPr>
          <a:xfrm>
            <a:off x="1159727" y="140060"/>
            <a:ext cx="10986810" cy="707886"/>
          </a:xfrm>
          <a:prstGeom prst="rect">
            <a:avLst/>
          </a:prstGeom>
          <a:noFill/>
        </p:spPr>
        <p:txBody>
          <a:bodyPr wrap="square" lIns="91440" tIns="45720" rIns="91440" bIns="45720" rtlCol="0" anchor="t">
            <a:spAutoFit/>
          </a:bodyPr>
          <a:lstStyle/>
          <a:p>
            <a:r>
              <a:rPr lang="ko-KR" altLang="en-US" sz="2000" b="1" spc="600">
                <a:solidFill>
                  <a:schemeClr val="accent1">
                    <a:lumMod val="50000"/>
                  </a:schemeClr>
                </a:solidFill>
              </a:rPr>
              <a:t>Services </a:t>
            </a:r>
            <a:r>
              <a:rPr lang="ko-KR" altLang="en-US" sz="2000" b="1" spc="600" err="1">
                <a:solidFill>
                  <a:schemeClr val="accent1">
                    <a:lumMod val="50000"/>
                  </a:schemeClr>
                </a:solidFill>
              </a:rPr>
              <a:t>that</a:t>
            </a:r>
            <a:r>
              <a:rPr lang="ko-KR" altLang="en-US" sz="2000" b="1" spc="600">
                <a:solidFill>
                  <a:schemeClr val="accent1">
                    <a:lumMod val="50000"/>
                  </a:schemeClr>
                </a:solidFill>
              </a:rPr>
              <a:t> </a:t>
            </a:r>
            <a:r>
              <a:rPr lang="ko-KR" altLang="en-US" sz="2000" b="1" spc="600" err="1">
                <a:solidFill>
                  <a:schemeClr val="accent1">
                    <a:lumMod val="50000"/>
                  </a:schemeClr>
                </a:solidFill>
              </a:rPr>
              <a:t>implement</a:t>
            </a:r>
            <a:r>
              <a:rPr lang="ko-KR" altLang="en-US" sz="2000" b="1" spc="600">
                <a:solidFill>
                  <a:schemeClr val="accent1">
                    <a:lumMod val="50000"/>
                  </a:schemeClr>
                </a:solidFill>
              </a:rPr>
              <a:t>(</a:t>
            </a:r>
            <a:r>
              <a:rPr lang="ko-KR" altLang="en-US" sz="2000" b="1" spc="600" err="1">
                <a:solidFill>
                  <a:schemeClr val="accent1">
                    <a:lumMod val="50000"/>
                  </a:schemeClr>
                </a:solidFill>
              </a:rPr>
              <a:t>item</a:t>
            </a:r>
            <a:r>
              <a:rPr lang="ko-KR" altLang="en-US" sz="2000" b="1" spc="600">
                <a:solidFill>
                  <a:schemeClr val="accent1">
                    <a:lumMod val="50000"/>
                  </a:schemeClr>
                </a:solidFill>
              </a:rPr>
              <a:t> </a:t>
            </a:r>
            <a:r>
              <a:rPr lang="ko-KR" altLang="en-US" sz="2000" b="1" spc="600" err="1">
                <a:solidFill>
                  <a:schemeClr val="accent1">
                    <a:lumMod val="50000"/>
                  </a:schemeClr>
                </a:solidFill>
              </a:rPr>
              <a:t>to</a:t>
            </a:r>
            <a:r>
              <a:rPr lang="ko-KR" altLang="en-US" sz="2000" b="1" spc="600">
                <a:solidFill>
                  <a:schemeClr val="accent1">
                    <a:lumMod val="50000"/>
                  </a:schemeClr>
                </a:solidFill>
              </a:rPr>
              <a:t> </a:t>
            </a:r>
            <a:r>
              <a:rPr lang="ko-KR" altLang="en-US" sz="2000" b="1" spc="600" err="1">
                <a:solidFill>
                  <a:schemeClr val="accent1">
                    <a:lumMod val="50000"/>
                  </a:schemeClr>
                </a:solidFill>
              </a:rPr>
              <a:t>item</a:t>
            </a:r>
            <a:r>
              <a:rPr lang="ko-KR" altLang="en-US" sz="2000" b="1" spc="600">
                <a:solidFill>
                  <a:schemeClr val="accent1">
                    <a:lumMod val="50000"/>
                  </a:schemeClr>
                </a:solidFill>
              </a:rPr>
              <a:t>) CDR </a:t>
            </a:r>
            <a:r>
              <a:rPr lang="ko-KR" altLang="en-US" sz="2000" b="1" spc="600" err="1">
                <a:solidFill>
                  <a:schemeClr val="accent1">
                    <a:lumMod val="50000"/>
                  </a:schemeClr>
                </a:solidFill>
              </a:rPr>
              <a:t>are</a:t>
            </a:r>
            <a:r>
              <a:rPr lang="ko-KR" altLang="en-US" sz="2000" b="1" spc="600">
                <a:solidFill>
                  <a:schemeClr val="accent1">
                    <a:lumMod val="50000"/>
                  </a:schemeClr>
                </a:solidFill>
              </a:rPr>
              <a:t> </a:t>
            </a:r>
            <a:r>
              <a:rPr lang="ko-KR" altLang="en-US" sz="2000" b="1" spc="600" err="1">
                <a:solidFill>
                  <a:schemeClr val="accent1">
                    <a:lumMod val="50000"/>
                  </a:schemeClr>
                </a:solidFill>
              </a:rPr>
              <a:t>relatively</a:t>
            </a:r>
          </a:p>
          <a:p>
            <a:r>
              <a:rPr lang="ko-KR" altLang="en-US" sz="2000" b="1" spc="600" err="1">
                <a:solidFill>
                  <a:schemeClr val="accent1">
                    <a:lumMod val="50000"/>
                  </a:schemeClr>
                </a:solidFill>
              </a:rPr>
              <a:t>new</a:t>
            </a:r>
            <a:r>
              <a:rPr lang="ko-KR" altLang="en-US" sz="2000" b="1" spc="600">
                <a:solidFill>
                  <a:schemeClr val="accent1">
                    <a:lumMod val="50000"/>
                  </a:schemeClr>
                </a:solidFill>
              </a:rPr>
              <a:t> </a:t>
            </a:r>
            <a:r>
              <a:rPr lang="ko-KR" altLang="en-US" sz="2000" b="1" spc="600" err="1">
                <a:solidFill>
                  <a:schemeClr val="accent1">
                    <a:lumMod val="50000"/>
                  </a:schemeClr>
                </a:solidFill>
              </a:rPr>
              <a:t>on</a:t>
            </a:r>
            <a:r>
              <a:rPr lang="ko-KR" altLang="en-US" sz="2000" b="1" spc="600">
                <a:solidFill>
                  <a:schemeClr val="accent1">
                    <a:lumMod val="50000"/>
                  </a:schemeClr>
                </a:solidFill>
              </a:rPr>
              <a:t> </a:t>
            </a:r>
            <a:r>
              <a:rPr lang="ko-KR" altLang="en-US" sz="2000" b="1" spc="600" err="1">
                <a:solidFill>
                  <a:schemeClr val="accent1">
                    <a:lumMod val="50000"/>
                  </a:schemeClr>
                </a:solidFill>
              </a:rPr>
              <a:t>the</a:t>
            </a:r>
            <a:r>
              <a:rPr lang="ko-KR" altLang="en-US" sz="2000" b="1" spc="600">
                <a:solidFill>
                  <a:schemeClr val="accent1">
                    <a:lumMod val="50000"/>
                  </a:schemeClr>
                </a:solidFill>
              </a:rPr>
              <a:t> </a:t>
            </a:r>
            <a:r>
              <a:rPr lang="ko-KR" altLang="en-US" sz="2000" b="1" spc="600" err="1">
                <a:solidFill>
                  <a:schemeClr val="accent1">
                    <a:lumMod val="50000"/>
                  </a:schemeClr>
                </a:solidFill>
              </a:rPr>
              <a:t>market</a:t>
            </a:r>
          </a:p>
        </p:txBody>
      </p:sp>
      <p:sp>
        <p:nvSpPr>
          <p:cNvPr id="5" name="TextBox 4">
            <a:extLst>
              <a:ext uri="{FF2B5EF4-FFF2-40B4-BE49-F238E27FC236}">
                <a16:creationId xmlns:a16="http://schemas.microsoft.com/office/drawing/2014/main" id="{46917226-5A41-A010-242B-90432022EB60}"/>
              </a:ext>
            </a:extLst>
          </p:cNvPr>
          <p:cNvSpPr txBox="1"/>
          <p:nvPr/>
        </p:nvSpPr>
        <p:spPr>
          <a:xfrm>
            <a:off x="420179" y="175075"/>
            <a:ext cx="663964" cy="307777"/>
          </a:xfrm>
          <a:prstGeom prst="rect">
            <a:avLst/>
          </a:prstGeom>
          <a:noFill/>
        </p:spPr>
        <p:txBody>
          <a:bodyPr wrap="none" rtlCol="0">
            <a:spAutoFit/>
          </a:bodyPr>
          <a:lstStyle/>
          <a:p>
            <a:pPr algn="ctr"/>
            <a:r>
              <a:rPr lang="en-US" altLang="ko-KR" sz="1400">
                <a:solidFill>
                  <a:schemeClr val="bg1"/>
                </a:solidFill>
              </a:rPr>
              <a:t>Part 3</a:t>
            </a:r>
            <a:endParaRPr lang="ko-KR" altLang="en-US" sz="1400">
              <a:solidFill>
                <a:schemeClr val="bg1"/>
              </a:solidFill>
            </a:endParaRPr>
          </a:p>
        </p:txBody>
      </p:sp>
      <p:pic>
        <p:nvPicPr>
          <p:cNvPr id="4" name="그림 5">
            <a:extLst>
              <a:ext uri="{FF2B5EF4-FFF2-40B4-BE49-F238E27FC236}">
                <a16:creationId xmlns:a16="http://schemas.microsoft.com/office/drawing/2014/main" id="{CEFEEEB0-694F-1325-D549-8A41354ECFB4}"/>
              </a:ext>
            </a:extLst>
          </p:cNvPr>
          <p:cNvPicPr>
            <a:picLocks noChangeAspect="1"/>
          </p:cNvPicPr>
          <p:nvPr/>
        </p:nvPicPr>
        <p:blipFill>
          <a:blip r:embed="rId3"/>
          <a:stretch>
            <a:fillRect/>
          </a:stretch>
        </p:blipFill>
        <p:spPr>
          <a:xfrm>
            <a:off x="991480" y="1022175"/>
            <a:ext cx="4589257" cy="5694251"/>
          </a:xfrm>
          <a:prstGeom prst="rect">
            <a:avLst/>
          </a:prstGeom>
        </p:spPr>
      </p:pic>
      <p:sp>
        <p:nvSpPr>
          <p:cNvPr id="7" name="TextBox 6">
            <a:extLst>
              <a:ext uri="{FF2B5EF4-FFF2-40B4-BE49-F238E27FC236}">
                <a16:creationId xmlns:a16="http://schemas.microsoft.com/office/drawing/2014/main" id="{B23DBCA9-5192-7598-01B3-D44C0CF8981D}"/>
              </a:ext>
            </a:extLst>
          </p:cNvPr>
          <p:cNvSpPr txBox="1"/>
          <p:nvPr/>
        </p:nvSpPr>
        <p:spPr>
          <a:xfrm>
            <a:off x="5850042" y="2046535"/>
            <a:ext cx="633872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sz="2400" err="1"/>
              <a:t>Watcha</a:t>
            </a:r>
            <a:r>
              <a:rPr lang="en-US" altLang="ko-KR" sz="2400"/>
              <a:t> launched webtoon services recently on October 2022.</a:t>
            </a:r>
          </a:p>
          <a:p>
            <a:endParaRPr lang="en-US" altLang="ko-KR" sz="2400">
              <a:ea typeface="+mn-lt"/>
              <a:cs typeface="+mn-lt"/>
            </a:endParaRPr>
          </a:p>
          <a:p>
            <a:pPr>
              <a:buFont typeface="Arial,Sans-Serif"/>
            </a:pPr>
            <a:endParaRPr lang="en-US" altLang="ko-KR" sz="2400">
              <a:ea typeface="+mn-lt"/>
              <a:cs typeface="+mn-lt"/>
            </a:endParaRPr>
          </a:p>
          <a:p>
            <a:pPr marL="285750" indent="-285750">
              <a:buFont typeface="Arial,Sans-Serif"/>
              <a:buChar char="•"/>
            </a:pPr>
            <a:endParaRPr lang="en-US" altLang="ko-KR" sz="2400"/>
          </a:p>
          <a:p>
            <a:endParaRPr lang="ko-KR" altLang="en-US" sz="2400"/>
          </a:p>
        </p:txBody>
      </p:sp>
    </p:spTree>
    <p:extLst>
      <p:ext uri="{BB962C8B-B14F-4D97-AF65-F5344CB8AC3E}">
        <p14:creationId xmlns:p14="http://schemas.microsoft.com/office/powerpoint/2010/main" val="3289406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위쪽 모서리 1">
            <a:extLst>
              <a:ext uri="{FF2B5EF4-FFF2-40B4-BE49-F238E27FC236}">
                <a16:creationId xmlns:a16="http://schemas.microsoft.com/office/drawing/2014/main" id="{72AD9708-7184-D0D2-8447-0FC756BFA607}"/>
              </a:ext>
            </a:extLst>
          </p:cNvPr>
          <p:cNvSpPr/>
          <p:nvPr/>
        </p:nvSpPr>
        <p:spPr>
          <a:xfrm flipV="1">
            <a:off x="423746" y="0"/>
            <a:ext cx="657922" cy="947854"/>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C8C11F40-27D1-5395-3684-92A7CD1FC542}"/>
              </a:ext>
            </a:extLst>
          </p:cNvPr>
          <p:cNvSpPr txBox="1"/>
          <p:nvPr/>
        </p:nvSpPr>
        <p:spPr>
          <a:xfrm>
            <a:off x="1159727" y="140060"/>
            <a:ext cx="5687070" cy="400110"/>
          </a:xfrm>
          <a:prstGeom prst="rect">
            <a:avLst/>
          </a:prstGeom>
          <a:noFill/>
        </p:spPr>
        <p:txBody>
          <a:bodyPr wrap="none" lIns="91440" tIns="45720" rIns="91440" bIns="45720" rtlCol="0" anchor="t">
            <a:spAutoFit/>
          </a:bodyPr>
          <a:lstStyle/>
          <a:p>
            <a:r>
              <a:rPr lang="ko-KR" altLang="en-US" sz="2000" b="1" spc="600">
                <a:solidFill>
                  <a:schemeClr val="accent1">
                    <a:lumMod val="50000"/>
                  </a:schemeClr>
                </a:solidFill>
              </a:rPr>
              <a:t>CDR </a:t>
            </a:r>
            <a:r>
              <a:rPr lang="ko-KR" altLang="en-US" sz="2000" b="1" spc="600" err="1">
                <a:solidFill>
                  <a:schemeClr val="accent1">
                    <a:lumMod val="50000"/>
                  </a:schemeClr>
                </a:solidFill>
              </a:rPr>
              <a:t>research</a:t>
            </a:r>
            <a:r>
              <a:rPr lang="ko-KR" altLang="en-US" sz="2000" b="1" spc="600">
                <a:solidFill>
                  <a:schemeClr val="accent1">
                    <a:lumMod val="50000"/>
                  </a:schemeClr>
                </a:solidFill>
              </a:rPr>
              <a:t> </a:t>
            </a:r>
            <a:r>
              <a:rPr lang="ko-KR" altLang="en-US" sz="2000" b="1" spc="600" err="1">
                <a:solidFill>
                  <a:schemeClr val="accent1">
                    <a:lumMod val="50000"/>
                  </a:schemeClr>
                </a:solidFill>
              </a:rPr>
              <a:t>is</a:t>
            </a:r>
            <a:r>
              <a:rPr lang="ko-KR" altLang="en-US" sz="2000" b="1" spc="600">
                <a:solidFill>
                  <a:schemeClr val="accent1">
                    <a:lumMod val="50000"/>
                  </a:schemeClr>
                </a:solidFill>
              </a:rPr>
              <a:t> </a:t>
            </a:r>
            <a:r>
              <a:rPr lang="ko-KR" altLang="en-US" sz="2000" b="1" spc="600" err="1">
                <a:solidFill>
                  <a:schemeClr val="accent1">
                    <a:lumMod val="50000"/>
                  </a:schemeClr>
                </a:solidFill>
              </a:rPr>
              <a:t>still</a:t>
            </a:r>
            <a:r>
              <a:rPr lang="ko-KR" altLang="en-US" sz="2000" b="1" spc="600">
                <a:solidFill>
                  <a:schemeClr val="accent1">
                    <a:lumMod val="50000"/>
                  </a:schemeClr>
                </a:solidFill>
              </a:rPr>
              <a:t> </a:t>
            </a:r>
            <a:r>
              <a:rPr lang="ko-KR" altLang="en-US" sz="2000" b="1" spc="600" err="1">
                <a:solidFill>
                  <a:schemeClr val="accent1">
                    <a:lumMod val="50000"/>
                  </a:schemeClr>
                </a:solidFill>
              </a:rPr>
              <a:t>ongoing</a:t>
            </a:r>
            <a:r>
              <a:rPr lang="ko-KR" altLang="en-US" sz="2000" b="1" spc="600">
                <a:solidFill>
                  <a:schemeClr val="accent1">
                    <a:lumMod val="50000"/>
                  </a:schemeClr>
                </a:solidFill>
              </a:rPr>
              <a:t>..</a:t>
            </a:r>
          </a:p>
        </p:txBody>
      </p:sp>
      <p:sp>
        <p:nvSpPr>
          <p:cNvPr id="5" name="TextBox 4">
            <a:extLst>
              <a:ext uri="{FF2B5EF4-FFF2-40B4-BE49-F238E27FC236}">
                <a16:creationId xmlns:a16="http://schemas.microsoft.com/office/drawing/2014/main" id="{46917226-5A41-A010-242B-90432022EB60}"/>
              </a:ext>
            </a:extLst>
          </p:cNvPr>
          <p:cNvSpPr txBox="1"/>
          <p:nvPr/>
        </p:nvSpPr>
        <p:spPr>
          <a:xfrm>
            <a:off x="420179" y="175075"/>
            <a:ext cx="663964" cy="307777"/>
          </a:xfrm>
          <a:prstGeom prst="rect">
            <a:avLst/>
          </a:prstGeom>
          <a:noFill/>
        </p:spPr>
        <p:txBody>
          <a:bodyPr wrap="none" rtlCol="0">
            <a:spAutoFit/>
          </a:bodyPr>
          <a:lstStyle/>
          <a:p>
            <a:pPr algn="ctr"/>
            <a:r>
              <a:rPr lang="en-US" altLang="ko-KR" sz="1400">
                <a:solidFill>
                  <a:schemeClr val="bg1"/>
                </a:solidFill>
              </a:rPr>
              <a:t>Part 3</a:t>
            </a:r>
            <a:endParaRPr lang="ko-KR" altLang="en-US" sz="1400">
              <a:solidFill>
                <a:schemeClr val="bg1"/>
              </a:solidFill>
            </a:endParaRPr>
          </a:p>
        </p:txBody>
      </p:sp>
      <p:pic>
        <p:nvPicPr>
          <p:cNvPr id="4" name="그림 5" descr="텍스트이(가) 표시된 사진&#10;&#10;자동 생성된 설명">
            <a:extLst>
              <a:ext uri="{FF2B5EF4-FFF2-40B4-BE49-F238E27FC236}">
                <a16:creationId xmlns:a16="http://schemas.microsoft.com/office/drawing/2014/main" id="{1E48BE50-B167-3C00-756A-92C3303E8CB8}"/>
              </a:ext>
            </a:extLst>
          </p:cNvPr>
          <p:cNvPicPr>
            <a:picLocks noChangeAspect="1"/>
          </p:cNvPicPr>
          <p:nvPr/>
        </p:nvPicPr>
        <p:blipFill>
          <a:blip r:embed="rId3"/>
          <a:stretch>
            <a:fillRect/>
          </a:stretch>
        </p:blipFill>
        <p:spPr>
          <a:xfrm>
            <a:off x="290945" y="1059314"/>
            <a:ext cx="4486563" cy="5813097"/>
          </a:xfrm>
          <a:prstGeom prst="rect">
            <a:avLst/>
          </a:prstGeom>
        </p:spPr>
      </p:pic>
      <p:sp>
        <p:nvSpPr>
          <p:cNvPr id="7" name="TextBox 6">
            <a:extLst>
              <a:ext uri="{FF2B5EF4-FFF2-40B4-BE49-F238E27FC236}">
                <a16:creationId xmlns:a16="http://schemas.microsoft.com/office/drawing/2014/main" id="{169BB4B1-B6DD-393B-C1CB-076EDAD6AEBF}"/>
              </a:ext>
            </a:extLst>
          </p:cNvPr>
          <p:cNvSpPr txBox="1"/>
          <p:nvPr/>
        </p:nvSpPr>
        <p:spPr>
          <a:xfrm>
            <a:off x="4643176" y="1826304"/>
            <a:ext cx="7448690"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i="1">
                <a:ea typeface="+mn-lt"/>
                <a:cs typeface="+mn-lt"/>
              </a:rPr>
              <a:t>“to improve the recommendation accuracy in the target domain </a:t>
            </a:r>
            <a:r>
              <a:rPr lang="en-US" sz="2400">
                <a:ea typeface="+mn-lt"/>
                <a:cs typeface="+mn-lt"/>
              </a:rPr>
              <a:t>··· </a:t>
            </a:r>
            <a:r>
              <a:rPr lang="en-US" sz="2400" i="1">
                <a:ea typeface="+mn-lt"/>
                <a:cs typeface="+mn-lt"/>
              </a:rPr>
              <a:t>Therefore, how to build a suitable content-based relation in single-target CDR (content- level relevance) scenario is very important and challenging.”</a:t>
            </a:r>
            <a:endParaRPr lang="ko-KR" altLang="en-US"/>
          </a:p>
          <a:p>
            <a:endParaRPr lang="en-US" altLang="ko-KR" sz="2400">
              <a:ea typeface="+mn-lt"/>
              <a:cs typeface="+mn-lt"/>
            </a:endParaRPr>
          </a:p>
          <a:p>
            <a:pPr>
              <a:buFont typeface="Arial,Sans-Serif"/>
            </a:pPr>
            <a:endParaRPr lang="en-US" altLang="ko-KR" sz="2400">
              <a:ea typeface="+mn-lt"/>
              <a:cs typeface="+mn-lt"/>
            </a:endParaRPr>
          </a:p>
          <a:p>
            <a:pPr marL="285750" indent="-285750">
              <a:buFont typeface="Arial,Sans-Serif"/>
              <a:buChar char="•"/>
            </a:pPr>
            <a:endParaRPr lang="en-US" altLang="ko-KR" sz="2400"/>
          </a:p>
          <a:p>
            <a:endParaRPr lang="ko-KR" altLang="en-US" sz="2400"/>
          </a:p>
        </p:txBody>
      </p:sp>
    </p:spTree>
    <p:extLst>
      <p:ext uri="{BB962C8B-B14F-4D97-AF65-F5344CB8AC3E}">
        <p14:creationId xmlns:p14="http://schemas.microsoft.com/office/powerpoint/2010/main" val="195653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descr="텍스트, 오래된, 비, 일이(가) 표시된 사진&#10;&#10;자동 생성된 설명">
            <a:extLst>
              <a:ext uri="{FF2B5EF4-FFF2-40B4-BE49-F238E27FC236}">
                <a16:creationId xmlns:a16="http://schemas.microsoft.com/office/drawing/2014/main" id="{7DF18279-550F-9EA1-3EF9-11CCBF6C3865}"/>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6" name="직사각형 5">
            <a:extLst>
              <a:ext uri="{FF2B5EF4-FFF2-40B4-BE49-F238E27FC236}">
                <a16:creationId xmlns:a16="http://schemas.microsoft.com/office/drawing/2014/main" id="{8C6702EF-D857-B446-2E6B-F2DDC245C93A}"/>
              </a:ext>
            </a:extLst>
          </p:cNvPr>
          <p:cNvSpPr/>
          <p:nvPr/>
        </p:nvSpPr>
        <p:spPr>
          <a:xfrm>
            <a:off x="0" y="-9237"/>
            <a:ext cx="12192000" cy="68580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77724577-FA17-E45D-4684-71FF5A987DEE}"/>
              </a:ext>
            </a:extLst>
          </p:cNvPr>
          <p:cNvSpPr txBox="1"/>
          <p:nvPr/>
        </p:nvSpPr>
        <p:spPr>
          <a:xfrm>
            <a:off x="9998245" y="6578779"/>
            <a:ext cx="2194833" cy="230832"/>
          </a:xfrm>
          <a:prstGeom prst="rect">
            <a:avLst/>
          </a:prstGeom>
          <a:noFill/>
        </p:spPr>
        <p:txBody>
          <a:bodyPr wrap="none" rtlCol="0">
            <a:spAutoFit/>
          </a:bodyPr>
          <a:lstStyle/>
          <a:p>
            <a:pPr algn="r"/>
            <a:r>
              <a:rPr lang="en-US" altLang="ko-KR" sz="900">
                <a:solidFill>
                  <a:schemeClr val="bg1"/>
                </a:solidFill>
                <a:latin typeface="Arial" panose="020B0604020202020204" pitchFamily="34" charset="0"/>
                <a:cs typeface="Arial" panose="020B0604020202020204" pitchFamily="34" charset="0"/>
              </a:rPr>
              <a:t>ⓒSaebyeol Yu.</a:t>
            </a:r>
            <a:r>
              <a:rPr lang="ko-KR" altLang="en-US" sz="900">
                <a:solidFill>
                  <a:schemeClr val="bg1"/>
                </a:solidFill>
                <a:latin typeface="Arial" panose="020B0604020202020204" pitchFamily="34" charset="0"/>
                <a:cs typeface="Arial" panose="020B0604020202020204" pitchFamily="34" charset="0"/>
              </a:rPr>
              <a:t> </a:t>
            </a:r>
            <a:r>
              <a:rPr lang="en-US" altLang="ko-KR" sz="900" err="1">
                <a:solidFill>
                  <a:schemeClr val="bg1"/>
                </a:solidFill>
                <a:latin typeface="Arial" panose="020B0604020202020204" pitchFamily="34" charset="0"/>
                <a:cs typeface="Arial" panose="020B0604020202020204" pitchFamily="34" charset="0"/>
              </a:rPr>
              <a:t>Saebyeol’s</a:t>
            </a:r>
            <a:r>
              <a:rPr lang="ko-KR" altLang="en-US" sz="900">
                <a:solidFill>
                  <a:schemeClr val="bg1"/>
                </a:solidFill>
                <a:latin typeface="Arial" panose="020B0604020202020204" pitchFamily="34" charset="0"/>
                <a:cs typeface="Arial" panose="020B0604020202020204" pitchFamily="34" charset="0"/>
              </a:rPr>
              <a:t> </a:t>
            </a:r>
            <a:r>
              <a:rPr lang="en-US" altLang="ko-KR" sz="900">
                <a:solidFill>
                  <a:schemeClr val="bg1"/>
                </a:solidFill>
                <a:latin typeface="Arial" panose="020B0604020202020204" pitchFamily="34" charset="0"/>
                <a:cs typeface="Arial" panose="020B0604020202020204" pitchFamily="34" charset="0"/>
              </a:rPr>
              <a:t>PowerPoint</a:t>
            </a:r>
            <a:endParaRPr lang="ko-KR" altLang="en-US" sz="900">
              <a:solidFill>
                <a:schemeClr val="bg1"/>
              </a:solidFill>
              <a:latin typeface="Arial" panose="020B0604020202020204" pitchFamily="34" charset="0"/>
              <a:cs typeface="Arial" panose="020B0604020202020204" pitchFamily="34" charset="0"/>
            </a:endParaRPr>
          </a:p>
        </p:txBody>
      </p:sp>
      <p:pic>
        <p:nvPicPr>
          <p:cNvPr id="8" name="그래픽 7" descr="가로줄로 채워진 원">
            <a:extLst>
              <a:ext uri="{FF2B5EF4-FFF2-40B4-BE49-F238E27FC236}">
                <a16:creationId xmlns:a16="http://schemas.microsoft.com/office/drawing/2014/main" id="{11F67D44-0D5A-3620-F513-E16E548EEB2A}"/>
              </a:ext>
            </a:extLst>
          </p:cNvPr>
          <p:cNvPicPr>
            <a:picLocks noChangeAspect="1"/>
          </p:cNvPicPr>
          <p:nvPr/>
        </p:nvPicPr>
        <p:blipFill>
          <a:blip r:embed="rId3" cstate="screen">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3315" y="1438508"/>
            <a:ext cx="2202381" cy="2202381"/>
          </a:xfrm>
          <a:prstGeom prst="rect">
            <a:avLst/>
          </a:prstGeom>
        </p:spPr>
      </p:pic>
      <p:pic>
        <p:nvPicPr>
          <p:cNvPr id="9" name="그래픽 8" descr="가로줄로 채워진 원">
            <a:extLst>
              <a:ext uri="{FF2B5EF4-FFF2-40B4-BE49-F238E27FC236}">
                <a16:creationId xmlns:a16="http://schemas.microsoft.com/office/drawing/2014/main" id="{038AA26E-3124-F044-ECE6-F984F6313ED4}"/>
              </a:ext>
            </a:extLst>
          </p:cNvPr>
          <p:cNvPicPr>
            <a:picLocks noChangeAspect="1"/>
          </p:cNvPicPr>
          <p:nvPr/>
        </p:nvPicPr>
        <p:blipFill>
          <a:blip r:embed="rId5" cstate="screen">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42596" y="3371915"/>
            <a:ext cx="2560534" cy="2560534"/>
          </a:xfrm>
          <a:prstGeom prst="rect">
            <a:avLst/>
          </a:prstGeom>
        </p:spPr>
      </p:pic>
      <p:grpSp>
        <p:nvGrpSpPr>
          <p:cNvPr id="10" name="그룹 9">
            <a:extLst>
              <a:ext uri="{FF2B5EF4-FFF2-40B4-BE49-F238E27FC236}">
                <a16:creationId xmlns:a16="http://schemas.microsoft.com/office/drawing/2014/main" id="{1B8A28AF-E8AA-5BA7-2BEB-AE10C01D07AD}"/>
              </a:ext>
            </a:extLst>
          </p:cNvPr>
          <p:cNvGrpSpPr/>
          <p:nvPr/>
        </p:nvGrpSpPr>
        <p:grpSpPr>
          <a:xfrm>
            <a:off x="2699573" y="2902231"/>
            <a:ext cx="1292341" cy="1053574"/>
            <a:chOff x="3803546" y="2667813"/>
            <a:chExt cx="1292341" cy="1053574"/>
          </a:xfrm>
        </p:grpSpPr>
        <p:sp>
          <p:nvSpPr>
            <p:cNvPr id="11" name="TextBox 10">
              <a:extLst>
                <a:ext uri="{FF2B5EF4-FFF2-40B4-BE49-F238E27FC236}">
                  <a16:creationId xmlns:a16="http://schemas.microsoft.com/office/drawing/2014/main" id="{6B310FAF-D79A-1E66-98CB-451B8ED76947}"/>
                </a:ext>
              </a:extLst>
            </p:cNvPr>
            <p:cNvSpPr txBox="1"/>
            <p:nvPr/>
          </p:nvSpPr>
          <p:spPr>
            <a:xfrm>
              <a:off x="3803546" y="3136612"/>
              <a:ext cx="1292341" cy="584775"/>
            </a:xfrm>
            <a:prstGeom prst="rect">
              <a:avLst/>
            </a:prstGeom>
            <a:noFill/>
          </p:spPr>
          <p:txBody>
            <a:bodyPr wrap="none" rtlCol="0">
              <a:spAutoFit/>
            </a:bodyPr>
            <a:lstStyle/>
            <a:p>
              <a:r>
                <a:rPr lang="en-US" altLang="ko-KR" sz="3200" b="1">
                  <a:solidFill>
                    <a:schemeClr val="bg1"/>
                  </a:solidFill>
                </a:rPr>
                <a:t>Model</a:t>
              </a:r>
              <a:endParaRPr lang="ko-KR" altLang="en-US" sz="3200" b="1">
                <a:solidFill>
                  <a:schemeClr val="bg1"/>
                </a:solidFill>
              </a:endParaRPr>
            </a:p>
          </p:txBody>
        </p:sp>
        <p:sp>
          <p:nvSpPr>
            <p:cNvPr id="12" name="TextBox 11">
              <a:extLst>
                <a:ext uri="{FF2B5EF4-FFF2-40B4-BE49-F238E27FC236}">
                  <a16:creationId xmlns:a16="http://schemas.microsoft.com/office/drawing/2014/main" id="{9C48BB07-DBE7-2268-641A-96249AFE07C2}"/>
                </a:ext>
              </a:extLst>
            </p:cNvPr>
            <p:cNvSpPr txBox="1"/>
            <p:nvPr/>
          </p:nvSpPr>
          <p:spPr>
            <a:xfrm>
              <a:off x="3803546" y="2667813"/>
              <a:ext cx="869149" cy="400110"/>
            </a:xfrm>
            <a:prstGeom prst="rect">
              <a:avLst/>
            </a:prstGeom>
            <a:noFill/>
          </p:spPr>
          <p:txBody>
            <a:bodyPr wrap="none" rtlCol="0">
              <a:spAutoFit/>
            </a:bodyPr>
            <a:lstStyle/>
            <a:p>
              <a:r>
                <a:rPr lang="en-US" altLang="ko-KR" sz="2000">
                  <a:solidFill>
                    <a:schemeClr val="bg1"/>
                  </a:solidFill>
                </a:rPr>
                <a:t>Part 2</a:t>
              </a:r>
              <a:endParaRPr lang="ko-KR" altLang="en-US" sz="2000">
                <a:solidFill>
                  <a:schemeClr val="bg1"/>
                </a:solidFill>
              </a:endParaRPr>
            </a:p>
          </p:txBody>
        </p:sp>
      </p:grpSp>
    </p:spTree>
    <p:extLst>
      <p:ext uri="{BB962C8B-B14F-4D97-AF65-F5344CB8AC3E}">
        <p14:creationId xmlns:p14="http://schemas.microsoft.com/office/powerpoint/2010/main" val="3888227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테마">
  <a:themeElements>
    <a:clrScheme name="230227_B">
      <a:dk1>
        <a:sysClr val="windowText" lastClr="000000"/>
      </a:dk1>
      <a:lt1>
        <a:sysClr val="window" lastClr="FFFFFF"/>
      </a:lt1>
      <a:dk2>
        <a:srgbClr val="44546A"/>
      </a:dk2>
      <a:lt2>
        <a:srgbClr val="E7E6E6"/>
      </a:lt2>
      <a:accent1>
        <a:srgbClr val="343C49"/>
      </a:accent1>
      <a:accent2>
        <a:srgbClr val="0273A9"/>
      </a:accent2>
      <a:accent3>
        <a:srgbClr val="5AB2D7"/>
      </a:accent3>
      <a:accent4>
        <a:srgbClr val="F0E8DE"/>
      </a:accent4>
      <a:accent5>
        <a:srgbClr val="919693"/>
      </a:accent5>
      <a:accent6>
        <a:srgbClr val="6C7A84"/>
      </a:accent6>
      <a:hlink>
        <a:srgbClr val="262626"/>
      </a:hlink>
      <a:folHlink>
        <a:srgbClr val="262626"/>
      </a:folHlink>
    </a:clrScheme>
    <a:fontScheme name="Pretendard Black_">
      <a:majorFont>
        <a:latin typeface="Pretendard Black"/>
        <a:ea typeface="Pretendard Black"/>
        <a:cs typeface=""/>
      </a:majorFont>
      <a:minorFont>
        <a:latin typeface="Pretendard"/>
        <a:ea typeface="Pretendar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933</Words>
  <Application>Microsoft Office PowerPoint</Application>
  <PresentationFormat>와이드스크린</PresentationFormat>
  <Paragraphs>211</Paragraphs>
  <Slides>19</Slides>
  <Notes>5</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19</vt:i4>
      </vt:variant>
    </vt:vector>
  </HeadingPairs>
  <TitlesOfParts>
    <vt:vector size="26" baseType="lpstr">
      <vt:lpstr>Arial,Sans-Serif</vt:lpstr>
      <vt:lpstr>Pretendard</vt:lpstr>
      <vt:lpstr>Pretendard Black</vt:lpstr>
      <vt:lpstr>Arial</vt:lpstr>
      <vt:lpstr>Calibri</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Yu Saebyeol</dc:creator>
  <cp:lastModifiedBy>이지형</cp:lastModifiedBy>
  <cp:revision>20</cp:revision>
  <dcterms:created xsi:type="dcterms:W3CDTF">2023-02-13T04:30:31Z</dcterms:created>
  <dcterms:modified xsi:type="dcterms:W3CDTF">2023-03-24T02:32:58Z</dcterms:modified>
</cp:coreProperties>
</file>