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1_D3D85ECA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2C_76D0B10E.xml" ContentType="application/vnd.ms-powerpoint.comments+xml"/>
  <Override PartName="/ppt/notesSlides/notesSlide9.xml" ContentType="application/vnd.openxmlformats-officedocument.presentationml.notesSlide+xml"/>
  <Override PartName="/ppt/comments/modernComment_12F_92938D3A.xml" ContentType="application/vnd.ms-powerpoint.comments+xml"/>
  <Override PartName="/ppt/notesSlides/notesSlide10.xml" ContentType="application/vnd.openxmlformats-officedocument.presentationml.notesSlide+xml"/>
  <Override PartName="/ppt/comments/modernComment_126_DD2776A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2D_8A1127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6" r:id="rId2"/>
    <p:sldId id="289" r:id="rId3"/>
    <p:sldId id="278" r:id="rId4"/>
    <p:sldId id="281" r:id="rId5"/>
    <p:sldId id="273" r:id="rId6"/>
    <p:sldId id="272" r:id="rId7"/>
    <p:sldId id="292" r:id="rId8"/>
    <p:sldId id="298" r:id="rId9"/>
    <p:sldId id="300" r:id="rId10"/>
    <p:sldId id="303" r:id="rId11"/>
    <p:sldId id="294" r:id="rId12"/>
    <p:sldId id="299" r:id="rId13"/>
    <p:sldId id="301" r:id="rId14"/>
    <p:sldId id="30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D8D122-EDFF-BD27-01B2-091442CC9B68}" name="조용현" initials="조" userId="S::tootoxic@o365.skku.edu::9a51fa85-7343-4a59-b3c3-a4f10c1d6d4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AB9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DDDEE-BFED-4590-801A-866989FDC2BE}" v="312" dt="2023-03-15T15:32:25.002"/>
    <p1510:client id="{074520EC-9383-4261-A6E4-B385DC7BE9A1}" v="35" dt="2023-03-15T14:56:20.099"/>
    <p1510:client id="{1A9C88BD-85F5-495C-8F2B-93D47C2EB78E}" v="199" dt="2023-03-15T02:48:20.677"/>
    <p1510:client id="{27A0AA68-1AE7-489A-A30D-CA52BF74EAA2}" v="134" dt="2023-03-16T08:35:30.679"/>
    <p1510:client id="{472F2A80-80CA-42A2-BD8C-25D47498E693}" v="585" dt="2023-03-15T09:05:13.199"/>
    <p1510:client id="{47F4ACF5-D66E-461D-9785-29ADAA2A2661}" v="12" dt="2023-03-14T03:12:19.113"/>
    <p1510:client id="{49149F43-B0F8-44FC-9AC8-FCE8123983ED}" v="296" dt="2023-03-16T13:15:49.104"/>
    <p1510:client id="{5A429524-15B2-4656-A594-1F89B8A09EB0}" v="398" dt="2023-03-15T15:56:07.724"/>
    <p1510:client id="{70386AF1-4F33-4C30-8AC6-17B5FA0C014F}" v="1030" dt="2023-03-15T17:35:03.889"/>
    <p1510:client id="{70A8854D-2C2C-4CEE-9009-5C1ED3CDF934}" v="44" dt="2023-03-13T02:52:02.681"/>
    <p1510:client id="{7184D157-B11B-4D82-BBD2-9F0B16FF4376}" v="523" dt="2023-03-13T07:01:53.064"/>
    <p1510:client id="{7B9CA605-451E-43FD-BD21-4C582B1A8954}" v="28" dt="2023-03-15T09:19:04.979"/>
    <p1510:client id="{8304D597-C2D2-402B-B713-600D12FF9D77}" v="501" dt="2023-03-13T05:07:06.357"/>
    <p1510:client id="{9129F477-4ABF-40A2-B249-215FA8A7161B}" v="977" dt="2023-03-16T13:36:07.846"/>
    <p1510:client id="{91A5B4CC-058B-4BEB-9C67-1DB405334570}" v="186" dt="2023-03-15T14:42:13.460"/>
    <p1510:client id="{98193163-FF4A-49DB-93BC-5B2B7C8219DD}" v="18" dt="2023-03-15T08:08:41.981"/>
    <p1510:client id="{9C3AF54E-C8D1-431E-BF4B-463F2DE8E78E}" v="97" dt="2023-03-16T11:08:41.186"/>
    <p1510:client id="{A0773F26-A140-4570-8116-2C61159F05BA}" v="48" dt="2023-03-13T06:02:02.207"/>
    <p1510:client id="{A40CB9AF-881E-4F03-AB40-64133E6C82F3}" v="32" dt="2023-03-16T02:01:05.285"/>
    <p1510:client id="{AD94CF59-C34A-4257-9E21-7F6945420D9C}" v="4" dt="2023-03-13T02:55:14.935"/>
    <p1510:client id="{BACB29E0-D34C-4C88-A35C-12C76D679CFE}" v="76" dt="2023-03-16T13:36:20.351"/>
    <p1510:client id="{C405258D-B7A3-4E62-8997-3CCF58FAF499}" v="190" dt="2023-03-16T08:30:45.674"/>
    <p1510:client id="{D2FDD90A-7D50-4F35-B568-A9FB9D583E0A}" v="16" dt="2023-03-14T04:39:31.979"/>
    <p1510:client id="{D5B8A6F4-1E0B-459A-A0B0-6D437EDEBBEC}" v="820" dt="2023-03-15T15:40:03.723"/>
    <p1510:client id="{D98E461E-1806-44FD-8B09-5A1549435252}" v="113" dt="2023-03-15T07:59:12.292"/>
    <p1510:client id="{DC59B794-FA80-4287-AA04-4F2C706B819F}" v="263" dt="2023-03-16T07:56:05.954"/>
    <p1510:client id="{DFCF7343-874D-4893-A322-51C6C631D96C}" v="511" dt="2023-03-14T16:16:08.833"/>
    <p1510:client id="{EBC60105-C211-4407-BCB5-8EB7FE781AF3}" v="17" dt="2023-03-16T03:25:44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471" autoAdjust="0"/>
  </p:normalViewPr>
  <p:slideViewPr>
    <p:cSldViewPr snapToGrid="0">
      <p:cViewPr>
        <p:scale>
          <a:sx n="91" d="100"/>
          <a:sy n="91" d="100"/>
        </p:scale>
        <p:origin x="80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11_D3D85E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0E09D3-F713-418D-85FB-B45B94CBC037}" authorId="{C7D8D122-EDFF-BD27-01B2-091442CC9B68}" created="2023-03-23T10:35:10.6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54172618" sldId="273"/>
      <ac:spMk id="5" creationId="{CFB731AF-6F93-EABC-EA3D-1D7CF1BA2231}"/>
      <ac:txMk cp="226" len="37">
        <ac:context len="284" hash="1566858018"/>
      </ac:txMk>
    </ac:txMkLst>
    <p188:pos x="5780935" y="3715833"/>
    <p188:txBody>
      <a:bodyPr/>
      <a:lstStyle/>
      <a:p>
        <a:r>
          <a:rPr lang="en-US"/>
          <a:t>뭔가 쓰다만거 같는데 뭘까요</a:t>
        </a:r>
      </a:p>
    </p188:txBody>
  </p188:cm>
</p188:cmLst>
</file>

<file path=ppt/comments/modernComment_126_DD277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D8EB17-1A56-4F65-AA6D-4B0703470EF8}" authorId="{C7D8D122-EDFF-BD27-01B2-091442CC9B68}" created="2023-03-23T10:31:14.36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1896938" sldId="294"/>
      <ac:spMk id="3" creationId="{5EB166AA-162C-ACFA-53CA-4C0AE8945C4A}"/>
      <ac:txMk cp="314">
        <ac:context len="544" hash="835846385"/>
      </ac:txMk>
    </ac:txMkLst>
    <p188:pos x="6561924" y="2546164"/>
    <p188:txBody>
      <a:bodyPr/>
      <a:lstStyle/>
      <a:p>
        <a:r>
          <a:rPr lang="en-US"/>
          <a:t>우리 플러그인이 제공하는 기능을 어떻게 사용할지는 각 게임 개발사에 달렸다고 하는게 나을 것 같습니다.</a:t>
        </a:r>
      </a:p>
    </p188:txBody>
  </p188:cm>
</p188:cmLst>
</file>

<file path=ppt/comments/modernComment_12C_76D0B1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D089AF-F336-4DA5-B90F-8369ED9E07A6}" authorId="{C7D8D122-EDFF-BD27-01B2-091442CC9B68}" created="2023-03-23T08:59:17.0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93388302" sldId="300"/>
      <ac:spMk id="3" creationId="{5EB166AA-162C-ACFA-53CA-4C0AE8945C4A}"/>
      <ac:txMk cp="50" len="43">
        <ac:context len="120" hash="3086268869"/>
      </ac:txMk>
    </ac:txMkLst>
    <p188:pos x="5749124" y="818964"/>
    <p188:txBody>
      <a:bodyPr/>
      <a:lstStyle/>
      <a:p>
        <a:r>
          <a:rPr lang="en-US"/>
          <a:t>용현 추가</a:t>
        </a:r>
      </a:p>
    </p188:txBody>
  </p188:cm>
  <p188:cm id="{E48EC711-8568-4590-B1A6-E684ECF5F8E9}" authorId="{C7D8D122-EDFF-BD27-01B2-091442CC9B68}" created="2023-03-23T10:48:43.0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93388302" sldId="300"/>
      <ac:spMk id="3" creationId="{5EB166AA-162C-ACFA-53CA-4C0AE8945C4A}"/>
      <ac:txMk cp="239" len="25">
        <ac:context len="265" hash="3325512373"/>
      </ac:txMk>
    </ac:txMkLst>
    <p188:pos x="6090869" y="5012273"/>
    <p188:txBody>
      <a:bodyPr/>
      <a:lstStyle/>
      <a:p>
        <a:r>
          <a:rPr lang="en-US"/>
          <a:t>용현 추가</a:t>
        </a:r>
      </a:p>
    </p188:txBody>
  </p188:cm>
</p188:cmLst>
</file>

<file path=ppt/comments/modernComment_12D_8A112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C81505-D2BB-4FE4-8206-13A45F64B249}" authorId="{C7D8D122-EDFF-BD27-01B2-091442CC9B68}" created="2023-03-23T09:22:20.9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4773758" sldId="301"/>
      <ac:spMk id="3" creationId="{5EB166AA-162C-ACFA-53CA-4C0AE8945C4A}"/>
      <ac:txMk cp="252" len="82">
        <ac:context len="343" hash="2297375327"/>
      </ac:txMk>
    </ac:txMkLst>
    <p188:pos x="11133924" y="3506746"/>
    <p188:txBody>
      <a:bodyPr/>
      <a:lstStyle/>
      <a:p>
        <a:r>
          <a:rPr lang="en-US"/>
          <a:t>우리 프로젝트가 플러그인이 서버에서만 동작한다고 오해할 여지가 있어서 '개발자가 원하면 서버에도' 구현할 수 있도록 모델을 포함한다고 표현을 조금 바꿀 필요가 있는 것 같습니다. 예시)
We will include our ONNX model in  our plugin so that developers can implement our functionality not only in a local machine but also in a server</a:t>
        </a:r>
      </a:p>
    </p188:txBody>
  </p188:cm>
  <p188:cm id="{70D5E1A8-8D2B-473C-A3EC-D6DCE46B13BB}" authorId="{C7D8D122-EDFF-BD27-01B2-091442CC9B68}" created="2023-03-23T09:42:27.92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4773758" sldId="301"/>
      <ac:spMk id="3" creationId="{5EB166AA-162C-ACFA-53CA-4C0AE8945C4A}"/>
      <ac:txMk cp="252">
        <ac:context len="343" hash="2297375327"/>
      </ac:txMk>
    </ac:txMkLst>
    <p188:pos x="9554505" y="2887909"/>
    <p188:txBody>
      <a:bodyPr/>
      <a:lstStyle/>
      <a:p>
        <a:r>
          <a:rPr lang="en-US"/>
          <a:t>제가 노션에 써놓았던 문장이기는 한데 조금 무책임해보여서 표현을 조금 바꾸면 좋을거같습니다. 예시: 언리얼엔진 게임을 개발하거나 즐기는 사람들은 좋은 GPU를 가지고 있기 때문에 이러한 사람들을 타겟으로 하여 개발하는 플러그인이다.</a:t>
        </a:r>
      </a:p>
    </p188:txBody>
  </p188:cm>
</p188:cmLst>
</file>

<file path=ppt/comments/modernComment_12F_92938D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6DDA05-F314-4618-ABA1-3D3B42BA69B7}" authorId="{C7D8D122-EDFF-BD27-01B2-091442CC9B68}" created="2023-03-23T08:59:17.0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9143482" sldId="303"/>
      <ac:spMk id="3" creationId="{5EB166AA-162C-ACFA-53CA-4C0AE8945C4A}"/>
      <ac:txMk cp="0">
        <ac:context len="169" hash="2344750183"/>
      </ac:txMk>
    </ac:txMkLst>
    <p188:pos x="5749124" y="818964"/>
    <p188:txBody>
      <a:bodyPr/>
      <a:lstStyle/>
      <a:p>
        <a:r>
          <a:rPr lang="en-US"/>
          <a:t>용현 추가</a:t>
        </a:r>
      </a:p>
    </p188:txBody>
  </p188:cm>
  <p188:cm id="{7FA15BE2-CB89-492F-A727-1305D9763865}" authorId="{C7D8D122-EDFF-BD27-01B2-091442CC9B68}" created="2023-03-23T10:48:43.0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59143482" sldId="303"/>
      <ac:spMk id="3" creationId="{5EB166AA-162C-ACFA-53CA-4C0AE8945C4A}"/>
      <ac:txMk cp="239" len="25">
        <ac:context len="239" hash="3051398378"/>
      </ac:txMk>
    </ac:txMkLst>
    <p188:pos x="6090869" y="5012273"/>
    <p188:txBody>
      <a:bodyPr/>
      <a:lstStyle/>
      <a:p>
        <a:r>
          <a:rPr lang="en-US"/>
          <a:t>용현 추가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D5DE-0A5A-4E1D-817B-12D9E986DE98}" type="datetimeFigureOut"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C290-D05E-49FF-9F95-B373129B080D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4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22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want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make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animation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easily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real-game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play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time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dirty="0"/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Then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inspired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from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'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kakaotalk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Emotions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with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typing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command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'.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Why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only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? </a:t>
            </a:r>
            <a:endParaRPr lang="ko-KR" dirty="0"/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8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9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This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Deep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program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makes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3D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 </a:t>
            </a:r>
            <a:endParaRPr lang="ko-KR" altLang="en-US" dirty="0"/>
          </a:p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web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application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that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convert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video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3D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animation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 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AI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capture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7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This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Deep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program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makes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3D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 </a:t>
            </a:r>
            <a:endParaRPr lang="ko-KR" altLang="en-US" dirty="0"/>
          </a:p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web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application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that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convert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video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3D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animation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 </a:t>
            </a:r>
          </a:p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AI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capture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want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to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make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animation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 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easily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real-game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play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time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dirty="0"/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Then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we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inspired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from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'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kakaotalk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Emotions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with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typing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command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'.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Why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only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? </a:t>
            </a:r>
            <a:endParaRPr lang="ko-KR" dirty="0"/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8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8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0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3FD9-166D-C0D5-5A4C-7807B57DACC2}"/>
              </a:ext>
            </a:extLst>
          </p:cNvPr>
          <p:cNvSpPr txBox="1"/>
          <p:nvPr userDrawn="1"/>
        </p:nvSpPr>
        <p:spPr>
          <a:xfrm>
            <a:off x="9831918" y="6561667"/>
            <a:ext cx="2360082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fld id="{A27C1CD9-4483-49A6-A734-C36E004034E5}" type="slidenum"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‹#›</a:t>
            </a:fld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EBE879C-4CBF-5DD8-A7FE-6424919FAFF4}"/>
              </a:ext>
            </a:extLst>
          </p:cNvPr>
          <p:cNvCxnSpPr>
            <a:cxnSpLocks/>
          </p:cNvCxnSpPr>
          <p:nvPr userDrawn="1"/>
        </p:nvCxnSpPr>
        <p:spPr>
          <a:xfrm>
            <a:off x="0" y="800209"/>
            <a:ext cx="11353800" cy="0"/>
          </a:xfrm>
          <a:prstGeom prst="line">
            <a:avLst/>
          </a:prstGeom>
          <a:ln w="50800" cap="rnd">
            <a:solidFill>
              <a:srgbClr val="367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B0D5B5-EF8E-DE4C-0E29-30DF7A521EF6}"/>
              </a:ext>
            </a:extLst>
          </p:cNvPr>
          <p:cNvSpPr txBox="1"/>
          <p:nvPr userDrawn="1"/>
        </p:nvSpPr>
        <p:spPr>
          <a:xfrm>
            <a:off x="4773083" y="6561667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2023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Capstone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Design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f-ZA" altLang="ko-KR" dirty="0"/>
              <a:t>2023 Capstone Design Project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EC7C6-C8E1-2DD5-D1A0-216D7656EC35}"/>
              </a:ext>
            </a:extLst>
          </p:cNvPr>
          <p:cNvSpPr txBox="1"/>
          <p:nvPr userDrawn="1"/>
        </p:nvSpPr>
        <p:spPr>
          <a:xfrm>
            <a:off x="0" y="6564038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Unreal Neural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F_92938D3A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6_DD2776A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D_8A1127E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D3D85ECA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C_76D0B10E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8217" y="1189138"/>
            <a:ext cx="10829916" cy="1498600"/>
          </a:xfrm>
        </p:spPr>
        <p:txBody>
          <a:bodyPr>
            <a:normAutofit/>
          </a:bodyPr>
          <a:lstStyle/>
          <a:p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Generating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In-game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3D 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Self-Expression</a:t>
            </a:r>
            <a:b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</a:b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using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Diffusion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Model</a:t>
            </a:r>
            <a:endParaRPr lang="ko-KR" altLang="en-US" sz="4800" b="1" i="1" dirty="0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Team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 E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: </a:t>
            </a:r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Unreal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 </a:t>
            </a:r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Neural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Arial Narrow"/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altLang="en-US" dirty="0">
              <a:latin typeface="Arial Narrow"/>
              <a:ea typeface="+mj-lt"/>
              <a:cs typeface="+mj-l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131EA1-CA6E-C141-08DF-7EB30989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6387322"/>
            <a:ext cx="1917541" cy="45452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DD27CC4-1A3F-0EBD-B8D2-0AABC10CA4A1}"/>
              </a:ext>
            </a:extLst>
          </p:cNvPr>
          <p:cNvSpPr txBox="1">
            <a:spLocks/>
          </p:cNvSpPr>
          <p:nvPr/>
        </p:nvSpPr>
        <p:spPr>
          <a:xfrm>
            <a:off x="2258483" y="4960938"/>
            <a:ext cx="76835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b="1" dirty="0">
                <a:latin typeface="Arial Narrow"/>
                <a:ea typeface="+mj-lt"/>
                <a:cs typeface="+mj-lt"/>
              </a:rPr>
              <a:t>박수호</a:t>
            </a:r>
            <a:r>
              <a:rPr lang="en-US" altLang="ko-KR" b="1" dirty="0">
                <a:latin typeface="Arial Narrow"/>
                <a:ea typeface="+mj-lt"/>
                <a:cs typeface="+mj-lt"/>
              </a:rPr>
              <a:t> 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 이재훈  </a:t>
            </a:r>
            <a:r>
              <a:rPr lang="ko-KR" altLang="en-US" b="1" dirty="0" err="1">
                <a:latin typeface="Arial Narrow"/>
                <a:ea typeface="+mj-lt"/>
                <a:cs typeface="+mj-lt"/>
              </a:rPr>
              <a:t>제해찬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  </a:t>
            </a:r>
            <a:r>
              <a:rPr lang="ko-KR" b="1" dirty="0">
                <a:latin typeface="Arial Narrow"/>
                <a:ea typeface="+mj-lt"/>
                <a:cs typeface="+mj-lt"/>
              </a:rPr>
              <a:t>조용현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 </a:t>
            </a:r>
            <a:r>
              <a:rPr lang="ko-KR" b="1" dirty="0">
                <a:latin typeface="Arial Narrow"/>
                <a:ea typeface="+mj-lt"/>
                <a:cs typeface="+mj-lt"/>
              </a:rPr>
              <a:t> </a:t>
            </a:r>
            <a:r>
              <a:rPr lang="ko-KR" altLang="en-US" b="1" dirty="0" err="1">
                <a:latin typeface="Arial Narrow"/>
                <a:ea typeface="+mj-lt"/>
                <a:cs typeface="+mj-lt"/>
              </a:rPr>
              <a:t>차승종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5AF210A-8821-2D3A-C44F-771895D6B8C1}"/>
              </a:ext>
            </a:extLst>
          </p:cNvPr>
          <p:cNvSpPr txBox="1">
            <a:spLocks/>
          </p:cNvSpPr>
          <p:nvPr/>
        </p:nvSpPr>
        <p:spPr>
          <a:xfrm>
            <a:off x="678217" y="2658608"/>
            <a:ext cx="10829916" cy="757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: Update With Feedback</a:t>
            </a:r>
            <a:endParaRPr lang="ko-KR" altLang="en-US" sz="4400" b="1" i="1" dirty="0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1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 Is it possible to demonstrate a working prototype?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It is our final goal to make simple demo project with our plugin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Simple example of converting 3D model to character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</a:t>
            </a:r>
            <a:endParaRPr lang="ko-KR" alt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E96AB38-1C5A-F725-EF8E-61F7F2749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60" y="3001640"/>
            <a:ext cx="3426476" cy="3426476"/>
          </a:xfrm>
          <a:prstGeom prst="rect">
            <a:avLst/>
          </a:prstGeom>
        </p:spPr>
      </p:pic>
      <p:pic>
        <p:nvPicPr>
          <p:cNvPr id="13" name="그림 12" descr="야외, 물결이(가) 표시된 사진&#10;&#10;자동 생성된 설명">
            <a:extLst>
              <a:ext uri="{FF2B5EF4-FFF2-40B4-BE49-F238E27FC236}">
                <a16:creationId xmlns:a16="http://schemas.microsoft.com/office/drawing/2014/main" id="{11ABF177-944D-5CFE-6615-53775CD21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7" y="3052278"/>
            <a:ext cx="3426476" cy="33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34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Aren’t there are any commercial problem with freely created motion in game? The game allows specific motion and sell expressions explicitly. Is it okay to use?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When using our plugin, </a:t>
            </a:r>
            <a:r>
              <a:rPr lang="en-US" altLang="ko-KR" b="1" u="sng" dirty="0">
                <a:latin typeface="Arial Narrow"/>
                <a:ea typeface="맑은 고딕"/>
              </a:rPr>
              <a:t>the game has just “function”</a:t>
            </a:r>
            <a:r>
              <a:rPr lang="en-US" altLang="ko-KR" dirty="0">
                <a:latin typeface="Arial Narrow"/>
                <a:ea typeface="맑은 고딕"/>
              </a:rPr>
              <a:t> that users can create new motion in real-time gaming.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Usage of our function depends on Game developer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 How are you going to prevent people from typing inappropriate motions?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By using another plugin which provide text filtering functions, developer can reject inappropriate text input.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Maybe can be the future work of our project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ko-KR" altLang="en-US" dirty="0">
              <a:latin typeface="Arial Narrow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969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What is difference from the existing models?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Modify the model for using Unreal Engine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Speed, Input, Output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 How to collect labeled dataset?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We will not collect data but proceed augmentation focused on “emotion”</a:t>
            </a:r>
          </a:p>
          <a:p>
            <a:pPr marL="1280160" lvl="2" indent="0">
              <a:lnSpc>
                <a:spcPct val="150000"/>
              </a:lnSpc>
              <a:buNone/>
            </a:pPr>
            <a:r>
              <a:rPr lang="en-US" altLang="ko-KR" dirty="0">
                <a:latin typeface="Arial Narrow"/>
                <a:ea typeface="맑은 고딕"/>
              </a:rPr>
              <a:t>Ex) a person is talking on the phone </a:t>
            </a:r>
            <a:r>
              <a:rPr lang="en-US" altLang="ko-KR" b="1" u="sng" dirty="0">
                <a:latin typeface="Arial Narrow"/>
                <a:ea typeface="맑은 고딕"/>
              </a:rPr>
              <a:t>angrily</a:t>
            </a:r>
            <a:r>
              <a:rPr lang="en-US" altLang="ko-KR" dirty="0">
                <a:latin typeface="Arial Narrow"/>
                <a:ea typeface="맑은 고딕"/>
              </a:rPr>
              <a:t> = a person is talking on the phone </a:t>
            </a:r>
            <a:r>
              <a:rPr lang="en-US" altLang="ko-KR" b="1" u="sng" dirty="0">
                <a:latin typeface="Arial Narrow"/>
                <a:ea typeface="맑은 고딕"/>
              </a:rPr>
              <a:t>aggressively</a:t>
            </a:r>
            <a:r>
              <a:rPr lang="en-US" altLang="ko-KR" dirty="0">
                <a:latin typeface="Arial Narrow"/>
                <a:ea typeface="맑은 고딕"/>
              </a:rPr>
              <a:t> </a:t>
            </a:r>
            <a:endParaRPr lang="ko-KR" altLang="en-US" dirty="0">
              <a:latin typeface="Arial Narrow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Questions: AI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F4FD9-DCB2-ECF1-B004-0BF9CF89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710" y="4945283"/>
            <a:ext cx="4607817" cy="16217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107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How to extract key-point(key frame) of the pose?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Convert .</a:t>
            </a:r>
            <a:r>
              <a:rPr lang="en-US" altLang="ko-KR" dirty="0" err="1">
                <a:latin typeface="Arial Narrow"/>
                <a:ea typeface="맑은 고딕"/>
              </a:rPr>
              <a:t>bvh</a:t>
            </a:r>
            <a:r>
              <a:rPr lang="en-US" altLang="ko-KR" dirty="0">
                <a:latin typeface="Arial Narrow"/>
                <a:ea typeface="맑은 고딕"/>
              </a:rPr>
              <a:t> motion data into .</a:t>
            </a:r>
            <a:r>
              <a:rPr lang="en-US" altLang="ko-KR" dirty="0" err="1">
                <a:latin typeface="Arial Narrow"/>
                <a:ea typeface="맑은 고딕"/>
              </a:rPr>
              <a:t>fbx</a:t>
            </a:r>
            <a:r>
              <a:rPr lang="en-US" altLang="ko-KR" dirty="0">
                <a:latin typeface="Arial Narrow"/>
                <a:ea typeface="맑은 고딕"/>
              </a:rPr>
              <a:t> format that can be used in Unreal Engine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With .</a:t>
            </a:r>
            <a:r>
              <a:rPr lang="en-US" altLang="ko-KR" dirty="0" err="1">
                <a:latin typeface="Arial Narrow"/>
                <a:ea typeface="맑은 고딕"/>
              </a:rPr>
              <a:t>fbx</a:t>
            </a: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format, we can extract key-point(joint) and keyframe of animation on Unreal Engine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 How to cover the GPU problem?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We will include the </a:t>
            </a:r>
            <a:r>
              <a:rPr lang="en-US" altLang="ko-KR" b="1" u="sng" dirty="0">
                <a:latin typeface="Arial Narrow"/>
                <a:ea typeface="맑은 고딕"/>
              </a:rPr>
              <a:t>ONNX model</a:t>
            </a:r>
            <a:r>
              <a:rPr lang="en-US" altLang="ko-KR" dirty="0">
                <a:latin typeface="Arial Narrow"/>
                <a:ea typeface="맑은 고딕"/>
              </a:rPr>
              <a:t> in the plugin</a:t>
            </a: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to </a:t>
            </a:r>
            <a:r>
              <a:rPr lang="en-US" altLang="ko-KR" b="1" u="sng" dirty="0">
                <a:latin typeface="Arial Narrow"/>
                <a:ea typeface="맑은 고딕"/>
              </a:rPr>
              <a:t>run it not only local, but also on a server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Questions: Technical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37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88AD19-F233-8B20-B27C-13FAF3E51B74}"/>
              </a:ext>
            </a:extLst>
          </p:cNvPr>
          <p:cNvSpPr txBox="1">
            <a:spLocks/>
          </p:cNvSpPr>
          <p:nvPr/>
        </p:nvSpPr>
        <p:spPr>
          <a:xfrm>
            <a:off x="4482" y="-3455"/>
            <a:ext cx="12187518" cy="6861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462B23E-4FB0-E84C-B96C-55C23BC1B8BF}"/>
              </a:ext>
            </a:extLst>
          </p:cNvPr>
          <p:cNvSpPr txBox="1">
            <a:spLocks/>
          </p:cNvSpPr>
          <p:nvPr/>
        </p:nvSpPr>
        <p:spPr>
          <a:xfrm>
            <a:off x="1" y="3104250"/>
            <a:ext cx="12191999" cy="64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i="1" dirty="0">
                <a:solidFill>
                  <a:srgbClr val="367AB9"/>
                </a:solidFill>
                <a:latin typeface="Arial Narrow"/>
                <a:ea typeface="맑은 고딕"/>
              </a:rPr>
              <a:t>Thank you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334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88AD19-F233-8B20-B27C-13FAF3E51B74}"/>
              </a:ext>
            </a:extLst>
          </p:cNvPr>
          <p:cNvSpPr txBox="1">
            <a:spLocks/>
          </p:cNvSpPr>
          <p:nvPr/>
        </p:nvSpPr>
        <p:spPr>
          <a:xfrm>
            <a:off x="4482" y="-3455"/>
            <a:ext cx="4710546" cy="6861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DB4DE1-7D22-F408-7196-028F881F2F9B}"/>
              </a:ext>
            </a:extLst>
          </p:cNvPr>
          <p:cNvSpPr txBox="1">
            <a:spLocks/>
          </p:cNvSpPr>
          <p:nvPr/>
        </p:nvSpPr>
        <p:spPr>
          <a:xfrm>
            <a:off x="4715028" y="-3176"/>
            <a:ext cx="7481454" cy="6861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altLang="ko-KR" sz="2800" dirty="0">
                <a:latin typeface="Arial Narrow"/>
                <a:ea typeface="맑은 고딕"/>
              </a:rPr>
              <a:t>Unreal Engine</a:t>
            </a:r>
            <a:endParaRPr lang="ko-KR" altLang="en-US" sz="2800" dirty="0">
              <a:latin typeface="Arial Narrow"/>
              <a:ea typeface="맑은 고딕"/>
            </a:endParaRPr>
          </a:p>
          <a:p>
            <a:pPr marL="514350" indent="-514350" algn="l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altLang="ko-KR" sz="2800" dirty="0">
                <a:latin typeface="Arial Narrow"/>
                <a:ea typeface="맑은 고딕"/>
              </a:rPr>
              <a:t>Main Proposal</a:t>
            </a:r>
            <a:endParaRPr lang="ko-KR" altLang="en-US" sz="2800" dirty="0">
              <a:latin typeface="Arial Narrow"/>
              <a:ea typeface="맑은 고딕"/>
            </a:endParaRPr>
          </a:p>
          <a:p>
            <a:pPr marL="514350" indent="-514350" algn="l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altLang="ko-KR" sz="2800" dirty="0">
                <a:latin typeface="Arial Narrow"/>
                <a:ea typeface="Malgun Gothic"/>
              </a:rPr>
              <a:t>Plug-in</a:t>
            </a:r>
            <a:endParaRPr lang="ko-KR" altLang="en-US" sz="2800" dirty="0">
              <a:latin typeface="Arial Narrow"/>
              <a:ea typeface="Malgun Gothic"/>
            </a:endParaRPr>
          </a:p>
          <a:p>
            <a:pPr marL="514350" indent="-514350" algn="l"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altLang="ko-KR" sz="2800" dirty="0">
                <a:latin typeface="Arial Narrow"/>
                <a:ea typeface="맑은 고딕"/>
              </a:rPr>
              <a:t>Questions</a:t>
            </a:r>
            <a:endParaRPr lang="ko-KR" altLang="en-US" sz="2800" dirty="0">
              <a:latin typeface="Arial Narrow"/>
              <a:ea typeface="맑은 고딕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462B23E-4FB0-E84C-B96C-55C23BC1B8BF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i="1" dirty="0">
                <a:solidFill>
                  <a:srgbClr val="367AB9"/>
                </a:solidFill>
                <a:latin typeface="Arial Narrow"/>
                <a:ea typeface="맑은 고딕"/>
              </a:rPr>
              <a:t>Contents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11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Unreal Engine</a:t>
            </a:r>
            <a:endParaRPr lang="en-US" altLang="ko-KR" b="1" i="1" dirty="0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B0905A4-2BD2-69DF-8F53-D4AB30F7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3634" y="1210357"/>
            <a:ext cx="3992053" cy="4351338"/>
          </a:xfr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52F34F9-B67E-C75B-A024-260CE57AABAE}"/>
              </a:ext>
            </a:extLst>
          </p:cNvPr>
          <p:cNvSpPr txBox="1">
            <a:spLocks/>
          </p:cNvSpPr>
          <p:nvPr/>
        </p:nvSpPr>
        <p:spPr>
          <a:xfrm>
            <a:off x="0" y="2345470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C++ based game development software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Many recent games are developed and made through Unreal Engine.</a:t>
            </a:r>
            <a:endParaRPr lang="ko-KR" altLang="en-US" dirty="0"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90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/>
                <a:ea typeface="맑은 고딕"/>
              </a:rPr>
              <a:t>Unreal Engine: Games</a:t>
            </a:r>
          </a:p>
        </p:txBody>
      </p:sp>
      <p:pic>
        <p:nvPicPr>
          <p:cNvPr id="4" name="그림 4" descr="텍스트, 사람, 야외, 노랑이(가) 표시된 사진&#10;&#10;자동 생성된 설명">
            <a:extLst>
              <a:ext uri="{FF2B5EF4-FFF2-40B4-BE49-F238E27FC236}">
                <a16:creationId xmlns:a16="http://schemas.microsoft.com/office/drawing/2014/main" id="{5946DE97-E37A-CBFB-362E-650F5577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02" y="3925724"/>
            <a:ext cx="2807594" cy="2100330"/>
          </a:xfrm>
          <a:prstGeom prst="rect">
            <a:avLst/>
          </a:prstGeom>
        </p:spPr>
      </p:pic>
      <p:pic>
        <p:nvPicPr>
          <p:cNvPr id="6" name="그림 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C8211E6-EE4A-87A9-432C-55866A70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25579"/>
            <a:ext cx="3698383" cy="2103421"/>
          </a:xfrm>
          <a:prstGeom prst="rect">
            <a:avLst/>
          </a:prstGeom>
        </p:spPr>
      </p:pic>
      <p:pic>
        <p:nvPicPr>
          <p:cNvPr id="8" name="그림 6">
            <a:extLst>
              <a:ext uri="{FF2B5EF4-FFF2-40B4-BE49-F238E27FC236}">
                <a16:creationId xmlns:a16="http://schemas.microsoft.com/office/drawing/2014/main" id="{7029348D-9CF1-1D73-0CDF-851886F7E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42" y="3925724"/>
            <a:ext cx="3827171" cy="210113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D3B313-3E63-FBB9-F8FB-75E9375904EC}"/>
              </a:ext>
            </a:extLst>
          </p:cNvPr>
          <p:cNvSpPr txBox="1">
            <a:spLocks/>
          </p:cNvSpPr>
          <p:nvPr/>
        </p:nvSpPr>
        <p:spPr>
          <a:xfrm>
            <a:off x="0" y="1497215"/>
            <a:ext cx="6096000" cy="47597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 err="1">
                <a:latin typeface="Arial Narrow"/>
                <a:ea typeface="맑은 고딕"/>
              </a:rPr>
              <a:t>PlayerUnkown’s</a:t>
            </a:r>
            <a:r>
              <a:rPr lang="en-US" altLang="ko-KR" dirty="0">
                <a:latin typeface="Arial Narrow"/>
                <a:ea typeface="맑은 고딕"/>
              </a:rPr>
              <a:t> </a:t>
            </a:r>
            <a:r>
              <a:rPr lang="en-US" altLang="ko-KR" dirty="0" err="1">
                <a:latin typeface="Arial Narrow"/>
                <a:ea typeface="맑은 고딕"/>
              </a:rPr>
              <a:t>BattleGround</a:t>
            </a:r>
            <a:endParaRPr lang="en-US" altLang="ko-KR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 err="1">
                <a:latin typeface="Arial Narrow"/>
                <a:ea typeface="맑은 고딕"/>
              </a:rPr>
              <a:t>Kartrider</a:t>
            </a:r>
            <a:r>
              <a:rPr lang="en-US" altLang="ko-KR" dirty="0">
                <a:latin typeface="Arial Narrow"/>
                <a:ea typeface="맑은 고딕"/>
              </a:rPr>
              <a:t> Drift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Seven Knights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Lost Ark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 err="1">
                <a:latin typeface="Arial Narrow"/>
                <a:ea typeface="맑은 고딕"/>
              </a:rPr>
              <a:t>Valorant</a:t>
            </a:r>
            <a:endParaRPr lang="en-US" altLang="ko-KR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Black Desert</a:t>
            </a:r>
          </a:p>
        </p:txBody>
      </p:sp>
    </p:spTree>
    <p:extLst>
      <p:ext uri="{BB962C8B-B14F-4D97-AF65-F5344CB8AC3E}">
        <p14:creationId xmlns:p14="http://schemas.microsoft.com/office/powerpoint/2010/main" val="7544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/>
                <a:ea typeface="맑은 고딕"/>
              </a:rPr>
              <a:t>Main Proposal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B731AF-6F93-EABC-EA3D-1D7CF1BA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56" y="1253331"/>
            <a:ext cx="109870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Not presenting a ‘Service’, but </a:t>
            </a:r>
            <a:r>
              <a:rPr lang="en-US" altLang="ko-KR" b="1" u="sng" dirty="0">
                <a:latin typeface="Arial Narrow"/>
                <a:ea typeface="맑은 고딕"/>
              </a:rPr>
              <a:t>providing a function</a:t>
            </a:r>
            <a:r>
              <a:rPr lang="en-US" altLang="ko-KR" dirty="0">
                <a:latin typeface="Arial Narrow"/>
                <a:ea typeface="맑은 고딕"/>
              </a:rPr>
              <a:t> for the Unreal Engine Software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Similar to the concept of open-source library or APIs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Creating a </a:t>
            </a:r>
            <a:r>
              <a:rPr lang="en-US" altLang="ko-KR" b="1" u="sng" dirty="0">
                <a:latin typeface="Arial Narrow"/>
                <a:ea typeface="맑은 고딕"/>
              </a:rPr>
              <a:t>plugin(function)</a:t>
            </a:r>
            <a:r>
              <a:rPr lang="en-US" altLang="ko-KR" dirty="0">
                <a:latin typeface="Arial Narrow"/>
                <a:ea typeface="맑은 고딕"/>
              </a:rPr>
              <a:t> which generates an animation for a character in runtime</a:t>
            </a: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The game with our plugin can provide infinite</a:t>
            </a: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scalability</a:t>
            </a:r>
            <a:endParaRPr lang="ko-KR" altLang="en-US" dirty="0"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1726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/>
                <a:ea typeface="맑은 고딕"/>
              </a:rPr>
              <a:t>Main Proposal: Plugin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BFADAD-C1B9-AD15-EC4B-B6AA775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9173" y="1168128"/>
            <a:ext cx="11830882" cy="11409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ko-KR" altLang="en-US" dirty="0">
                <a:latin typeface="Arial Narrow"/>
                <a:ea typeface="맑은 고딕"/>
              </a:rPr>
              <a:t> </a:t>
            </a:r>
            <a:r>
              <a:rPr lang="en-US" altLang="ko-KR" dirty="0">
                <a:latin typeface="Arial Narrow"/>
                <a:ea typeface="맑은 고딕"/>
              </a:rPr>
              <a:t>If </a:t>
            </a:r>
            <a:r>
              <a:rPr lang="en-US" altLang="ko-KR">
                <a:latin typeface="Arial Narrow"/>
                <a:ea typeface="맑은 고딕"/>
              </a:rPr>
              <a:t>you install our plugin in a Unreal Engine project, </a:t>
            </a:r>
            <a:r>
              <a:rPr lang="en-US" altLang="ko-KR" dirty="0">
                <a:latin typeface="Arial Narrow"/>
                <a:ea typeface="맑은 고딕"/>
              </a:rPr>
              <a:t>plugin source code will be added </a:t>
            </a:r>
            <a:r>
              <a:rPr lang="en-US" altLang="ko-KR">
                <a:latin typeface="Arial Narrow"/>
                <a:ea typeface="맑은 고딕"/>
              </a:rPr>
              <a:t>to the project</a:t>
            </a:r>
            <a:r>
              <a:rPr lang="en-US" altLang="ko-KR" dirty="0">
                <a:latin typeface="Arial Narrow"/>
                <a:ea typeface="맑은 고딕"/>
              </a:rPr>
              <a:t>.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ko-KR" altLang="en-US" dirty="0">
              <a:latin typeface="Arial Narrow"/>
              <a:ea typeface="맑은 고딕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976C0D-7C48-7781-1F87-9D51358B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74" y="2483143"/>
            <a:ext cx="7157049" cy="403033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ADCD7-1F9A-7305-12E2-A6CB0493D4B5}"/>
              </a:ext>
            </a:extLst>
          </p:cNvPr>
          <p:cNvSpPr/>
          <p:nvPr/>
        </p:nvSpPr>
        <p:spPr>
          <a:xfrm>
            <a:off x="4348306" y="2864261"/>
            <a:ext cx="1596571" cy="4898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7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/>
                <a:ea typeface="맑은 고딕"/>
              </a:rPr>
              <a:t>Main Proposal: Plugin</a:t>
            </a:r>
          </a:p>
        </p:txBody>
      </p:sp>
      <p:pic>
        <p:nvPicPr>
          <p:cNvPr id="3" name="그림 4" descr="텍스트, 스크린샷, 컴퓨터이(가) 표시된 사진&#10;&#10;자동 생성된 설명">
            <a:extLst>
              <a:ext uri="{FF2B5EF4-FFF2-40B4-BE49-F238E27FC236}">
                <a16:creationId xmlns:a16="http://schemas.microsoft.com/office/drawing/2014/main" id="{C661E65A-07F0-C3C6-758D-37AEBD53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37" y="1033294"/>
            <a:ext cx="9794924" cy="552155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9FA514B-E54D-423E-D876-44A82F8217E9}"/>
              </a:ext>
            </a:extLst>
          </p:cNvPr>
          <p:cNvSpPr/>
          <p:nvPr/>
        </p:nvSpPr>
        <p:spPr>
          <a:xfrm>
            <a:off x="1198537" y="4680805"/>
            <a:ext cx="2766785" cy="18505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BFADAD-C1B9-AD15-EC4B-B6AA7754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268" y="5762682"/>
            <a:ext cx="7128131" cy="79216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.</a:t>
            </a:r>
            <a:r>
              <a:rPr lang="en-US" altLang="ko-KR" dirty="0" err="1">
                <a:latin typeface="Arial Narrow"/>
                <a:ea typeface="맑은 고딕"/>
              </a:rPr>
              <a:t>cpp</a:t>
            </a:r>
            <a:r>
              <a:rPr lang="en-US" altLang="ko-KR" dirty="0">
                <a:latin typeface="Arial Narrow"/>
                <a:ea typeface="맑은 고딕"/>
              </a:rPr>
              <a:t> files containing source codes are added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ko-KR" altLang="en-US" dirty="0"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Is this project necessary?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About 80% of people want to use this emote function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We provide functionality, and this has infinite expandability</a:t>
            </a:r>
            <a:endParaRPr lang="ko-KR" altLang="en-US" dirty="0">
              <a:latin typeface="Arial Narrow"/>
              <a:ea typeface="맑은 고딕"/>
            </a:endParaRPr>
          </a:p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ko-KR" altLang="en-US" dirty="0">
              <a:latin typeface="Arial Narrow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Questions: Project</a:t>
            </a:r>
            <a:endParaRPr lang="ko-KR" altLang="en-US" dirty="0"/>
          </a:p>
        </p:txBody>
      </p:sp>
      <p:pic>
        <p:nvPicPr>
          <p:cNvPr id="2" name="그림 1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E83757B3-FF00-90B2-4A6E-C7EF558C7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25" y="3158505"/>
            <a:ext cx="6415946" cy="29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166AA-162C-ACFA-53CA-4C0AE894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1" y="1028309"/>
            <a:ext cx="11775335" cy="5538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 indent="-27432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dirty="0">
                <a:latin typeface="Arial Narrow"/>
                <a:ea typeface="맑은 고딕"/>
              </a:rPr>
              <a:t> What is difference between current emote system?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Motion creation </a:t>
            </a:r>
            <a:r>
              <a:rPr lang="en-US" altLang="ko-KR" b="1" u="sng" dirty="0">
                <a:latin typeface="Arial Narrow"/>
                <a:ea typeface="맑은 고딕"/>
              </a:rPr>
              <a:t>during runtime</a:t>
            </a:r>
            <a:r>
              <a:rPr lang="en-US" altLang="ko-KR" dirty="0">
                <a:latin typeface="Arial Narrow"/>
                <a:ea typeface="맑은 고딕"/>
              </a:rPr>
              <a:t> is supported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Narrow"/>
                <a:ea typeface="맑은 고딕"/>
              </a:rPr>
              <a:t>Based on </a:t>
            </a:r>
            <a:r>
              <a:rPr lang="en-US" altLang="ko-KR" b="1" u="sng" dirty="0">
                <a:latin typeface="Arial Narrow"/>
                <a:ea typeface="맑은 고딕"/>
              </a:rPr>
              <a:t>“Text” input</a:t>
            </a: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Narrow"/>
              <a:ea typeface="맑은 고딕"/>
            </a:endParaRP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Narrow"/>
              <a:ea typeface="맑은 고딕"/>
            </a:endParaRP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Narrow"/>
              <a:ea typeface="맑은 고딕"/>
            </a:endParaRPr>
          </a:p>
          <a:p>
            <a:pPr marL="1165860" lvl="1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Narrow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CA74E2-7797-171B-5B48-BA5840FAD8D7}"/>
              </a:ext>
            </a:extLst>
          </p:cNvPr>
          <p:cNvSpPr txBox="1">
            <a:spLocks/>
          </p:cNvSpPr>
          <p:nvPr/>
        </p:nvSpPr>
        <p:spPr>
          <a:xfrm>
            <a:off x="0" y="-4989"/>
            <a:ext cx="12191999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367AB9"/>
                </a:solidFill>
                <a:latin typeface="Arial Narrow"/>
                <a:ea typeface="맑은 고딕"/>
              </a:rPr>
              <a:t>Questions</a:t>
            </a: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CBDFF0D-D897-9A2B-2583-1346DF517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37059"/>
              </p:ext>
            </p:extLst>
          </p:nvPr>
        </p:nvGraphicFramePr>
        <p:xfrm>
          <a:off x="1737784" y="3429000"/>
          <a:ext cx="8128001" cy="2288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55">
                  <a:extLst>
                    <a:ext uri="{9D8B030D-6E8A-4147-A177-3AD203B41FA5}">
                      <a16:colId xmlns:a16="http://schemas.microsoft.com/office/drawing/2014/main" val="870875117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2832616337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514663569"/>
                    </a:ext>
                  </a:extLst>
                </a:gridCol>
              </a:tblGrid>
              <a:tr h="33637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A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Text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A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Video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A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47975"/>
                  </a:ext>
                </a:extLst>
              </a:tr>
              <a:tr h="109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Strength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AB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Easy to Use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Accessibility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Easy to implement different type of motion sequentially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High Quality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12217"/>
                  </a:ext>
                </a:extLst>
              </a:tr>
              <a:tr h="733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Weakness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7AB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Hard to specify motion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Find or Make Video files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3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883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625</Words>
  <Application>Microsoft Office PowerPoint</Application>
  <PresentationFormat>와이드스크린</PresentationFormat>
  <Paragraphs>97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Arial Narrow</vt:lpstr>
      <vt:lpstr>Wingdings</vt:lpstr>
      <vt:lpstr>Office 테마</vt:lpstr>
      <vt:lpstr>Generating In-game 3D Self-Expression using Motion Diffusion Model</vt:lpstr>
      <vt:lpstr>PowerPoint 프레젠테이션</vt:lpstr>
      <vt:lpstr>Unreal Engine</vt:lpstr>
      <vt:lpstr>Unreal Engine: Games</vt:lpstr>
      <vt:lpstr>Main Proposal</vt:lpstr>
      <vt:lpstr>Main Proposal: Plugin</vt:lpstr>
      <vt:lpstr>Main Proposal: Plugin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이재훈</cp:lastModifiedBy>
  <cp:revision>89</cp:revision>
  <dcterms:created xsi:type="dcterms:W3CDTF">2023-03-13T02:49:16Z</dcterms:created>
  <dcterms:modified xsi:type="dcterms:W3CDTF">2023-03-23T14:28:50Z</dcterms:modified>
</cp:coreProperties>
</file>