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3" r:id="rId2"/>
    <p:sldId id="301" r:id="rId3"/>
    <p:sldId id="272" r:id="rId4"/>
    <p:sldId id="303" r:id="rId5"/>
    <p:sldId id="307" r:id="rId6"/>
    <p:sldId id="308" r:id="rId7"/>
    <p:sldId id="314" r:id="rId8"/>
    <p:sldId id="309" r:id="rId9"/>
    <p:sldId id="310" r:id="rId10"/>
    <p:sldId id="312" r:id="rId11"/>
    <p:sldId id="311" r:id="rId12"/>
    <p:sldId id="29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AB9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43724-DFB9-4781-8AB1-528BE8614A1F}" v="14" dt="2023-04-06T12:08:49.820"/>
    <p1510:client id="{3629C8C9-3A8A-6559-4F62-123675234768}" v="1" dt="2023-04-20T12:58:33.197"/>
    <p1510:client id="{7896BF5B-6023-A4CE-5E8C-7BCD4DF7785B}" v="7" dt="2023-04-06T12:21:56"/>
    <p1510:client id="{96E75F77-ED34-4223-9F4B-D320532905EF}" v="4" dt="2023-04-06T18:35:03.407"/>
    <p1510:client id="{DFE1C617-532B-A635-245D-1D8EFA2C7F32}" v="8" dt="2023-04-07T02:22:34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용현" userId="9a51fa85-7343-4a59-b3c3-a4f10c1d6d4a" providerId="ADAL" clId="{27343724-DFB9-4781-8AB1-528BE8614A1F}"/>
    <pc:docChg chg="undo custSel addSld modSld">
      <pc:chgData name="조용현" userId="9a51fa85-7343-4a59-b3c3-a4f10c1d6d4a" providerId="ADAL" clId="{27343724-DFB9-4781-8AB1-528BE8614A1F}" dt="2023-04-06T13:07:52.687" v="9085" actId="20577"/>
      <pc:docMkLst>
        <pc:docMk/>
      </pc:docMkLst>
      <pc:sldChg chg="modSp mod modNotesTx">
        <pc:chgData name="조용현" userId="9a51fa85-7343-4a59-b3c3-a4f10c1d6d4a" providerId="ADAL" clId="{27343724-DFB9-4781-8AB1-528BE8614A1F}" dt="2023-04-06T11:58:53.839" v="7803" actId="20577"/>
        <pc:sldMkLst>
          <pc:docMk/>
          <pc:sldMk cId="3270190753" sldId="290"/>
        </pc:sldMkLst>
        <pc:spChg chg="mod">
          <ac:chgData name="조용현" userId="9a51fa85-7343-4a59-b3c3-a4f10c1d6d4a" providerId="ADAL" clId="{27343724-DFB9-4781-8AB1-528BE8614A1F}" dt="2023-04-06T10:50:36.444" v="3573" actId="20577"/>
          <ac:spMkLst>
            <pc:docMk/>
            <pc:sldMk cId="3270190753" sldId="290"/>
            <ac:spMk id="2" creationId="{E3043CF0-8D8A-0D12-CCF1-53DC2F33154D}"/>
          </ac:spMkLst>
        </pc:spChg>
      </pc:sldChg>
      <pc:sldChg chg="modSp mod modNotesTx">
        <pc:chgData name="조용현" userId="9a51fa85-7343-4a59-b3c3-a4f10c1d6d4a" providerId="ADAL" clId="{27343724-DFB9-4781-8AB1-528BE8614A1F}" dt="2023-04-06T09:44:12.743" v="2414" actId="20577"/>
        <pc:sldMkLst>
          <pc:docMk/>
          <pc:sldMk cId="10398694" sldId="309"/>
        </pc:sldMkLst>
        <pc:spChg chg="mod">
          <ac:chgData name="조용현" userId="9a51fa85-7343-4a59-b3c3-a4f10c1d6d4a" providerId="ADAL" clId="{27343724-DFB9-4781-8AB1-528BE8614A1F}" dt="2023-04-06T09:22:16.093" v="2038" actId="20577"/>
          <ac:spMkLst>
            <pc:docMk/>
            <pc:sldMk cId="10398694" sldId="309"/>
            <ac:spMk id="2" creationId="{E3043CF0-8D8A-0D12-CCF1-53DC2F33154D}"/>
          </ac:spMkLst>
        </pc:spChg>
        <pc:spChg chg="mod">
          <ac:chgData name="조용현" userId="9a51fa85-7343-4a59-b3c3-a4f10c1d6d4a" providerId="ADAL" clId="{27343724-DFB9-4781-8AB1-528BE8614A1F}" dt="2023-04-06T08:53:59.196" v="79" actId="20577"/>
          <ac:spMkLst>
            <pc:docMk/>
            <pc:sldMk cId="10398694" sldId="309"/>
            <ac:spMk id="9" creationId="{BFACB604-F4FB-9AB5-C66D-93F5F8A7FCE2}"/>
          </ac:spMkLst>
        </pc:spChg>
      </pc:sldChg>
      <pc:sldChg chg="addSp delSp modSp add mod modNotesTx">
        <pc:chgData name="조용현" userId="9a51fa85-7343-4a59-b3c3-a4f10c1d6d4a" providerId="ADAL" clId="{27343724-DFB9-4781-8AB1-528BE8614A1F}" dt="2023-04-06T12:06:09.850" v="8513" actId="20577"/>
        <pc:sldMkLst>
          <pc:docMk/>
          <pc:sldMk cId="2995477029" sldId="310"/>
        </pc:sldMkLst>
        <pc:spChg chg="del mod">
          <ac:chgData name="조용현" userId="9a51fa85-7343-4a59-b3c3-a4f10c1d6d4a" providerId="ADAL" clId="{27343724-DFB9-4781-8AB1-528BE8614A1F}" dt="2023-04-06T09:55:59.027" v="2605" actId="478"/>
          <ac:spMkLst>
            <pc:docMk/>
            <pc:sldMk cId="2995477029" sldId="310"/>
            <ac:spMk id="2" creationId="{E3043CF0-8D8A-0D12-CCF1-53DC2F33154D}"/>
          </ac:spMkLst>
        </pc:spChg>
        <pc:spChg chg="add mod">
          <ac:chgData name="조용현" userId="9a51fa85-7343-4a59-b3c3-a4f10c1d6d4a" providerId="ADAL" clId="{27343724-DFB9-4781-8AB1-528BE8614A1F}" dt="2023-04-06T10:30:41.251" v="3044" actId="1076"/>
          <ac:spMkLst>
            <pc:docMk/>
            <pc:sldMk cId="2995477029" sldId="310"/>
            <ac:spMk id="3" creationId="{2F19DDCC-4F7D-5C10-9E75-486270CC001F}"/>
          </ac:spMkLst>
        </pc:spChg>
        <pc:spChg chg="add del mod">
          <ac:chgData name="조용현" userId="9a51fa85-7343-4a59-b3c3-a4f10c1d6d4a" providerId="ADAL" clId="{27343724-DFB9-4781-8AB1-528BE8614A1F}" dt="2023-04-06T09:56:00.595" v="2606" actId="478"/>
          <ac:spMkLst>
            <pc:docMk/>
            <pc:sldMk cId="2995477029" sldId="310"/>
            <ac:spMk id="5" creationId="{F2B73B5D-9902-6A16-46C2-6B7B2ECB0DE4}"/>
          </ac:spMkLst>
        </pc:spChg>
        <pc:spChg chg="mod">
          <ac:chgData name="조용현" userId="9a51fa85-7343-4a59-b3c3-a4f10c1d6d4a" providerId="ADAL" clId="{27343724-DFB9-4781-8AB1-528BE8614A1F}" dt="2023-04-06T10:29:49.181" v="3013" actId="20577"/>
          <ac:spMkLst>
            <pc:docMk/>
            <pc:sldMk cId="2995477029" sldId="310"/>
            <ac:spMk id="9" creationId="{BFACB604-F4FB-9AB5-C66D-93F5F8A7FCE2}"/>
          </ac:spMkLst>
        </pc:spChg>
        <pc:picChg chg="add del mod">
          <ac:chgData name="조용현" userId="9a51fa85-7343-4a59-b3c3-a4f10c1d6d4a" providerId="ADAL" clId="{27343724-DFB9-4781-8AB1-528BE8614A1F}" dt="2023-04-06T10:29:07.634" v="2981" actId="478"/>
          <ac:picMkLst>
            <pc:docMk/>
            <pc:sldMk cId="2995477029" sldId="310"/>
            <ac:picMk id="7" creationId="{C33F7497-BA95-27AC-3059-4E9B32AA171D}"/>
          </ac:picMkLst>
        </pc:picChg>
        <pc:picChg chg="add mod ord">
          <ac:chgData name="조용현" userId="9a51fa85-7343-4a59-b3c3-a4f10c1d6d4a" providerId="ADAL" clId="{27343724-DFB9-4781-8AB1-528BE8614A1F}" dt="2023-04-06T10:30:35.134" v="3043" actId="1076"/>
          <ac:picMkLst>
            <pc:docMk/>
            <pc:sldMk cId="2995477029" sldId="310"/>
            <ac:picMk id="10" creationId="{E4ECC078-9C8F-1FF8-7CF6-50421EF2CE3A}"/>
          </ac:picMkLst>
        </pc:picChg>
      </pc:sldChg>
      <pc:sldChg chg="addSp delSp modSp add mod modNotesTx">
        <pc:chgData name="조용현" userId="9a51fa85-7343-4a59-b3c3-a4f10c1d6d4a" providerId="ADAL" clId="{27343724-DFB9-4781-8AB1-528BE8614A1F}" dt="2023-04-06T13:06:25.433" v="8935" actId="20577"/>
        <pc:sldMkLst>
          <pc:docMk/>
          <pc:sldMk cId="3708993724" sldId="311"/>
        </pc:sldMkLst>
        <pc:spChg chg="del">
          <ac:chgData name="조용현" userId="9a51fa85-7343-4a59-b3c3-a4f10c1d6d4a" providerId="ADAL" clId="{27343724-DFB9-4781-8AB1-528BE8614A1F}" dt="2023-04-06T10:41:45.651" v="3374" actId="478"/>
          <ac:spMkLst>
            <pc:docMk/>
            <pc:sldMk cId="3708993724" sldId="311"/>
            <ac:spMk id="2" creationId="{E3043CF0-8D8A-0D12-CCF1-53DC2F33154D}"/>
          </ac:spMkLst>
        </pc:spChg>
        <pc:spChg chg="del mod">
          <ac:chgData name="조용현" userId="9a51fa85-7343-4a59-b3c3-a4f10c1d6d4a" providerId="ADAL" clId="{27343724-DFB9-4781-8AB1-528BE8614A1F}" dt="2023-04-06T10:34:39.631" v="3094" actId="478"/>
          <ac:spMkLst>
            <pc:docMk/>
            <pc:sldMk cId="3708993724" sldId="311"/>
            <ac:spMk id="3" creationId="{2F19DDCC-4F7D-5C10-9E75-486270CC001F}"/>
          </ac:spMkLst>
        </pc:spChg>
        <pc:spChg chg="add mod">
          <ac:chgData name="조용현" userId="9a51fa85-7343-4a59-b3c3-a4f10c1d6d4a" providerId="ADAL" clId="{27343724-DFB9-4781-8AB1-528BE8614A1F}" dt="2023-04-06T12:08:54.007" v="8888" actId="1076"/>
          <ac:spMkLst>
            <pc:docMk/>
            <pc:sldMk cId="3708993724" sldId="311"/>
            <ac:spMk id="6" creationId="{895E4F8E-E06B-43B9-035A-CD75688698E1}"/>
          </ac:spMkLst>
        </pc:spChg>
        <pc:spChg chg="add del mod">
          <ac:chgData name="조용현" userId="9a51fa85-7343-4a59-b3c3-a4f10c1d6d4a" providerId="ADAL" clId="{27343724-DFB9-4781-8AB1-528BE8614A1F}" dt="2023-04-06T10:41:47.339" v="3375" actId="478"/>
          <ac:spMkLst>
            <pc:docMk/>
            <pc:sldMk cId="3708993724" sldId="311"/>
            <ac:spMk id="8" creationId="{BFBB32D9-A432-0959-CA5B-519C4CC2854E}"/>
          </ac:spMkLst>
        </pc:spChg>
        <pc:spChg chg="add mod">
          <ac:chgData name="조용현" userId="9a51fa85-7343-4a59-b3c3-a4f10c1d6d4a" providerId="ADAL" clId="{27343724-DFB9-4781-8AB1-528BE8614A1F}" dt="2023-04-06T12:08:49.820" v="8887" actId="164"/>
          <ac:spMkLst>
            <pc:docMk/>
            <pc:sldMk cId="3708993724" sldId="311"/>
            <ac:spMk id="10" creationId="{4FCAE900-B73B-51A6-62A8-6C533D8475A8}"/>
          </ac:spMkLst>
        </pc:spChg>
        <pc:spChg chg="add del mod">
          <ac:chgData name="조용현" userId="9a51fa85-7343-4a59-b3c3-a4f10c1d6d4a" providerId="ADAL" clId="{27343724-DFB9-4781-8AB1-528BE8614A1F}" dt="2023-04-06T12:03:09.260" v="8000" actId="478"/>
          <ac:spMkLst>
            <pc:docMk/>
            <pc:sldMk cId="3708993724" sldId="311"/>
            <ac:spMk id="11" creationId="{DE832F66-54F1-B0DE-ADEE-49CE01C48BE8}"/>
          </ac:spMkLst>
        </pc:spChg>
        <pc:grpChg chg="add mod">
          <ac:chgData name="조용현" userId="9a51fa85-7343-4a59-b3c3-a4f10c1d6d4a" providerId="ADAL" clId="{27343724-DFB9-4781-8AB1-528BE8614A1F}" dt="2023-04-06T12:08:57.097" v="8889" actId="1076"/>
          <ac:grpSpMkLst>
            <pc:docMk/>
            <pc:sldMk cId="3708993724" sldId="311"/>
            <ac:grpSpMk id="12" creationId="{8CCDE8D9-7087-C97B-78F8-96D4FBF9D39A}"/>
          </ac:grpSpMkLst>
        </pc:grpChg>
        <pc:picChg chg="add del mod">
          <ac:chgData name="조용현" userId="9a51fa85-7343-4a59-b3c3-a4f10c1d6d4a" providerId="ADAL" clId="{27343724-DFB9-4781-8AB1-528BE8614A1F}" dt="2023-04-06T11:51:29.746" v="6624" actId="478"/>
          <ac:picMkLst>
            <pc:docMk/>
            <pc:sldMk cId="3708993724" sldId="311"/>
            <ac:picMk id="3" creationId="{FDB582EA-FC0C-4F49-44DE-50AAADAE5710}"/>
          </ac:picMkLst>
        </pc:picChg>
        <pc:picChg chg="add del">
          <ac:chgData name="조용현" userId="9a51fa85-7343-4a59-b3c3-a4f10c1d6d4a" providerId="ADAL" clId="{27343724-DFB9-4781-8AB1-528BE8614A1F}" dt="2023-04-06T10:34:44.334" v="3096" actId="22"/>
          <ac:picMkLst>
            <pc:docMk/>
            <pc:sldMk cId="3708993724" sldId="311"/>
            <ac:picMk id="5" creationId="{A164C539-887C-A2A0-0E4E-38CD631B1CE1}"/>
          </ac:picMkLst>
        </pc:picChg>
        <pc:picChg chg="add del mod">
          <ac:chgData name="조용현" userId="9a51fa85-7343-4a59-b3c3-a4f10c1d6d4a" providerId="ADAL" clId="{27343724-DFB9-4781-8AB1-528BE8614A1F}" dt="2023-04-06T12:01:19.015" v="7869" actId="478"/>
          <ac:picMkLst>
            <pc:docMk/>
            <pc:sldMk cId="3708993724" sldId="311"/>
            <ac:picMk id="5" creationId="{E8320B27-F9D7-779C-3971-4819283F7440}"/>
          </ac:picMkLst>
        </pc:picChg>
        <pc:picChg chg="add mod">
          <ac:chgData name="조용현" userId="9a51fa85-7343-4a59-b3c3-a4f10c1d6d4a" providerId="ADAL" clId="{27343724-DFB9-4781-8AB1-528BE8614A1F}" dt="2023-04-06T12:08:49.820" v="8887" actId="164"/>
          <ac:picMkLst>
            <pc:docMk/>
            <pc:sldMk cId="3708993724" sldId="311"/>
            <ac:picMk id="8" creationId="{EBBF88BD-0AAB-E30D-5730-A65E16B924AA}"/>
          </ac:picMkLst>
        </pc:picChg>
      </pc:sldChg>
      <pc:sldChg chg="modSp add mod modNotesTx">
        <pc:chgData name="조용현" userId="9a51fa85-7343-4a59-b3c3-a4f10c1d6d4a" providerId="ADAL" clId="{27343724-DFB9-4781-8AB1-528BE8614A1F}" dt="2023-04-06T13:07:52.687" v="9085" actId="20577"/>
        <pc:sldMkLst>
          <pc:docMk/>
          <pc:sldMk cId="3983790154" sldId="312"/>
        </pc:sldMkLst>
        <pc:spChg chg="mod">
          <ac:chgData name="조용현" userId="9a51fa85-7343-4a59-b3c3-a4f10c1d6d4a" providerId="ADAL" clId="{27343724-DFB9-4781-8AB1-528BE8614A1F}" dt="2023-04-06T13:06:37.086" v="8963" actId="20577"/>
          <ac:spMkLst>
            <pc:docMk/>
            <pc:sldMk cId="3983790154" sldId="312"/>
            <ac:spMk id="3" creationId="{2F19DDCC-4F7D-5C10-9E75-486270CC001F}"/>
          </ac:spMkLst>
        </pc:spChg>
      </pc:sldChg>
    </pc:docChg>
  </pc:docChgLst>
  <pc:docChgLst>
    <pc:chgData name="게스트 사용자" userId="S::urn:spo:anon#3f3e93c53315efb27383dc8665f1c34e1d7d2aaea7c4fa82eb8b04c14c06f9a9::" providerId="AD" clId="Web-{7896BF5B-6023-A4CE-5E8C-7BCD4DF7785B}"/>
    <pc:docChg chg="modSld">
      <pc:chgData name="게스트 사용자" userId="S::urn:spo:anon#3f3e93c53315efb27383dc8665f1c34e1d7d2aaea7c4fa82eb8b04c14c06f9a9::" providerId="AD" clId="Web-{7896BF5B-6023-A4CE-5E8C-7BCD4DF7785B}" dt="2023-04-06T12:22:49.907" v="22"/>
      <pc:docMkLst>
        <pc:docMk/>
      </pc:docMkLst>
      <pc:sldChg chg="modNotes">
        <pc:chgData name="게스트 사용자" userId="S::urn:spo:anon#3f3e93c53315efb27383dc8665f1c34e1d7d2aaea7c4fa82eb8b04c14c06f9a9::" providerId="AD" clId="Web-{7896BF5B-6023-A4CE-5E8C-7BCD4DF7785B}" dt="2023-04-06T12:12:13.701" v="6"/>
        <pc:sldMkLst>
          <pc:docMk/>
          <pc:sldMk cId="4107340861" sldId="307"/>
        </pc:sldMkLst>
      </pc:sldChg>
      <pc:sldChg chg="modSp">
        <pc:chgData name="게스트 사용자" userId="S::urn:spo:anon#3f3e93c53315efb27383dc8665f1c34e1d7d2aaea7c4fa82eb8b04c14c06f9a9::" providerId="AD" clId="Web-{7896BF5B-6023-A4CE-5E8C-7BCD4DF7785B}" dt="2023-04-06T12:21:56" v="12"/>
        <pc:sldMkLst>
          <pc:docMk/>
          <pc:sldMk cId="2995477029" sldId="310"/>
        </pc:sldMkLst>
        <pc:spChg chg="mod">
          <ac:chgData name="게스트 사용자" userId="S::urn:spo:anon#3f3e93c53315efb27383dc8665f1c34e1d7d2aaea7c4fa82eb8b04c14c06f9a9::" providerId="AD" clId="Web-{7896BF5B-6023-A4CE-5E8C-7BCD4DF7785B}" dt="2023-04-06T12:21:56" v="12"/>
          <ac:spMkLst>
            <pc:docMk/>
            <pc:sldMk cId="2995477029" sldId="310"/>
            <ac:spMk id="3" creationId="{2F19DDCC-4F7D-5C10-9E75-486270CC001F}"/>
          </ac:spMkLst>
        </pc:spChg>
      </pc:sldChg>
      <pc:sldChg chg="modNotes">
        <pc:chgData name="게스트 사용자" userId="S::urn:spo:anon#3f3e93c53315efb27383dc8665f1c34e1d7d2aaea7c4fa82eb8b04c14c06f9a9::" providerId="AD" clId="Web-{7896BF5B-6023-A4CE-5E8C-7BCD4DF7785B}" dt="2023-04-06T12:22:49.907" v="22"/>
        <pc:sldMkLst>
          <pc:docMk/>
          <pc:sldMk cId="3983790154" sldId="312"/>
        </pc:sldMkLst>
      </pc:sldChg>
    </pc:docChg>
  </pc:docChgLst>
  <pc:docChgLst>
    <pc:chgData name="게스트 사용자" userId="S::urn:spo:anon#3f3e93c53315efb27383dc8665f1c34e1d7d2aaea7c4fa82eb8b04c14c06f9a9::" providerId="AD" clId="Web-{3629C8C9-3A8A-6559-4F62-123675234768}"/>
    <pc:docChg chg="addSld">
      <pc:chgData name="게스트 사용자" userId="S::urn:spo:anon#3f3e93c53315efb27383dc8665f1c34e1d7d2aaea7c4fa82eb8b04c14c06f9a9::" providerId="AD" clId="Web-{3629C8C9-3A8A-6559-4F62-123675234768}" dt="2023-04-20T12:58:33.197" v="0"/>
      <pc:docMkLst>
        <pc:docMk/>
      </pc:docMkLst>
      <pc:sldChg chg="add replId">
        <pc:chgData name="게스트 사용자" userId="S::urn:spo:anon#3f3e93c53315efb27383dc8665f1c34e1d7d2aaea7c4fa82eb8b04c14c06f9a9::" providerId="AD" clId="Web-{3629C8C9-3A8A-6559-4F62-123675234768}" dt="2023-04-20T12:58:33.197" v="0"/>
        <pc:sldMkLst>
          <pc:docMk/>
          <pc:sldMk cId="596502660" sldId="314"/>
        </pc:sldMkLst>
      </pc:sldChg>
    </pc:docChg>
  </pc:docChgLst>
  <pc:docChgLst>
    <pc:chgData name="게스트 사용자" userId="S::urn:spo:anon#3f3e93c53315efb27383dc8665f1c34e1d7d2aaea7c4fa82eb8b04c14c06f9a9::" providerId="AD" clId="Web-{DFE1C617-532B-A635-245D-1D8EFA2C7F32}"/>
    <pc:docChg chg="addSld modSld sldOrd">
      <pc:chgData name="게스트 사용자" userId="S::urn:spo:anon#3f3e93c53315efb27383dc8665f1c34e1d7d2aaea7c4fa82eb8b04c14c06f9a9::" providerId="AD" clId="Web-{DFE1C617-532B-A635-245D-1D8EFA2C7F32}" dt="2023-04-07T02:41:24.918" v="8"/>
      <pc:docMkLst>
        <pc:docMk/>
      </pc:docMkLst>
      <pc:sldChg chg="modSp">
        <pc:chgData name="게스트 사용자" userId="S::urn:spo:anon#3f3e93c53315efb27383dc8665f1c34e1d7d2aaea7c4fa82eb8b04c14c06f9a9::" providerId="AD" clId="Web-{DFE1C617-532B-A635-245D-1D8EFA2C7F32}" dt="2023-04-07T02:22:34.762" v="6" actId="20577"/>
        <pc:sldMkLst>
          <pc:docMk/>
          <pc:sldMk cId="3708993724" sldId="311"/>
        </pc:sldMkLst>
        <pc:spChg chg="mod">
          <ac:chgData name="게스트 사용자" userId="S::urn:spo:anon#3f3e93c53315efb27383dc8665f1c34e1d7d2aaea7c4fa82eb8b04c14c06f9a9::" providerId="AD" clId="Web-{DFE1C617-532B-A635-245D-1D8EFA2C7F32}" dt="2023-04-07T02:22:34.762" v="6" actId="20577"/>
          <ac:spMkLst>
            <pc:docMk/>
            <pc:sldMk cId="3708993724" sldId="311"/>
            <ac:spMk id="6" creationId="{895E4F8E-E06B-43B9-035A-CD75688698E1}"/>
          </ac:spMkLst>
        </pc:spChg>
      </pc:sldChg>
      <pc:sldChg chg="modNotes">
        <pc:chgData name="게스트 사용자" userId="S::urn:spo:anon#3f3e93c53315efb27383dc8665f1c34e1d7d2aaea7c4fa82eb8b04c14c06f9a9::" providerId="AD" clId="Web-{DFE1C617-532B-A635-245D-1D8EFA2C7F32}" dt="2023-04-07T02:41:24.918" v="8"/>
        <pc:sldMkLst>
          <pc:docMk/>
          <pc:sldMk cId="3983790154" sldId="312"/>
        </pc:sldMkLst>
      </pc:sldChg>
      <pc:sldChg chg="modSp add ord">
        <pc:chgData name="게스트 사용자" userId="S::urn:spo:anon#3f3e93c53315efb27383dc8665f1c34e1d7d2aaea7c4fa82eb8b04c14c06f9a9::" providerId="AD" clId="Web-{DFE1C617-532B-A635-245D-1D8EFA2C7F32}" dt="2023-04-07T01:51:16.804" v="4" actId="20577"/>
        <pc:sldMkLst>
          <pc:docMk/>
          <pc:sldMk cId="514457469" sldId="313"/>
        </pc:sldMkLst>
        <pc:spChg chg="mod">
          <ac:chgData name="게스트 사용자" userId="S::urn:spo:anon#3f3e93c53315efb27383dc8665f1c34e1d7d2aaea7c4fa82eb8b04c14c06f9a9::" providerId="AD" clId="Web-{DFE1C617-532B-A635-245D-1D8EFA2C7F32}" dt="2023-04-07T01:51:16.804" v="4" actId="20577"/>
          <ac:spMkLst>
            <pc:docMk/>
            <pc:sldMk cId="514457469" sldId="313"/>
            <ac:spMk id="4" creationId="{CE5BDB36-A431-0C30-E73D-D842743E11B4}"/>
          </ac:spMkLst>
        </pc:spChg>
      </pc:sldChg>
    </pc:docChg>
  </pc:docChgLst>
  <pc:docChgLst>
    <pc:chgData name="게스트 사용자" userId="S::urn:spo:anon#3f3e93c53315efb27383dc8665f1c34e1d7d2aaea7c4fa82eb8b04c14c06f9a9::" providerId="AD" clId="Web-{96E75F77-ED34-4223-9F4B-D320532905EF}"/>
    <pc:docChg chg="modSld">
      <pc:chgData name="게스트 사용자" userId="S::urn:spo:anon#3f3e93c53315efb27383dc8665f1c34e1d7d2aaea7c4fa82eb8b04c14c06f9a9::" providerId="AD" clId="Web-{96E75F77-ED34-4223-9F4B-D320532905EF}" dt="2023-04-06T18:35:02.688" v="1" actId="20577"/>
      <pc:docMkLst>
        <pc:docMk/>
      </pc:docMkLst>
      <pc:sldChg chg="modSp">
        <pc:chgData name="게스트 사용자" userId="S::urn:spo:anon#3f3e93c53315efb27383dc8665f1c34e1d7d2aaea7c4fa82eb8b04c14c06f9a9::" providerId="AD" clId="Web-{96E75F77-ED34-4223-9F4B-D320532905EF}" dt="2023-04-06T18:35:02.688" v="1" actId="20577"/>
        <pc:sldMkLst>
          <pc:docMk/>
          <pc:sldMk cId="3708993724" sldId="311"/>
        </pc:sldMkLst>
        <pc:spChg chg="mod">
          <ac:chgData name="게스트 사용자" userId="S::urn:spo:anon#3f3e93c53315efb27383dc8665f1c34e1d7d2aaea7c4fa82eb8b04c14c06f9a9::" providerId="AD" clId="Web-{96E75F77-ED34-4223-9F4B-D320532905EF}" dt="2023-04-06T18:35:02.688" v="1" actId="20577"/>
          <ac:spMkLst>
            <pc:docMk/>
            <pc:sldMk cId="3708993724" sldId="311"/>
            <ac:spMk id="9" creationId="{BFACB604-F4FB-9AB5-C66D-93F5F8A7FCE2}"/>
          </ac:spMkLst>
        </pc:spChg>
      </pc:sldChg>
      <pc:sldChg chg="modSp">
        <pc:chgData name="게스트 사용자" userId="S::urn:spo:anon#3f3e93c53315efb27383dc8665f1c34e1d7d2aaea7c4fa82eb8b04c14c06f9a9::" providerId="AD" clId="Web-{96E75F77-ED34-4223-9F4B-D320532905EF}" dt="2023-04-06T18:34:59.828" v="0" actId="20577"/>
        <pc:sldMkLst>
          <pc:docMk/>
          <pc:sldMk cId="3983790154" sldId="312"/>
        </pc:sldMkLst>
        <pc:spChg chg="mod">
          <ac:chgData name="게스트 사용자" userId="S::urn:spo:anon#3f3e93c53315efb27383dc8665f1c34e1d7d2aaea7c4fa82eb8b04c14c06f9a9::" providerId="AD" clId="Web-{96E75F77-ED34-4223-9F4B-D320532905EF}" dt="2023-04-06T18:34:59.828" v="0" actId="20577"/>
          <ac:spMkLst>
            <pc:docMk/>
            <pc:sldMk cId="3983790154" sldId="312"/>
            <ac:spMk id="9" creationId="{BFACB604-F4FB-9AB5-C66D-93F5F8A7FC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AD5DE-0A5A-4E1D-817B-12D9E986DE98}" type="datetimeFigureOut">
              <a:t>2023-04-20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4C290-D05E-49FF-9F95-B373129B080D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Motion</a:t>
            </a:r>
            <a:r>
              <a:rPr lang="ko-KR" altLang="en-US"/>
              <a:t> </a:t>
            </a:r>
            <a:r>
              <a:rPr lang="en-US" altLang="ko-KR"/>
              <a:t>diffusion model</a:t>
            </a:r>
          </a:p>
          <a:p>
            <a:pPr marL="0" indent="0">
              <a:buFontTx/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44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err="1">
                <a:latin typeface="Arial Narrow"/>
                <a:ea typeface="맑은 고딕"/>
                <a:cs typeface="Calibri"/>
              </a:rPr>
              <a:t>언리얼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엔진에서 기능을 세 개의 클래스로 분리하여 개발을 시작했다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Arial Narrow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en-US" altLang="ko-KR">
                <a:latin typeface="Arial Narrow"/>
                <a:ea typeface="맑은 고딕"/>
                <a:cs typeface="Calibri"/>
              </a:rPr>
              <a:t>Model</a:t>
            </a:r>
          </a:p>
          <a:p>
            <a:pPr>
              <a:defRPr/>
            </a:pPr>
            <a:r>
              <a:rPr lang="ko-KR" altLang="en-US">
                <a:latin typeface="Arial Narrow"/>
                <a:ea typeface="맑은 고딕"/>
                <a:cs typeface="Calibri"/>
              </a:rPr>
              <a:t>모션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디퓨젼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모델을 포함해서 우리 플러그인의 코어 기능이 구현된 클래스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. C++ 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또는 </a:t>
            </a:r>
            <a:r>
              <a:rPr lang="en-US" altLang="ko-KR" err="1">
                <a:latin typeface="Arial Narrow"/>
                <a:ea typeface="맑은 고딕"/>
                <a:cs typeface="Calibri"/>
              </a:rPr>
              <a:t>python으로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 err="1">
                <a:latin typeface="Arial Narrow"/>
                <a:ea typeface="맑은 고딕"/>
                <a:cs typeface="Calibri"/>
              </a:rPr>
              <a:t>구현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. 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플러그인 사용자들이 직접 사용하는 클래스는 아니다</a:t>
            </a:r>
            <a:endParaRPr lang="en-US" altLang="ko-KR">
              <a:latin typeface="Arial Narrow"/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>
                <a:latin typeface="Arial Narrow"/>
                <a:ea typeface="맑은 고딕"/>
                <a:cs typeface="Calibri"/>
              </a:rPr>
              <a:t>2. Blueprint Function libraries</a:t>
            </a:r>
          </a:p>
          <a:p>
            <a:r>
              <a:rPr lang="ko-KR" altLang="en-US" err="1">
                <a:latin typeface="Arial Narrow"/>
                <a:ea typeface="맑은 고딕"/>
                <a:cs typeface="Calibri"/>
              </a:rPr>
              <a:t>블루프린트는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언리얼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엔진에서 사용하는 노드 연결 방식 비주얼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스크립팅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도구를 말한다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(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뒷장에 예시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스샷있음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). C++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에서 작성한 함수를 노드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(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또는 블록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)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형태로 불러와서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언리얼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에디터에서 사용할 수 있다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Arial Narrow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>
                <a:latin typeface="Arial Narrow"/>
                <a:ea typeface="맑은 고딕"/>
                <a:cs typeface="Calibri"/>
              </a:rPr>
              <a:t>Blueprint function libraries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는 게임 개발자들이 우리 플러그인의 기능을 쉽게 사용할 수 있는 형태로 함수를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모아놓은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라이브러리이다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>
                <a:latin typeface="Arial Narrow"/>
                <a:ea typeface="맑은 고딕"/>
                <a:cs typeface="Calibri"/>
              </a:rPr>
              <a:t>3. Runtime Animation Component</a:t>
            </a:r>
          </a:p>
          <a:p>
            <a:pPr marL="0" indent="0">
              <a:buNone/>
            </a:pPr>
            <a:r>
              <a:rPr lang="ko-KR" altLang="en-US">
                <a:latin typeface="Arial Narrow"/>
                <a:ea typeface="맑은 고딕"/>
                <a:cs typeface="Calibri"/>
              </a:rPr>
              <a:t>캐릭터 클래스의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child component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가 되어 캐릭터와 애니메이션의 연결을 담당한다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. 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해당 캐릭터를 위한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리타게팅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애니메이션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스테이트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할당 등의 기능이 포함되어 있다</a:t>
            </a:r>
            <a:endParaRPr lang="en-US" altLang="ko-KR">
              <a:latin typeface="Arial Narrow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76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플러그인 사용자 입장에서 우리 플러그인을 어떻게 사용하게 될지 예시로 만든 블루프린트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(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디테일은 생략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).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플러그인 사용자 입장에서는 복잡한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c++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또는 파이썬 코드가 숨겨져 있기 때문에 인풋 아웃풋만 맞춰서 함수를 쓰면 되기 때문에 간편하게 사용할 수 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스샷은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BP_ThirdPersonCharacter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라는 캐릭터 블루프린트 클래스 예시다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빨간색 네모는 캐릭터 클래스 하위에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RuntimeAnimationComponent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가 추가된걸 보여준다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 (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혹시 교수님이 물어보시면 이 위에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Capsule, arrow, camera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등등은 캐릭터의 기본 컴포넌트들이라고 설명해주시면됩니다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)</a:t>
            </a: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빨간색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Custom Event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는 임의의 함수 이름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다른 곳에서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CustomEvent()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호출하면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CustomEvent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에 오른쪽에 흰색으로 연결된 노드들이 실행된다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가운데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Generate Animation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노드는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blueprint libraries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에 들어있는 함수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모델을 실행해서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생성한다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오른쪽은 생성된 애니메이션을 캐릭터의 애니메이션 스테이트에 추가해서 애니메이션을 재생할 수 있도록한다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altLang="en-US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9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다음주 계획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모델 학습 시도해보기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파라미터를 이용해여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file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 생성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언리얼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엔진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: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런타임 도중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fbx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임포트하기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(tmi: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그냥 임포트하는건 쉬운데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“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런타임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”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임포트하는건 외부 라이브러리를 써야되서 조금 어려움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6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프로젝트는 크게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3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단계로 나뉜다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Model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에서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motion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생성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 startAt="2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생성된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motion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을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Unreal Engine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에서 사용 가능한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file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로 변환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 startAt="2"/>
            </a:pP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file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을 활용하여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unreal engine plugin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87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아직 학습된 모델이 없기에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논문에서 제공하는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pretrained model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을 활용하여 샘플 데이터를 생성하였다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그 결과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npy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형태의 결과값을 얻을 수 있었다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altLang="en-US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7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Model output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으로 나온 데이터를 해석해보면 다음과 같다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해당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motion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을 몇 번 반복하는지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22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개의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point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로 사람의 신체를 표현한 것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각 부위의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xyz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position</a:t>
            </a:r>
          </a:p>
          <a:p>
            <a:pPr marL="228600" indent="-228600">
              <a:buAutoNum type="arabicPeriod"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프레임 개수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그러나 모델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output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으로 나온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numpy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파일은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file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로 변환하기 힘들다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그 이유는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file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은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x, y, z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축 방향으로의 관절의 회전으로 움직임을 표현하지만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모델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output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은 단순히 신체 부위들의 현재 위치로 움직임을 표현하고 있기 때문이다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따라서 우리는 이 위치 데이터를 관절의 회전 데이터로 변환해주어야 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altLang="en-US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우리는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model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의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output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데이터를 바로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파일로 변환하지 않고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먼저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mesh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로 변환한 다음에 이를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파일로 변환할 것이다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먼저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mesh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에 대한 간략한 설명이다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은 실제 사람의 신체를 스캔한 수천개의 데이터를 바탕으로 만들어진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3D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인체 모델이다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의 장점은 다양한 체형을 표현할 수 있고 다양한 포즈를 표현할 수 있다는 것이다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예를 들어 앉은 자세를 취하게 되면 허벅지가 </a:t>
            </a:r>
            <a:r>
              <a:rPr lang="ko-KR" altLang="en-US" err="1">
                <a:latin typeface="Arial Narrow" panose="020B0606020202030204" pitchFamily="34" charset="0"/>
                <a:ea typeface="맑은 고딕"/>
                <a:cs typeface="Calibri"/>
              </a:rPr>
              <a:t>넓적해지는데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이런 디테일을 자연스럽게 보정 시켜 주는 것이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모델의 장점이다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>
                <a:latin typeface="Arial Narrow"/>
                <a:ea typeface="맑은 고딕"/>
                <a:cs typeface="Calibri"/>
              </a:rPr>
              <a:t>우리가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model </a:t>
            </a:r>
            <a:r>
              <a:rPr lang="en-US" altLang="ko-KR" err="1">
                <a:latin typeface="Arial Narrow"/>
                <a:ea typeface="맑은 고딕"/>
                <a:cs typeface="Calibri"/>
              </a:rPr>
              <a:t>outpu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을 바로 </a:t>
            </a:r>
            <a:r>
              <a:rPr lang="en-US" altLang="ko-KR" err="1">
                <a:latin typeface="Arial Narrow"/>
                <a:ea typeface="맑은 고딕"/>
                <a:cs typeface="Calibri"/>
              </a:rPr>
              <a:t>fbx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파일로 변환하지 않고 중간 과정을 거치는 이유는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이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SMPL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모델 또한 관절의 회전 기반으로 움직임을 표현하기에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 file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로 변환하기 훨씬 간단하기 때문이다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. 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게다가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MDM(motion diffusion model </a:t>
            </a:r>
            <a:r>
              <a:rPr lang="en-US" altLang="ko-KR" err="1">
                <a:latin typeface="Arial Narrow"/>
                <a:ea typeface="맑은 고딕"/>
                <a:cs typeface="Calibri"/>
              </a:rPr>
              <a:t>github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)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에서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output data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를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SMPL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mesh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로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랜더링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하는 기능을 제공하고 있으니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먼저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output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을 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SMPL mesh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로 </a:t>
            </a:r>
            <a:r>
              <a:rPr lang="ko-KR" altLang="en-US" err="1">
                <a:latin typeface="Arial Narrow"/>
                <a:ea typeface="맑은 고딕"/>
                <a:cs typeface="Calibri"/>
              </a:rPr>
              <a:t>랜더링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 한 후 </a:t>
            </a:r>
            <a:r>
              <a:rPr lang="en-US" altLang="ko-KR" err="1">
                <a:latin typeface="Arial Narrow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 file</a:t>
            </a:r>
            <a:r>
              <a:rPr lang="ko-KR" altLang="en-US">
                <a:latin typeface="Arial Narrow"/>
                <a:ea typeface="맑은 고딕"/>
                <a:cs typeface="Calibri"/>
              </a:rPr>
              <a:t>로 변환하는 방법을 쓰도록 한다</a:t>
            </a:r>
            <a:r>
              <a:rPr lang="en-US" altLang="ko-KR">
                <a:latin typeface="Arial Narrow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(MDM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에서 이 기능을 제공하는 이유는 아마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이 많이 쓰이는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3D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모델이기 때문에 모델의 활용도를 높이기 위해 제공하는 것 같습니다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.)</a:t>
            </a:r>
            <a:endParaRPr lang="ko-KR" altLang="en-US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3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Model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output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을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mesh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로 렌더링 하게 되면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파라미터들을 담은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numpy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파일이 생성된다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Smpl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파라미터 중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thetas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라는 값을 보면 알 수 있듯이 더 이상 움직임이 각 부위의 위치가 아닌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관절의 회전으로 표현되고 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따라서 우리는 앞으로 이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parameter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기반으로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파일을 생성할 것이다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altLang="en-US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0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Model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output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을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mesh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로 렌더링 하게 되면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파라미터들을 담은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numpy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파일이 생성된다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Smpl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파라미터 중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thetas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라는 값을 보면 알 수 있듯이 더 이상 움직임이 각 부위의 위치가 아닌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,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관절의 회전으로 표현되고 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따라서 우리는 앞으로 이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SMPL parameter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를 기반으로 </a:t>
            </a:r>
            <a:r>
              <a:rPr lang="en-US" altLang="ko-KR" err="1">
                <a:latin typeface="Arial Narrow" panose="020B0606020202030204" pitchFamily="34" charset="0"/>
                <a:ea typeface="맑은 고딕"/>
                <a:cs typeface="Calibri"/>
              </a:rPr>
              <a:t>fbx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파일을 생성할 것이다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  <a:endParaRPr lang="ko-KR" altLang="en-US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2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파이썬에서는 앞에서 설명한대로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npy to fbx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변환을 하면 되는데 언리얼엔진에서는 어떻게 할 것인가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?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두가지 옵션이 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1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번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: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언리얼 엔진 기본 언어는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c++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이고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onnx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로 모델을 실행하는게 더 속도가 좋기 때문에 기능을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c++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에서 구현하는게 좋지만 포맷 변환하는 과정을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c++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에서 다시 짜야 한다는 부담이 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2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번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: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 언리얼 엔진은 파이썬도 지원하기 때문에 파이썬 코드를 직접 실행하는 것도 가능하다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구현하기는 편하지만 실행속도가 느리다는 단점이 있음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일단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2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번을 구현해두고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,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 이후에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1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번을 작업하려는게 현재 계획이다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84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언리얼엔진 진행상황 얘기시작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</a:t>
            </a: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언리얼엔진 프로젝트 만들어서 작업을 시작했다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.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언리얼 엔진 </a:t>
            </a:r>
            <a:r>
              <a:rPr lang="en-US" altLang="ko-KR">
                <a:latin typeface="Arial Narrow" panose="020B0606020202030204" pitchFamily="34" charset="0"/>
                <a:ea typeface="맑은 고딕"/>
                <a:cs typeface="Calibri"/>
              </a:rPr>
              <a:t>5.0 </a:t>
            </a: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버전 사용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r>
              <a:rPr lang="ko-KR" altLang="en-US">
                <a:latin typeface="Arial Narrow" panose="020B0606020202030204" pitchFamily="34" charset="0"/>
                <a:ea typeface="맑은 고딕"/>
                <a:cs typeface="Calibri"/>
              </a:rPr>
              <a:t>프로젝트와 플러그인 구조를 만드는 중</a:t>
            </a: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endParaRPr lang="en-US" altLang="ko-KR">
              <a:latin typeface="Arial Narrow" panose="020B0606020202030204" pitchFamily="34" charset="0"/>
              <a:ea typeface="맑은 고딕"/>
              <a:cs typeface="Calibri"/>
            </a:endParaRPr>
          </a:p>
          <a:p>
            <a:pPr marL="0" indent="0">
              <a:buNone/>
            </a:pPr>
            <a:endParaRPr lang="ko-KR" altLang="en-US"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4C290-D05E-49FF-9F95-B373129B080D}" type="slidenum">
              <a:rPr lang="en-US" altLang="ko-KR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03FD9-166D-C0D5-5A4C-7807B57DACC2}"/>
              </a:ext>
            </a:extLst>
          </p:cNvPr>
          <p:cNvSpPr txBox="1"/>
          <p:nvPr userDrawn="1"/>
        </p:nvSpPr>
        <p:spPr>
          <a:xfrm>
            <a:off x="9831918" y="6561667"/>
            <a:ext cx="2360082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fld id="{A27C1CD9-4483-49A6-A734-C36E004034E5}" type="slidenum">
              <a:rPr lang="en-US" altLang="ko-KR" sz="140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‹#›</a:t>
            </a:fld>
            <a:endParaRPr lang="ko-KR" altLang="en-US" sz="140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EBE879C-4CBF-5DD8-A7FE-6424919FAFF4}"/>
              </a:ext>
            </a:extLst>
          </p:cNvPr>
          <p:cNvCxnSpPr>
            <a:cxnSpLocks/>
          </p:cNvCxnSpPr>
          <p:nvPr userDrawn="1"/>
        </p:nvCxnSpPr>
        <p:spPr>
          <a:xfrm>
            <a:off x="0" y="800209"/>
            <a:ext cx="11353800" cy="0"/>
          </a:xfrm>
          <a:prstGeom prst="line">
            <a:avLst/>
          </a:prstGeom>
          <a:ln w="50800" cap="rnd">
            <a:solidFill>
              <a:srgbClr val="367A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B0D5B5-EF8E-DE4C-0E29-30DF7A521EF6}"/>
              </a:ext>
            </a:extLst>
          </p:cNvPr>
          <p:cNvSpPr txBox="1"/>
          <p:nvPr userDrawn="1"/>
        </p:nvSpPr>
        <p:spPr>
          <a:xfrm>
            <a:off x="4773083" y="6561667"/>
            <a:ext cx="2645834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2023 </a:t>
            </a:r>
            <a:r>
              <a:rPr lang="ko-KR" altLang="en-US" sz="140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Capstone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 </a:t>
            </a:r>
            <a:r>
              <a:rPr lang="ko-KR" altLang="en-US" sz="1400" err="1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Design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66825D-2B69-4989-8861-A6901ABADB6C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af-ZA" altLang="ko-KR"/>
              <a:t>2023 Capstone Design Project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EC7C6-C8E1-2DD5-D1A0-216D7656EC35}"/>
              </a:ext>
            </a:extLst>
          </p:cNvPr>
          <p:cNvSpPr txBox="1"/>
          <p:nvPr userDrawn="1"/>
        </p:nvSpPr>
        <p:spPr>
          <a:xfrm>
            <a:off x="0" y="6564038"/>
            <a:ext cx="2645834" cy="3183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맑은 고딕"/>
                <a:cs typeface="Calibri"/>
              </a:rPr>
              <a:t>Unreal Neural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8217" y="1189138"/>
            <a:ext cx="10829916" cy="1498600"/>
          </a:xfrm>
        </p:spPr>
        <p:txBody>
          <a:bodyPr>
            <a:normAutofit/>
          </a:bodyPr>
          <a:lstStyle/>
          <a:p>
            <a:r>
              <a:rPr lang="ko-KR" altLang="en-US" sz="4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Generating</a:t>
            </a:r>
            <a:r>
              <a:rPr lang="ko-KR" altLang="en-US" sz="4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ko-KR" altLang="en-US" sz="4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In-game</a:t>
            </a:r>
            <a:r>
              <a:rPr lang="ko-KR" altLang="en-US" sz="4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3D </a:t>
            </a:r>
            <a:r>
              <a:rPr lang="ko-KR" altLang="en-US" sz="4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Self-Expression</a:t>
            </a:r>
            <a:br>
              <a:rPr lang="ko-KR" altLang="en-US" sz="4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</a:br>
            <a:r>
              <a:rPr lang="ko-KR" altLang="en-US" sz="4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using</a:t>
            </a:r>
            <a:r>
              <a:rPr lang="ko-KR" altLang="en-US" sz="4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en-US" altLang="ko-KR" sz="4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Motion</a:t>
            </a:r>
            <a:r>
              <a:rPr lang="ko-KR" altLang="en-US" sz="4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ko-KR" altLang="en-US" sz="4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Diffusion</a:t>
            </a:r>
            <a:r>
              <a:rPr lang="ko-KR" altLang="en-US" sz="4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ko-KR" altLang="en-US" sz="4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Model</a:t>
            </a:r>
            <a:endParaRPr lang="ko-KR" altLang="en-US" sz="4800" b="1" i="1">
              <a:solidFill>
                <a:srgbClr val="367AB9"/>
              </a:solidFill>
              <a:latin typeface="Arial Narrow"/>
              <a:ea typeface="+mj-lt"/>
              <a:cs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800" b="1" i="1">
                <a:solidFill>
                  <a:schemeClr val="bg2">
                    <a:lumMod val="25000"/>
                  </a:schemeClr>
                </a:solidFill>
                <a:latin typeface="Arial Narrow"/>
                <a:ea typeface="+mj-lt"/>
                <a:cs typeface="+mj-lt"/>
              </a:rPr>
              <a:t>Team</a:t>
            </a:r>
            <a:r>
              <a:rPr lang="ko-KR" altLang="en-US" sz="2800" b="1" i="1">
                <a:solidFill>
                  <a:schemeClr val="bg2">
                    <a:lumMod val="25000"/>
                  </a:schemeClr>
                </a:solidFill>
                <a:latin typeface="Arial Narrow"/>
                <a:ea typeface="+mj-lt"/>
                <a:cs typeface="+mj-lt"/>
              </a:rPr>
              <a:t> E</a:t>
            </a:r>
            <a:r>
              <a:rPr lang="ko-KR" altLang="en-US" sz="2800" b="1" i="1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: </a:t>
            </a:r>
            <a:r>
              <a:rPr lang="en-US" altLang="ko-KR" sz="2800" b="1" i="1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Unreal</a:t>
            </a:r>
            <a:r>
              <a:rPr lang="ko-KR" altLang="en-US" sz="2800" b="1" i="1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 </a:t>
            </a:r>
            <a:r>
              <a:rPr lang="en-US" altLang="ko-KR" sz="2800" b="1" i="1">
                <a:solidFill>
                  <a:schemeClr val="bg2">
                    <a:lumMod val="25000"/>
                  </a:schemeClr>
                </a:solidFill>
                <a:latin typeface="Arial Narrow"/>
                <a:ea typeface="+mn-lt"/>
                <a:cs typeface="+mn-lt"/>
              </a:rPr>
              <a:t>Neural</a:t>
            </a:r>
            <a:endParaRPr lang="ko-KR" altLang="en-US" b="1">
              <a:solidFill>
                <a:schemeClr val="bg2">
                  <a:lumMod val="25000"/>
                </a:schemeClr>
              </a:solidFill>
              <a:latin typeface="Arial Narrow"/>
              <a:ea typeface="+mn-lt"/>
              <a:cs typeface="+mn-lt"/>
            </a:endParaRPr>
          </a:p>
          <a:p>
            <a:endParaRPr lang="ko-KR">
              <a:ea typeface="+mn-lt"/>
              <a:cs typeface="+mn-lt"/>
            </a:endParaRPr>
          </a:p>
          <a:p>
            <a:endParaRPr lang="ko-KR" altLang="en-US">
              <a:latin typeface="Arial Narrow"/>
              <a:ea typeface="+mj-lt"/>
              <a:cs typeface="+mj-lt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E131EA1-CA6E-C141-08DF-7EB30989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6387322"/>
            <a:ext cx="1917541" cy="454524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6DD27CC4-1A3F-0EBD-B8D2-0AABC10CA4A1}"/>
              </a:ext>
            </a:extLst>
          </p:cNvPr>
          <p:cNvSpPr txBox="1">
            <a:spLocks/>
          </p:cNvSpPr>
          <p:nvPr/>
        </p:nvSpPr>
        <p:spPr>
          <a:xfrm>
            <a:off x="2258483" y="4960938"/>
            <a:ext cx="76835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b="1">
                <a:latin typeface="Arial Narrow"/>
                <a:ea typeface="+mj-lt"/>
                <a:cs typeface="+mj-lt"/>
              </a:rPr>
              <a:t>박수호</a:t>
            </a:r>
            <a:r>
              <a:rPr lang="en-US" altLang="ko-KR" b="1">
                <a:latin typeface="Arial Narrow"/>
                <a:ea typeface="+mj-lt"/>
                <a:cs typeface="+mj-lt"/>
              </a:rPr>
              <a:t> </a:t>
            </a:r>
            <a:r>
              <a:rPr lang="ko-KR" altLang="en-US" b="1">
                <a:latin typeface="Arial Narrow"/>
                <a:ea typeface="+mj-lt"/>
                <a:cs typeface="+mj-lt"/>
              </a:rPr>
              <a:t> 이재훈  </a:t>
            </a:r>
            <a:r>
              <a:rPr lang="ko-KR" altLang="en-US" b="1" err="1">
                <a:latin typeface="Arial Narrow"/>
                <a:ea typeface="+mj-lt"/>
                <a:cs typeface="+mj-lt"/>
              </a:rPr>
              <a:t>제해찬</a:t>
            </a:r>
            <a:r>
              <a:rPr lang="ko-KR" altLang="en-US" b="1">
                <a:latin typeface="Arial Narrow"/>
                <a:ea typeface="+mj-lt"/>
                <a:cs typeface="+mj-lt"/>
              </a:rPr>
              <a:t>  </a:t>
            </a:r>
            <a:r>
              <a:rPr lang="ko-KR" b="1">
                <a:latin typeface="Arial Narrow"/>
                <a:ea typeface="+mj-lt"/>
                <a:cs typeface="+mj-lt"/>
              </a:rPr>
              <a:t>조용현</a:t>
            </a:r>
            <a:r>
              <a:rPr lang="ko-KR" altLang="en-US" b="1">
                <a:latin typeface="Arial Narrow"/>
                <a:ea typeface="+mj-lt"/>
                <a:cs typeface="+mj-lt"/>
              </a:rPr>
              <a:t> </a:t>
            </a:r>
            <a:r>
              <a:rPr lang="ko-KR" b="1">
                <a:latin typeface="Arial Narrow"/>
                <a:ea typeface="+mj-lt"/>
                <a:cs typeface="+mj-lt"/>
              </a:rPr>
              <a:t> </a:t>
            </a:r>
            <a:r>
              <a:rPr lang="ko-KR" altLang="en-US" b="1" err="1">
                <a:latin typeface="Arial Narrow"/>
                <a:ea typeface="+mj-lt"/>
                <a:cs typeface="+mj-lt"/>
              </a:rPr>
              <a:t>차승종</a:t>
            </a:r>
            <a:endParaRPr lang="ko-KR" b="1">
              <a:ea typeface="+mn-lt"/>
              <a:cs typeface="+mn-lt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E5BDB36-A431-0C30-E73D-D842743E11B4}"/>
              </a:ext>
            </a:extLst>
          </p:cNvPr>
          <p:cNvSpPr txBox="1">
            <a:spLocks/>
          </p:cNvSpPr>
          <p:nvPr/>
        </p:nvSpPr>
        <p:spPr>
          <a:xfrm>
            <a:off x="678217" y="2658608"/>
            <a:ext cx="10829916" cy="757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: 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51445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>
                <a:solidFill>
                  <a:srgbClr val="367AB9"/>
                </a:solidFill>
                <a:latin typeface="Arial Narrow"/>
                <a:ea typeface="맑은 고딕"/>
              </a:rPr>
              <a:t>Functional Requirements</a:t>
            </a:r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2F19DDCC-4F7D-5C10-9E75-486270CC001F}"/>
              </a:ext>
            </a:extLst>
          </p:cNvPr>
          <p:cNvSpPr txBox="1">
            <a:spLocks/>
          </p:cNvSpPr>
          <p:nvPr/>
        </p:nvSpPr>
        <p:spPr>
          <a:xfrm>
            <a:off x="393030" y="1063899"/>
            <a:ext cx="11405937" cy="51203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/>
              <a:t>Model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Model</a:t>
            </a:r>
            <a:r>
              <a:rPr lang="ko-KR" altLang="en-US"/>
              <a:t>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Conversion implementation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/>
              <a:t>Blueprint Function Libraries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Format Conversion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Fbx import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/>
              <a:t>Runtime Animation Component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Retargeting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Applying animation to a character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/>
          </a:p>
          <a:p>
            <a:pPr lvl="1">
              <a:lnSpc>
                <a:spcPct val="15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9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>
                <a:solidFill>
                  <a:srgbClr val="367AB9"/>
                </a:solidFill>
                <a:latin typeface="Arial Narrow"/>
                <a:ea typeface="맑은 고딕"/>
              </a:rPr>
              <a:t>Functional Requirements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895E4F8E-E06B-43B9-035A-CD75688698E1}"/>
              </a:ext>
            </a:extLst>
          </p:cNvPr>
          <p:cNvSpPr txBox="1">
            <a:spLocks/>
          </p:cNvSpPr>
          <p:nvPr/>
        </p:nvSpPr>
        <p:spPr>
          <a:xfrm>
            <a:off x="0" y="1087189"/>
            <a:ext cx="11405937" cy="5120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sz="2800">
                <a:ea typeface="맑은 고딕"/>
              </a:rPr>
              <a:t>Overall Blueprint process</a:t>
            </a:r>
            <a:endParaRPr lang="ko-KR" altLang="en-US" sz="2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CCDE8D9-7087-C97B-78F8-96D4FBF9D39A}"/>
              </a:ext>
            </a:extLst>
          </p:cNvPr>
          <p:cNvGrpSpPr/>
          <p:nvPr/>
        </p:nvGrpSpPr>
        <p:grpSpPr>
          <a:xfrm>
            <a:off x="1" y="2215477"/>
            <a:ext cx="12191999" cy="2691740"/>
            <a:chOff x="1" y="2083130"/>
            <a:chExt cx="12191999" cy="26917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BF88BD-0AAB-E30D-5730-A65E16B9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2083130"/>
              <a:ext cx="12191999" cy="269174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CAE900-B73B-51A6-62A8-6C533D8475A8}"/>
                </a:ext>
              </a:extLst>
            </p:cNvPr>
            <p:cNvSpPr/>
            <p:nvPr/>
          </p:nvSpPr>
          <p:spPr>
            <a:xfrm>
              <a:off x="264695" y="3669631"/>
              <a:ext cx="2081463" cy="288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899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>
                <a:solidFill>
                  <a:srgbClr val="367AB9"/>
                </a:solidFill>
                <a:latin typeface="Arial Narrow"/>
                <a:ea typeface="맑은 고딕"/>
              </a:rPr>
              <a:t>Week7 Plan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043CF0-8D8A-0D12-CCF1-53DC2F33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717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/>
              <a:t>Model training</a:t>
            </a:r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Create </a:t>
            </a:r>
            <a:r>
              <a:rPr lang="en-US" altLang="ko-KR" err="1"/>
              <a:t>fbx</a:t>
            </a:r>
            <a:r>
              <a:rPr lang="en-US" altLang="ko-KR"/>
              <a:t> file</a:t>
            </a:r>
            <a:r>
              <a:rPr lang="ko-KR" altLang="en-US"/>
              <a:t> </a:t>
            </a:r>
            <a:r>
              <a:rPr lang="en-US" altLang="ko-KR"/>
              <a:t>using</a:t>
            </a:r>
            <a:r>
              <a:rPr lang="ko-KR" altLang="en-US"/>
              <a:t> </a:t>
            </a:r>
            <a:r>
              <a:rPr lang="en-US" altLang="ko-KR"/>
              <a:t>SMPL</a:t>
            </a:r>
            <a:r>
              <a:rPr lang="ko-KR" altLang="en-US"/>
              <a:t> </a:t>
            </a:r>
            <a:r>
              <a:rPr lang="en-US" altLang="ko-KR"/>
              <a:t>parameters</a:t>
            </a:r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Runtime Fbx Importing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2799843" cy="792163"/>
          </a:xfrm>
        </p:spPr>
        <p:txBody>
          <a:bodyPr>
            <a:normAutofit/>
          </a:bodyPr>
          <a:lstStyle/>
          <a:p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Workflow</a:t>
            </a:r>
            <a:endParaRPr lang="en-US" altLang="ko-KR" b="1" i="1">
              <a:solidFill>
                <a:srgbClr val="367AB9"/>
              </a:solidFill>
              <a:latin typeface="Arial Narrow"/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36705-F890-A472-E582-B4CCCD07C237}"/>
              </a:ext>
            </a:extLst>
          </p:cNvPr>
          <p:cNvSpPr txBox="1"/>
          <p:nvPr/>
        </p:nvSpPr>
        <p:spPr>
          <a:xfrm>
            <a:off x="8694713" y="5323058"/>
            <a:ext cx="28478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맑은 고딕"/>
              </a:rPr>
              <a:t> 3. Unreal Engine Plugin</a:t>
            </a:r>
            <a:endParaRPr lang="ko-KR" altLang="en-US" sz="3600">
              <a:latin typeface="Arial Narrow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70FC4-6387-AB8A-C208-12B486C8BE50}"/>
              </a:ext>
            </a:extLst>
          </p:cNvPr>
          <p:cNvSpPr txBox="1"/>
          <p:nvPr/>
        </p:nvSpPr>
        <p:spPr>
          <a:xfrm>
            <a:off x="4608672" y="3291530"/>
            <a:ext cx="33468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맑은 고딕"/>
              </a:rPr>
              <a:t>2. Convert </a:t>
            </a:r>
            <a:r>
              <a:rPr lang="en-US" altLang="ko-KR" sz="3600" b="1" i="1" err="1">
                <a:solidFill>
                  <a:srgbClr val="367AB9"/>
                </a:solidFill>
                <a:latin typeface="Arial Narrow"/>
                <a:ea typeface="맑은 고딕"/>
              </a:rPr>
              <a:t>npy</a:t>
            </a:r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맑은 고딕"/>
              </a:rPr>
              <a:t> file to </a:t>
            </a:r>
            <a:r>
              <a:rPr lang="en-US" altLang="ko-KR" sz="3600" b="1" i="1" err="1">
                <a:solidFill>
                  <a:srgbClr val="367AB9"/>
                </a:solidFill>
                <a:latin typeface="Arial Narrow"/>
                <a:ea typeface="맑은 고딕"/>
              </a:rPr>
              <a:t>fbx</a:t>
            </a:r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맑은 고딕"/>
              </a:rPr>
              <a:t> file</a:t>
            </a:r>
            <a:endParaRPr lang="ko-KR" altLang="en-US" sz="3600">
              <a:latin typeface="Arial Narrow"/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E62B5-7589-B9D9-D703-DD27E61D26F0}"/>
              </a:ext>
            </a:extLst>
          </p:cNvPr>
          <p:cNvSpPr txBox="1"/>
          <p:nvPr/>
        </p:nvSpPr>
        <p:spPr>
          <a:xfrm>
            <a:off x="-126193" y="1251801"/>
            <a:ext cx="52859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1. </a:t>
            </a:r>
            <a:r>
              <a:rPr lang="ko-KR" altLang="en-US" sz="36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Generat</a:t>
            </a:r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e</a:t>
            </a:r>
            <a:r>
              <a:rPr lang="ko-KR" altLang="en-US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motion </a:t>
            </a:r>
            <a:r>
              <a:rPr lang="ko-KR" altLang="en-US" sz="36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using</a:t>
            </a:r>
            <a:r>
              <a:rPr lang="ko-KR" altLang="en-US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a</a:t>
            </a:r>
            <a:r>
              <a:rPr lang="ko-KR" altLang="en-US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en-US" altLang="ko-KR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Motion</a:t>
            </a:r>
            <a:r>
              <a:rPr lang="ko-KR" altLang="en-US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ko-KR" altLang="en-US" sz="36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Diffusion</a:t>
            </a:r>
            <a:r>
              <a:rPr lang="ko-KR" altLang="en-US" sz="36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ko-KR" altLang="en-US" sz="36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Model</a:t>
            </a:r>
            <a:endParaRPr lang="en-US" altLang="ko-KR" sz="3600" b="1" i="1">
              <a:solidFill>
                <a:srgbClr val="367AB9"/>
              </a:solidFill>
              <a:latin typeface="Arial Narrow"/>
              <a:ea typeface="맑은 고딕"/>
            </a:endParaRPr>
          </a:p>
        </p:txBody>
      </p:sp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D14DBCD1-C3B5-A361-E1A3-391F67363323}"/>
              </a:ext>
            </a:extLst>
          </p:cNvPr>
          <p:cNvSpPr/>
          <p:nvPr/>
        </p:nvSpPr>
        <p:spPr>
          <a:xfrm rot="5400000">
            <a:off x="2552324" y="2227415"/>
            <a:ext cx="1846385" cy="2323325"/>
          </a:xfrm>
          <a:prstGeom prst="bentUpArrow">
            <a:avLst>
              <a:gd name="adj1" fmla="val 13571"/>
              <a:gd name="adj2" fmla="val 216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FA7799AA-7DCE-59A2-2900-3DD7EE0DFE2C}"/>
              </a:ext>
            </a:extLst>
          </p:cNvPr>
          <p:cNvSpPr/>
          <p:nvPr/>
        </p:nvSpPr>
        <p:spPr>
          <a:xfrm rot="5400000">
            <a:off x="6398833" y="4251159"/>
            <a:ext cx="1846385" cy="2323325"/>
          </a:xfrm>
          <a:prstGeom prst="bentUpArrow">
            <a:avLst>
              <a:gd name="adj1" fmla="val 13571"/>
              <a:gd name="adj2" fmla="val 2166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9E7617-BBF8-8FC0-E8B3-DC12F52B31FB}"/>
              </a:ext>
            </a:extLst>
          </p:cNvPr>
          <p:cNvSpPr/>
          <p:nvPr/>
        </p:nvSpPr>
        <p:spPr>
          <a:xfrm>
            <a:off x="627789" y="3803939"/>
            <a:ext cx="1888983" cy="6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accent2"/>
                </a:solidFill>
              </a:rPr>
              <a:t>.</a:t>
            </a:r>
            <a:r>
              <a:rPr lang="en-US" altLang="ko-KR" sz="2400" b="1" err="1">
                <a:solidFill>
                  <a:schemeClr val="accent2"/>
                </a:solidFill>
              </a:rPr>
              <a:t>npy</a:t>
            </a:r>
            <a:r>
              <a:rPr lang="en-US" altLang="ko-KR" sz="2400" b="1">
                <a:solidFill>
                  <a:schemeClr val="accent2"/>
                </a:solidFill>
              </a:rPr>
              <a:t> file</a:t>
            </a:r>
            <a:endParaRPr lang="ko-KR" altLang="en-US" sz="2400" b="1">
              <a:solidFill>
                <a:schemeClr val="accent2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D97746-5615-70C0-18AC-F31971BF5466}"/>
              </a:ext>
            </a:extLst>
          </p:cNvPr>
          <p:cNvSpPr/>
          <p:nvPr/>
        </p:nvSpPr>
        <p:spPr>
          <a:xfrm>
            <a:off x="4444486" y="5766020"/>
            <a:ext cx="1888983" cy="6209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accent2"/>
                </a:solidFill>
              </a:rPr>
              <a:t>.</a:t>
            </a:r>
            <a:r>
              <a:rPr lang="en-US" altLang="ko-KR" sz="2400" b="1" err="1">
                <a:solidFill>
                  <a:schemeClr val="accent2"/>
                </a:solidFill>
              </a:rPr>
              <a:t>fbx</a:t>
            </a:r>
            <a:r>
              <a:rPr lang="en-US" altLang="ko-KR" sz="2400" b="1">
                <a:solidFill>
                  <a:schemeClr val="accent2"/>
                </a:solidFill>
              </a:rPr>
              <a:t> file</a:t>
            </a:r>
            <a:endParaRPr lang="ko-KR" altLang="en-US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3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12191999" cy="792163"/>
          </a:xfrm>
        </p:spPr>
        <p:txBody>
          <a:bodyPr>
            <a:normAutofit/>
          </a:bodyPr>
          <a:lstStyle/>
          <a:p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1. Model</a:t>
            </a:r>
            <a:endParaRPr lang="en-US" altLang="ko-KR" b="1" i="1">
              <a:solidFill>
                <a:srgbClr val="367AB9"/>
              </a:solidFill>
              <a:latin typeface="Arial Narrow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70FC4-6387-AB8A-C208-12B486C8BE50}"/>
              </a:ext>
            </a:extLst>
          </p:cNvPr>
          <p:cNvSpPr txBox="1"/>
          <p:nvPr/>
        </p:nvSpPr>
        <p:spPr>
          <a:xfrm>
            <a:off x="339865" y="1200994"/>
            <a:ext cx="74770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- </a:t>
            </a:r>
            <a:r>
              <a:rPr lang="ko-KR" altLang="en-US" sz="2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Generating</a:t>
            </a:r>
            <a:r>
              <a:rPr lang="ko-KR" altLang="en-US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en-US" altLang="ko-KR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motion </a:t>
            </a:r>
            <a:r>
              <a:rPr lang="ko-KR" altLang="en-US" sz="2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using</a:t>
            </a:r>
            <a:r>
              <a:rPr lang="ko-KR" altLang="en-US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en-US" altLang="ko-KR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Motion</a:t>
            </a:r>
            <a:r>
              <a:rPr lang="ko-KR" altLang="en-US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 </a:t>
            </a:r>
            <a:r>
              <a:rPr lang="ko-KR" altLang="en-US" sz="2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Diffusion</a:t>
            </a:r>
            <a:r>
              <a:rPr lang="ko-KR" altLang="en-US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 </a:t>
            </a:r>
            <a:r>
              <a:rPr lang="ko-KR" altLang="en-US" sz="2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Model</a:t>
            </a:r>
            <a:endParaRPr lang="ko-KR" altLang="en-US" sz="2800">
              <a:latin typeface="Arial Narrow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4A9636-084E-C4D2-F552-B3888B2D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02" y="1933797"/>
            <a:ext cx="5196246" cy="3503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D2C98-8742-3297-D898-393401C4318A}"/>
              </a:ext>
            </a:extLst>
          </p:cNvPr>
          <p:cNvSpPr txBox="1"/>
          <p:nvPr/>
        </p:nvSpPr>
        <p:spPr>
          <a:xfrm>
            <a:off x="7038533" y="3126238"/>
            <a:ext cx="41444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results.npy</a:t>
            </a:r>
            <a:endParaRPr lang="en-US" altLang="ko-KR" sz="2800" b="1" i="1">
              <a:solidFill>
                <a:srgbClr val="367AB9"/>
              </a:solidFill>
              <a:latin typeface="Arial Narrow"/>
              <a:ea typeface="+mj-lt"/>
              <a:cs typeface="+mj-lt"/>
            </a:endParaRPr>
          </a:p>
          <a:p>
            <a:pPr algn="ctr"/>
            <a:r>
              <a:rPr lang="en-US" altLang="ko-KR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(1, 22, 3, 120)</a:t>
            </a:r>
            <a:endParaRPr lang="ko-KR" altLang="en-US" sz="2800">
              <a:latin typeface="Arial Narrow"/>
              <a:ea typeface="맑은 고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09DB25E-23E5-676E-89F3-90C8DB4E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127" y="5437592"/>
            <a:ext cx="11231746" cy="95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4008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 b="0" i="0">
                <a:solidFill>
                  <a:srgbClr val="000000"/>
                </a:solidFill>
                <a:effectLst/>
                <a:latin typeface="Arial Narrow"/>
                <a:ea typeface="맑은 고딕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noto"/>
              </a:rPr>
              <a:t>We succeeded in generating sample data using the pretrained model.</a:t>
            </a:r>
            <a:endParaRPr lang="en-US" altLang="ko-KR">
              <a:latin typeface="Arial Narrow"/>
              <a:ea typeface="맑은 고딕"/>
            </a:endParaRPr>
          </a:p>
          <a:p>
            <a:pPr marL="640080">
              <a:lnSpc>
                <a:spcPct val="150000"/>
              </a:lnSpc>
              <a:buFont typeface="Wingdings" panose="020B0604020202020204" pitchFamily="34" charset="0"/>
              <a:buChar char="ü"/>
            </a:pPr>
            <a:endParaRPr lang="en-US" altLang="ko-KR">
              <a:latin typeface="Arial Narrow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2997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12191999" cy="792163"/>
          </a:xfrm>
        </p:spPr>
        <p:txBody>
          <a:bodyPr>
            <a:normAutofit/>
          </a:bodyPr>
          <a:lstStyle/>
          <a:p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2. Convert </a:t>
            </a:r>
            <a:r>
              <a:rPr lang="en-US" altLang="ko-KR" sz="4400" b="1" i="1" err="1">
                <a:solidFill>
                  <a:srgbClr val="367AB9"/>
                </a:solidFill>
                <a:latin typeface="Arial Narrow"/>
                <a:ea typeface="맑은 고딕"/>
              </a:rPr>
              <a:t>npy</a:t>
            </a:r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 file to </a:t>
            </a:r>
            <a:r>
              <a:rPr lang="en-US" altLang="ko-KR" sz="4400" b="1" i="1" err="1">
                <a:solidFill>
                  <a:srgbClr val="367AB9"/>
                </a:solidFill>
                <a:latin typeface="Arial Narrow"/>
                <a:ea typeface="맑은 고딕"/>
              </a:rPr>
              <a:t>fbx</a:t>
            </a:r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 file</a:t>
            </a:r>
            <a:endParaRPr lang="ko-KR" altLang="en-US" sz="4400">
              <a:latin typeface="Arial Narrow"/>
              <a:ea typeface="맑은 고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09DB25E-23E5-676E-89F3-90C8DB4E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38" y="4774527"/>
            <a:ext cx="10956616" cy="173551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64008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>
                <a:latin typeface="Arial Narrow"/>
                <a:ea typeface="맑은 고딕"/>
              </a:rPr>
              <a:t>Problem?</a:t>
            </a:r>
          </a:p>
          <a:p>
            <a:pPr marL="411480" indent="0">
              <a:lnSpc>
                <a:spcPct val="150000"/>
              </a:lnSpc>
              <a:buNone/>
            </a:pPr>
            <a:r>
              <a:rPr lang="en-US" altLang="ko-KR">
                <a:solidFill>
                  <a:srgbClr val="C00000"/>
                </a:solidFill>
                <a:latin typeface="Generator"/>
              </a:rPr>
              <a:t>→ </a:t>
            </a:r>
            <a:r>
              <a:rPr lang="en-US" altLang="ko-KR" b="0" i="0">
                <a:solidFill>
                  <a:srgbClr val="C00000"/>
                </a:solidFill>
                <a:effectLst/>
                <a:latin typeface="Generator"/>
              </a:rPr>
              <a:t>We need joint rotation data to create </a:t>
            </a:r>
            <a:r>
              <a:rPr lang="en-US" altLang="ko-KR" b="0" i="0" err="1">
                <a:solidFill>
                  <a:srgbClr val="C00000"/>
                </a:solidFill>
                <a:effectLst/>
                <a:latin typeface="Generator"/>
              </a:rPr>
              <a:t>fbx</a:t>
            </a:r>
            <a:r>
              <a:rPr lang="en-US" altLang="ko-KR" b="0" i="0">
                <a:solidFill>
                  <a:srgbClr val="C00000"/>
                </a:solidFill>
                <a:effectLst/>
                <a:latin typeface="Generator"/>
              </a:rPr>
              <a:t> file, but the model output is position data!</a:t>
            </a:r>
            <a:endParaRPr lang="ko-KR" altLang="en-US">
              <a:solidFill>
                <a:srgbClr val="C00000"/>
              </a:solidFill>
              <a:latin typeface="Arial Narrow"/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570BC-9004-3597-8F1B-2C22A0B33102}"/>
              </a:ext>
            </a:extLst>
          </p:cNvPr>
          <p:cNvSpPr txBox="1"/>
          <p:nvPr/>
        </p:nvSpPr>
        <p:spPr>
          <a:xfrm>
            <a:off x="4036386" y="1606419"/>
            <a:ext cx="41444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results.npy</a:t>
            </a:r>
            <a:endParaRPr lang="en-US" altLang="ko-KR" sz="2800" b="1" i="1">
              <a:solidFill>
                <a:srgbClr val="367AB9"/>
              </a:solidFill>
              <a:latin typeface="Arial Narrow"/>
              <a:ea typeface="+mj-lt"/>
              <a:cs typeface="+mj-lt"/>
            </a:endParaRPr>
          </a:p>
          <a:p>
            <a:pPr algn="ctr"/>
            <a:r>
              <a:rPr lang="en-US" altLang="ko-KR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(1, 22, 3, 120)</a:t>
            </a:r>
            <a:endParaRPr lang="ko-KR" altLang="en-US" sz="2800">
              <a:latin typeface="Arial Narrow"/>
              <a:ea typeface="맑은 고딕"/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BD2B5782-3B42-5E66-FEDD-D90ECA7B4B3E}"/>
              </a:ext>
            </a:extLst>
          </p:cNvPr>
          <p:cNvSpPr/>
          <p:nvPr/>
        </p:nvSpPr>
        <p:spPr>
          <a:xfrm>
            <a:off x="5591595" y="2152481"/>
            <a:ext cx="388418" cy="331774"/>
          </a:xfrm>
          <a:prstGeom prst="borderCallout1">
            <a:avLst>
              <a:gd name="adj1" fmla="val 99238"/>
              <a:gd name="adj2" fmla="val 50000"/>
              <a:gd name="adj3" fmla="val 368598"/>
              <a:gd name="adj4" fmla="val -2966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BED87653-73BD-6DD3-46BC-04E42F4F6105}"/>
              </a:ext>
            </a:extLst>
          </p:cNvPr>
          <p:cNvSpPr/>
          <p:nvPr/>
        </p:nvSpPr>
        <p:spPr>
          <a:xfrm>
            <a:off x="6020473" y="2138994"/>
            <a:ext cx="388418" cy="331774"/>
          </a:xfrm>
          <a:prstGeom prst="borderCallout1">
            <a:avLst>
              <a:gd name="adj1" fmla="val 99238"/>
              <a:gd name="adj2" fmla="val 50000"/>
              <a:gd name="adj3" fmla="val 446647"/>
              <a:gd name="adj4" fmla="val 2970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97D53248-E834-A61E-F0A7-03D49C2AEE92}"/>
              </a:ext>
            </a:extLst>
          </p:cNvPr>
          <p:cNvSpPr/>
          <p:nvPr/>
        </p:nvSpPr>
        <p:spPr>
          <a:xfrm>
            <a:off x="6449351" y="2138994"/>
            <a:ext cx="485522" cy="331774"/>
          </a:xfrm>
          <a:prstGeom prst="borderCallout1">
            <a:avLst>
              <a:gd name="adj1" fmla="val 48019"/>
              <a:gd name="adj2" fmla="val 100000"/>
              <a:gd name="adj3" fmla="val 324695"/>
              <a:gd name="adj4" fmla="val 56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3D3EF8D-9C4B-9737-2E6C-F72E5E06B069}"/>
              </a:ext>
            </a:extLst>
          </p:cNvPr>
          <p:cNvSpPr txBox="1">
            <a:spLocks/>
          </p:cNvSpPr>
          <p:nvPr/>
        </p:nvSpPr>
        <p:spPr>
          <a:xfrm>
            <a:off x="8682751" y="2813608"/>
            <a:ext cx="1836893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0" algn="ctr">
              <a:lnSpc>
                <a:spcPct val="150000"/>
              </a:lnSpc>
              <a:buNone/>
            </a:pPr>
            <a:r>
              <a:rPr lang="en-US" altLang="ko-KR">
                <a:latin typeface="Arial Narrow"/>
                <a:ea typeface="맑은 고딕"/>
              </a:rPr>
              <a:t>#frame</a:t>
            </a:r>
            <a:endParaRPr lang="ko-KR" altLang="en-US">
              <a:solidFill>
                <a:srgbClr val="C00000"/>
              </a:solidFill>
              <a:latin typeface="Arial Narrow"/>
              <a:ea typeface="맑은 고딕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B913CC2-EC96-4A41-4EC4-B539093F85DC}"/>
              </a:ext>
            </a:extLst>
          </p:cNvPr>
          <p:cNvSpPr txBox="1">
            <a:spLocks/>
          </p:cNvSpPr>
          <p:nvPr/>
        </p:nvSpPr>
        <p:spPr>
          <a:xfrm>
            <a:off x="5787541" y="3503698"/>
            <a:ext cx="2543594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0" algn="ctr">
              <a:lnSpc>
                <a:spcPct val="150000"/>
              </a:lnSpc>
              <a:buNone/>
            </a:pPr>
            <a:r>
              <a:rPr lang="en-US" altLang="ko-KR" err="1">
                <a:latin typeface="Arial Narrow"/>
                <a:ea typeface="맑은 고딕"/>
              </a:rPr>
              <a:t>xyz</a:t>
            </a:r>
            <a:r>
              <a:rPr lang="en-US" altLang="ko-KR">
                <a:latin typeface="Arial Narrow"/>
                <a:ea typeface="맑은 고딕"/>
              </a:rPr>
              <a:t> positions</a:t>
            </a:r>
            <a:endParaRPr lang="ko-KR" altLang="en-US">
              <a:solidFill>
                <a:srgbClr val="C00000"/>
              </a:solidFill>
              <a:latin typeface="Arial Narrow"/>
              <a:ea typeface="맑은 고딕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A2CD5F2-CAEE-F975-B57D-9B9B17731682}"/>
              </a:ext>
            </a:extLst>
          </p:cNvPr>
          <p:cNvSpPr txBox="1">
            <a:spLocks/>
          </p:cNvSpPr>
          <p:nvPr/>
        </p:nvSpPr>
        <p:spPr>
          <a:xfrm>
            <a:off x="2936547" y="3304340"/>
            <a:ext cx="2001427" cy="10612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0" algn="ctr">
              <a:lnSpc>
                <a:spcPct val="150000"/>
              </a:lnSpc>
              <a:buNone/>
            </a:pPr>
            <a:r>
              <a:rPr lang="en-US" altLang="ko-KR">
                <a:latin typeface="Arial Narrow"/>
                <a:ea typeface="맑은 고딕"/>
              </a:rPr>
              <a:t>Each part of the body</a:t>
            </a:r>
            <a:endParaRPr lang="ko-KR" altLang="en-US">
              <a:solidFill>
                <a:srgbClr val="C00000"/>
              </a:solidFill>
              <a:latin typeface="Arial Narrow"/>
              <a:ea typeface="맑은 고딕"/>
            </a:endParaRP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52A35323-EA75-24EA-D633-F999C531A83A}"/>
              </a:ext>
            </a:extLst>
          </p:cNvPr>
          <p:cNvSpPr/>
          <p:nvPr/>
        </p:nvSpPr>
        <p:spPr>
          <a:xfrm>
            <a:off x="5125534" y="2152481"/>
            <a:ext cx="388418" cy="331774"/>
          </a:xfrm>
          <a:prstGeom prst="borderCallout1">
            <a:avLst>
              <a:gd name="adj1" fmla="val 52897"/>
              <a:gd name="adj2" fmla="val -2083"/>
              <a:gd name="adj3" fmla="val 219818"/>
              <a:gd name="adj4" fmla="val -5258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F2B30CB-2C47-06BB-7EDA-5EE38170E8E7}"/>
              </a:ext>
            </a:extLst>
          </p:cNvPr>
          <p:cNvSpPr txBox="1">
            <a:spLocks/>
          </p:cNvSpPr>
          <p:nvPr/>
        </p:nvSpPr>
        <p:spPr>
          <a:xfrm>
            <a:off x="1011322" y="2560526"/>
            <a:ext cx="2183302" cy="792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0" algn="ctr">
              <a:lnSpc>
                <a:spcPct val="150000"/>
              </a:lnSpc>
              <a:buNone/>
            </a:pPr>
            <a:r>
              <a:rPr lang="en-US" altLang="ko-KR">
                <a:latin typeface="Arial Narrow"/>
                <a:ea typeface="맑은 고딕"/>
              </a:rPr>
              <a:t>#repetition</a:t>
            </a:r>
            <a:endParaRPr lang="ko-KR" altLang="en-US">
              <a:solidFill>
                <a:srgbClr val="C00000"/>
              </a:solidFill>
              <a:latin typeface="Arial Narrow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824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12191999" cy="792163"/>
          </a:xfrm>
        </p:spPr>
        <p:txBody>
          <a:bodyPr>
            <a:normAutofit/>
          </a:bodyPr>
          <a:lstStyle/>
          <a:p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2. Convert </a:t>
            </a:r>
            <a:r>
              <a:rPr lang="en-US" altLang="ko-KR" sz="4400" b="1" i="1" err="1">
                <a:solidFill>
                  <a:srgbClr val="367AB9"/>
                </a:solidFill>
                <a:latin typeface="Arial Narrow"/>
                <a:ea typeface="맑은 고딕"/>
              </a:rPr>
              <a:t>npy</a:t>
            </a:r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 file to </a:t>
            </a:r>
            <a:r>
              <a:rPr lang="en-US" altLang="ko-KR" sz="4400" b="1" i="1" err="1">
                <a:solidFill>
                  <a:srgbClr val="367AB9"/>
                </a:solidFill>
                <a:latin typeface="Arial Narrow"/>
                <a:ea typeface="맑은 고딕"/>
              </a:rPr>
              <a:t>fbx</a:t>
            </a:r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 file</a:t>
            </a:r>
            <a:endParaRPr lang="en-US" altLang="ko-KR" b="1" i="1">
              <a:solidFill>
                <a:srgbClr val="367AB9"/>
              </a:solidFill>
              <a:latin typeface="Arial Narrow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70FC4-6387-AB8A-C208-12B486C8BE50}"/>
              </a:ext>
            </a:extLst>
          </p:cNvPr>
          <p:cNvSpPr txBox="1"/>
          <p:nvPr/>
        </p:nvSpPr>
        <p:spPr>
          <a:xfrm>
            <a:off x="339865" y="1156758"/>
            <a:ext cx="74770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- SMPL(Skinned Multi-Person Linear model) mesh</a:t>
            </a:r>
            <a:endParaRPr lang="ko-KR" altLang="en-US" sz="2800">
              <a:latin typeface="Arial Narrow"/>
              <a:ea typeface="맑은 고딕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639DD-8A22-340C-0190-3E21373A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325"/>
            <a:ext cx="10515600" cy="3353278"/>
          </a:xfrm>
        </p:spPr>
        <p:txBody>
          <a:bodyPr>
            <a:normAutofit/>
          </a:bodyPr>
          <a:lstStyle/>
          <a:p>
            <a:r>
              <a:rPr lang="en-US" altLang="ko-KR"/>
              <a:t>SMPL is a realistic 3D model of the human body that is based on skinning and blend shapes and is learned from thousands of 3D body scans.</a:t>
            </a:r>
          </a:p>
          <a:p>
            <a:r>
              <a:rPr lang="en-US" altLang="ko-KR" b="0" i="0">
                <a:solidFill>
                  <a:srgbClr val="000000"/>
                </a:solidFill>
                <a:effectLst/>
              </a:rPr>
              <a:t>It can express various types of body and various poses naturally.</a:t>
            </a:r>
          </a:p>
          <a:p>
            <a:r>
              <a:rPr lang="en-US" altLang="ko-KR">
                <a:solidFill>
                  <a:srgbClr val="000000"/>
                </a:solidFill>
              </a:rPr>
              <a:t>Easy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to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convert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to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 err="1">
                <a:solidFill>
                  <a:srgbClr val="000000"/>
                </a:solidFill>
              </a:rPr>
              <a:t>fbx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file.</a:t>
            </a:r>
            <a:endParaRPr lang="en-US" altLang="ko-KR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8DD1039-3D86-1900-E067-81FD494E4362}"/>
              </a:ext>
            </a:extLst>
          </p:cNvPr>
          <p:cNvSpPr txBox="1">
            <a:spLocks/>
          </p:cNvSpPr>
          <p:nvPr/>
        </p:nvSpPr>
        <p:spPr>
          <a:xfrm>
            <a:off x="339865" y="4892564"/>
            <a:ext cx="10956616" cy="17355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altLang="ko-KR">
                <a:latin typeface="Arial Narrow"/>
                <a:ea typeface="맑은 고딕"/>
              </a:rPr>
              <a:t>MDM provides a function of rendering output data to SMPL mesh</a:t>
            </a:r>
          </a:p>
          <a:p>
            <a:pPr marL="41148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C00000"/>
                </a:solidFill>
                <a:latin typeface="Generator"/>
              </a:rPr>
              <a:t>→ Rendering the model output to SMPL mesh and then converting it to </a:t>
            </a:r>
            <a:r>
              <a:rPr lang="en-US" altLang="ko-KR" err="1">
                <a:solidFill>
                  <a:srgbClr val="C00000"/>
                </a:solidFill>
                <a:latin typeface="Generator"/>
              </a:rPr>
              <a:t>fbx</a:t>
            </a:r>
            <a:endParaRPr lang="ko-KR" altLang="en-US">
              <a:solidFill>
                <a:srgbClr val="C00000"/>
              </a:solidFill>
              <a:latin typeface="Arial Narrow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734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12191999" cy="792163"/>
          </a:xfrm>
        </p:spPr>
        <p:txBody>
          <a:bodyPr>
            <a:normAutofit/>
          </a:bodyPr>
          <a:lstStyle/>
          <a:p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2. Convert </a:t>
            </a:r>
            <a:r>
              <a:rPr lang="en-US" altLang="ko-KR" sz="4400" b="1" i="1" err="1">
                <a:solidFill>
                  <a:srgbClr val="367AB9"/>
                </a:solidFill>
                <a:latin typeface="Arial Narrow"/>
                <a:ea typeface="맑은 고딕"/>
              </a:rPr>
              <a:t>npy</a:t>
            </a:r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 file to </a:t>
            </a:r>
            <a:r>
              <a:rPr lang="en-US" altLang="ko-KR" sz="4400" b="1" i="1" err="1">
                <a:solidFill>
                  <a:srgbClr val="367AB9"/>
                </a:solidFill>
                <a:latin typeface="Arial Narrow"/>
                <a:ea typeface="맑은 고딕"/>
              </a:rPr>
              <a:t>fbx</a:t>
            </a:r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 file</a:t>
            </a:r>
            <a:endParaRPr lang="en-US" altLang="ko-KR" b="1" i="1">
              <a:solidFill>
                <a:srgbClr val="367AB9"/>
              </a:solidFill>
              <a:latin typeface="Arial Narrow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70FC4-6387-AB8A-C208-12B486C8BE50}"/>
              </a:ext>
            </a:extLst>
          </p:cNvPr>
          <p:cNvSpPr txBox="1"/>
          <p:nvPr/>
        </p:nvSpPr>
        <p:spPr>
          <a:xfrm>
            <a:off x="339865" y="1156758"/>
            <a:ext cx="74770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- Generating SMPL mesh</a:t>
            </a:r>
            <a:endParaRPr lang="ko-KR" altLang="en-US" sz="2800">
              <a:latin typeface="Arial Narrow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1F1E36-0B58-8007-F1EA-78F1748A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90" y="1991325"/>
            <a:ext cx="9286875" cy="27527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5ABC2AB-5324-E1EA-C975-841AD01D8445}"/>
              </a:ext>
            </a:extLst>
          </p:cNvPr>
          <p:cNvSpPr/>
          <p:nvPr/>
        </p:nvSpPr>
        <p:spPr>
          <a:xfrm>
            <a:off x="2864581" y="1991325"/>
            <a:ext cx="946768" cy="3068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588B6-9038-E6DE-1F21-CA02B2446D18}"/>
              </a:ext>
            </a:extLst>
          </p:cNvPr>
          <p:cNvSpPr txBox="1"/>
          <p:nvPr/>
        </p:nvSpPr>
        <p:spPr>
          <a:xfrm>
            <a:off x="3811349" y="4744050"/>
            <a:ext cx="4144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smpl_params.npy</a:t>
            </a:r>
            <a:endParaRPr lang="en-US" altLang="ko-KR" sz="2800" b="1" i="1">
              <a:solidFill>
                <a:srgbClr val="367AB9"/>
              </a:solidFill>
              <a:latin typeface="Arial Narrow"/>
              <a:ea typeface="+mj-lt"/>
              <a:cs typeface="+mj-lt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ADD4D17-2ED1-ED8C-55C0-D7F7B3B9A767}"/>
              </a:ext>
            </a:extLst>
          </p:cNvPr>
          <p:cNvSpPr txBox="1">
            <a:spLocks/>
          </p:cNvSpPr>
          <p:nvPr/>
        </p:nvSpPr>
        <p:spPr>
          <a:xfrm>
            <a:off x="795716" y="4641711"/>
            <a:ext cx="10956616" cy="1735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>
              <a:solidFill>
                <a:srgbClr val="C00000"/>
              </a:solidFill>
              <a:latin typeface="Generator"/>
            </a:endParaRPr>
          </a:p>
          <a:p>
            <a:pPr marL="41148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C00000"/>
                </a:solidFill>
                <a:latin typeface="Generator"/>
              </a:rPr>
              <a:t>→ Motion is expressed as rotation, not position</a:t>
            </a:r>
            <a:endParaRPr lang="ko-KR" altLang="en-US">
              <a:solidFill>
                <a:srgbClr val="C00000"/>
              </a:solidFill>
              <a:latin typeface="Arial Narrow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4906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248"/>
            <a:ext cx="12191999" cy="792163"/>
          </a:xfrm>
        </p:spPr>
        <p:txBody>
          <a:bodyPr>
            <a:normAutofit/>
          </a:bodyPr>
          <a:lstStyle/>
          <a:p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2. Convert </a:t>
            </a:r>
            <a:r>
              <a:rPr lang="en-US" altLang="ko-KR" sz="4400" b="1" i="1" err="1">
                <a:solidFill>
                  <a:srgbClr val="367AB9"/>
                </a:solidFill>
                <a:latin typeface="Arial Narrow"/>
                <a:ea typeface="맑은 고딕"/>
              </a:rPr>
              <a:t>npy</a:t>
            </a:r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 file to </a:t>
            </a:r>
            <a:r>
              <a:rPr lang="en-US" altLang="ko-KR" sz="4400" b="1" i="1" err="1">
                <a:solidFill>
                  <a:srgbClr val="367AB9"/>
                </a:solidFill>
                <a:latin typeface="Arial Narrow"/>
                <a:ea typeface="맑은 고딕"/>
              </a:rPr>
              <a:t>fbx</a:t>
            </a:r>
            <a:r>
              <a:rPr lang="en-US" altLang="ko-KR" sz="4400" b="1" i="1">
                <a:solidFill>
                  <a:srgbClr val="367AB9"/>
                </a:solidFill>
                <a:latin typeface="Arial Narrow"/>
                <a:ea typeface="맑은 고딕"/>
              </a:rPr>
              <a:t> file</a:t>
            </a:r>
            <a:endParaRPr lang="en-US" altLang="ko-KR" b="1" i="1">
              <a:solidFill>
                <a:srgbClr val="367AB9"/>
              </a:solidFill>
              <a:latin typeface="Arial Narrow"/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70FC4-6387-AB8A-C208-12B486C8BE50}"/>
              </a:ext>
            </a:extLst>
          </p:cNvPr>
          <p:cNvSpPr txBox="1"/>
          <p:nvPr/>
        </p:nvSpPr>
        <p:spPr>
          <a:xfrm>
            <a:off x="339865" y="1156758"/>
            <a:ext cx="74770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b="1" i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- Generating SMPL mesh</a:t>
            </a:r>
            <a:endParaRPr lang="ko-KR" altLang="en-US" sz="2800">
              <a:latin typeface="Arial Narrow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1F1E36-0B58-8007-F1EA-78F1748A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90" y="1991325"/>
            <a:ext cx="9286875" cy="275272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5ABC2AB-5324-E1EA-C975-841AD01D8445}"/>
              </a:ext>
            </a:extLst>
          </p:cNvPr>
          <p:cNvSpPr/>
          <p:nvPr/>
        </p:nvSpPr>
        <p:spPr>
          <a:xfrm>
            <a:off x="2864581" y="1991325"/>
            <a:ext cx="946768" cy="3068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588B6-9038-E6DE-1F21-CA02B2446D18}"/>
              </a:ext>
            </a:extLst>
          </p:cNvPr>
          <p:cNvSpPr txBox="1"/>
          <p:nvPr/>
        </p:nvSpPr>
        <p:spPr>
          <a:xfrm>
            <a:off x="3811349" y="4744050"/>
            <a:ext cx="4144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800" b="1" i="1" err="1">
                <a:solidFill>
                  <a:srgbClr val="367AB9"/>
                </a:solidFill>
                <a:latin typeface="Arial Narrow"/>
                <a:ea typeface="+mj-lt"/>
                <a:cs typeface="+mj-lt"/>
              </a:rPr>
              <a:t>smpl_params.npy</a:t>
            </a:r>
            <a:endParaRPr lang="en-US" altLang="ko-KR" sz="2800" b="1" i="1">
              <a:solidFill>
                <a:srgbClr val="367AB9"/>
              </a:solidFill>
              <a:latin typeface="Arial Narrow"/>
              <a:ea typeface="+mj-lt"/>
              <a:cs typeface="+mj-lt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ADD4D17-2ED1-ED8C-55C0-D7F7B3B9A767}"/>
              </a:ext>
            </a:extLst>
          </p:cNvPr>
          <p:cNvSpPr txBox="1">
            <a:spLocks/>
          </p:cNvSpPr>
          <p:nvPr/>
        </p:nvSpPr>
        <p:spPr>
          <a:xfrm>
            <a:off x="795716" y="4641711"/>
            <a:ext cx="10956616" cy="1735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>
              <a:solidFill>
                <a:srgbClr val="C00000"/>
              </a:solidFill>
              <a:latin typeface="Generator"/>
            </a:endParaRPr>
          </a:p>
          <a:p>
            <a:pPr marL="41148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rgbClr val="C00000"/>
                </a:solidFill>
                <a:latin typeface="Generator"/>
              </a:rPr>
              <a:t>→ Motion is expressed as rotation, not position</a:t>
            </a:r>
            <a:endParaRPr lang="ko-KR" altLang="en-US">
              <a:solidFill>
                <a:srgbClr val="C00000"/>
              </a:solidFill>
              <a:latin typeface="Arial Narrow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9650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>
                <a:solidFill>
                  <a:srgbClr val="367AB9"/>
                </a:solidFill>
                <a:latin typeface="Arial Narrow"/>
                <a:ea typeface="맑은 고딕"/>
              </a:rPr>
              <a:t>Conversion Options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043CF0-8D8A-0D12-CCF1-53DC2F331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6832"/>
            <a:ext cx="10515600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/>
              <a:t>Run ONNX model and rewrite conversion codes in c++ 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/>
              <a:t>Pros: most performant solution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/>
              <a:t>Cons: complicate to implement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/>
              <a:t>Run whole python scripts directly from unreal engine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/>
              <a:t>Pros: easy to implement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/>
              <a:t>Cons: slow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4ECC078-9C8F-1FF8-7CF6-50421EF2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2" y="883426"/>
            <a:ext cx="10647947" cy="576763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FACB604-F4FB-9AB5-C66D-93F5F8A7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89"/>
            <a:ext cx="12191999" cy="792163"/>
          </a:xfrm>
        </p:spPr>
        <p:txBody>
          <a:bodyPr/>
          <a:lstStyle/>
          <a:p>
            <a:r>
              <a:rPr lang="en-US" altLang="ko-KR" b="1" i="1">
                <a:solidFill>
                  <a:srgbClr val="367AB9"/>
                </a:solidFill>
                <a:latin typeface="Arial Narrow"/>
                <a:ea typeface="맑은 고딕"/>
              </a:rPr>
              <a:t>Unreal Engine Progress</a:t>
            </a:r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2F19DDCC-4F7D-5C10-9E75-486270CC001F}"/>
              </a:ext>
            </a:extLst>
          </p:cNvPr>
          <p:cNvSpPr txBox="1">
            <a:spLocks/>
          </p:cNvSpPr>
          <p:nvPr/>
        </p:nvSpPr>
        <p:spPr>
          <a:xfrm>
            <a:off x="96252" y="1354018"/>
            <a:ext cx="11261558" cy="2413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ko-KR" b="1">
                <a:solidFill>
                  <a:schemeClr val="bg1"/>
                </a:solidFill>
                <a:ea typeface="맑은 고딕"/>
              </a:rPr>
              <a:t>Unreal Engine Project Initiated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547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12</Slides>
  <Notes>12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Generating In-game 3D Self-Expression using Motion Diffusion Model</vt:lpstr>
      <vt:lpstr>Workflow</vt:lpstr>
      <vt:lpstr>1. Model</vt:lpstr>
      <vt:lpstr>2. Convert npy file to fbx file</vt:lpstr>
      <vt:lpstr>2. Convert npy file to fbx file</vt:lpstr>
      <vt:lpstr>2. Convert npy file to fbx file</vt:lpstr>
      <vt:lpstr>2. Convert npy file to fbx file</vt:lpstr>
      <vt:lpstr>Conversion Options</vt:lpstr>
      <vt:lpstr>Unreal Engine Progress</vt:lpstr>
      <vt:lpstr>Functional Requirements</vt:lpstr>
      <vt:lpstr>Functional Requirements</vt:lpstr>
      <vt:lpstr>Week7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</cp:revision>
  <dcterms:created xsi:type="dcterms:W3CDTF">2023-03-13T02:49:16Z</dcterms:created>
  <dcterms:modified xsi:type="dcterms:W3CDTF">2023-04-20T12:58:33Z</dcterms:modified>
</cp:coreProperties>
</file>