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3" r:id="rId2"/>
    <p:sldId id="290" r:id="rId3"/>
    <p:sldId id="318" r:id="rId4"/>
    <p:sldId id="320" r:id="rId5"/>
    <p:sldId id="319" r:id="rId6"/>
    <p:sldId id="314" r:id="rId7"/>
    <p:sldId id="321" r:id="rId8"/>
    <p:sldId id="322" r:id="rId9"/>
    <p:sldId id="323" r:id="rId10"/>
    <p:sldId id="326" r:id="rId11"/>
    <p:sldId id="31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AB9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43724-DFB9-4781-8AB1-528BE8614A1F}" v="14" dt="2023-04-06T12:08:49.820"/>
    <p1510:client id="{763A7C62-6FF1-2C5A-E455-943859A3E558}" v="80" dt="2023-04-14T01:24:49.766"/>
    <p1510:client id="{7896BF5B-6023-A4CE-5E8C-7BCD4DF7785B}" v="7" dt="2023-04-06T12:21:56"/>
    <p1510:client id="{96E75F77-ED34-4223-9F4B-D320532905EF}" v="4" dt="2023-04-06T18:35:03.407"/>
    <p1510:client id="{DFE1C617-532B-A635-245D-1D8EFA2C7F32}" v="6" dt="2023-04-07T01:51:20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2941" autoAdjust="0"/>
  </p:normalViewPr>
  <p:slideViewPr>
    <p:cSldViewPr snapToGrid="0">
      <p:cViewPr varScale="1">
        <p:scale>
          <a:sx n="80" d="100"/>
          <a:sy n="80" d="100"/>
        </p:scale>
        <p:origin x="21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05dccdf2b4e0e4e2540a1a9aad5622bd2869ffcbef287768aba67f17b4d2a436::" providerId="AD" clId="Web-{763A7C62-6FF1-2C5A-E455-943859A3E558}"/>
    <pc:docChg chg="delSld modSld">
      <pc:chgData name="게스트 사용자" userId="S::urn:spo:anon#05dccdf2b4e0e4e2540a1a9aad5622bd2869ffcbef287768aba67f17b4d2a436::" providerId="AD" clId="Web-{763A7C62-6FF1-2C5A-E455-943859A3E558}" dt="2023-04-14T01:24:46.469" v="344"/>
      <pc:docMkLst>
        <pc:docMk/>
      </pc:docMkLst>
      <pc:sldChg chg="modNotes">
        <pc:chgData name="게스트 사용자" userId="S::urn:spo:anon#05dccdf2b4e0e4e2540a1a9aad5622bd2869ffcbef287768aba67f17b4d2a436::" providerId="AD" clId="Web-{763A7C62-6FF1-2C5A-E455-943859A3E558}" dt="2023-04-14T01:22:26.694" v="199"/>
        <pc:sldMkLst>
          <pc:docMk/>
          <pc:sldMk cId="3460741533" sldId="314"/>
        </pc:sldMkLst>
      </pc:sldChg>
      <pc:sldChg chg="modNotes">
        <pc:chgData name="게스트 사용자" userId="S::urn:spo:anon#05dccdf2b4e0e4e2540a1a9aad5622bd2869ffcbef287768aba67f17b4d2a436::" providerId="AD" clId="Web-{763A7C62-6FF1-2C5A-E455-943859A3E558}" dt="2023-04-14T01:19:04.901" v="78"/>
        <pc:sldMkLst>
          <pc:docMk/>
          <pc:sldMk cId="3149462594" sldId="318"/>
        </pc:sldMkLst>
      </pc:sldChg>
      <pc:sldChg chg="modNotes">
        <pc:chgData name="게스트 사용자" userId="S::urn:spo:anon#05dccdf2b4e0e4e2540a1a9aad5622bd2869ffcbef287768aba67f17b4d2a436::" providerId="AD" clId="Web-{763A7C62-6FF1-2C5A-E455-943859A3E558}" dt="2023-04-14T01:21:57.505" v="171"/>
        <pc:sldMkLst>
          <pc:docMk/>
          <pc:sldMk cId="3136192014" sldId="319"/>
        </pc:sldMkLst>
      </pc:sldChg>
      <pc:sldChg chg="modNotes">
        <pc:chgData name="게스트 사용자" userId="S::urn:spo:anon#05dccdf2b4e0e4e2540a1a9aad5622bd2869ffcbef287768aba67f17b4d2a436::" providerId="AD" clId="Web-{763A7C62-6FF1-2C5A-E455-943859A3E558}" dt="2023-04-14T01:20:09.639" v="133"/>
        <pc:sldMkLst>
          <pc:docMk/>
          <pc:sldMk cId="566946003" sldId="320"/>
        </pc:sldMkLst>
      </pc:sldChg>
      <pc:sldChg chg="modNotes">
        <pc:chgData name="게스트 사용자" userId="S::urn:spo:anon#05dccdf2b4e0e4e2540a1a9aad5622bd2869ffcbef287768aba67f17b4d2a436::" providerId="AD" clId="Web-{763A7C62-6FF1-2C5A-E455-943859A3E558}" dt="2023-04-14T01:23:30.995" v="313"/>
        <pc:sldMkLst>
          <pc:docMk/>
          <pc:sldMk cId="3898985964" sldId="322"/>
        </pc:sldMkLst>
      </pc:sldChg>
      <pc:sldChg chg="modNotes">
        <pc:chgData name="게스트 사용자" userId="S::urn:spo:anon#05dccdf2b4e0e4e2540a1a9aad5622bd2869ffcbef287768aba67f17b4d2a436::" providerId="AD" clId="Web-{763A7C62-6FF1-2C5A-E455-943859A3E558}" dt="2023-04-14T01:24:46.469" v="344"/>
        <pc:sldMkLst>
          <pc:docMk/>
          <pc:sldMk cId="919672228" sldId="323"/>
        </pc:sldMkLst>
      </pc:sldChg>
      <pc:sldChg chg="del">
        <pc:chgData name="게스트 사용자" userId="S::urn:spo:anon#05dccdf2b4e0e4e2540a1a9aad5622bd2869ffcbef287768aba67f17b4d2a436::" providerId="AD" clId="Web-{763A7C62-6FF1-2C5A-E455-943859A3E558}" dt="2023-04-14T01:23:41.246" v="314"/>
        <pc:sldMkLst>
          <pc:docMk/>
          <pc:sldMk cId="2621572331" sldId="32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DF262-0E4E-46FC-B4DA-E19DF747ECF1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BF5BE95A-34BC-458D-ACAD-78066EBC0835}">
      <dgm:prSet phldrT="[텍스트]"/>
      <dgm:spPr/>
      <dgm:t>
        <a:bodyPr/>
        <a:lstStyle/>
        <a:p>
          <a:pPr latinLnBrk="1"/>
          <a:r>
            <a:rPr lang="en-US" altLang="ko-KR" dirty="0"/>
            <a:t>Raw 3D </a:t>
          </a:r>
        </a:p>
        <a:p>
          <a:pPr latinLnBrk="1"/>
          <a:r>
            <a:rPr lang="en-US" altLang="ko-KR" dirty="0"/>
            <a:t>Data files</a:t>
          </a:r>
          <a:endParaRPr lang="ko-KR" altLang="en-US" dirty="0"/>
        </a:p>
      </dgm:t>
    </dgm:pt>
    <dgm:pt modelId="{37C6986D-A8FA-441B-943C-20F4EC6DB63F}" type="parTrans" cxnId="{A111F273-74F0-4035-B3BF-297C4F68DB51}">
      <dgm:prSet/>
      <dgm:spPr/>
      <dgm:t>
        <a:bodyPr/>
        <a:lstStyle/>
        <a:p>
          <a:pPr latinLnBrk="1"/>
          <a:endParaRPr lang="ko-KR" altLang="en-US"/>
        </a:p>
      </dgm:t>
    </dgm:pt>
    <dgm:pt modelId="{E38AAE62-3566-42B3-8CF3-82BCC37343A4}" type="sibTrans" cxnId="{A111F273-74F0-4035-B3BF-297C4F68DB51}">
      <dgm:prSet/>
      <dgm:spPr/>
      <dgm:t>
        <a:bodyPr/>
        <a:lstStyle/>
        <a:p>
          <a:pPr latinLnBrk="1"/>
          <a:endParaRPr lang="ko-KR" altLang="en-US"/>
        </a:p>
      </dgm:t>
    </dgm:pt>
    <dgm:pt modelId="{3F38B27B-E6CE-45F5-8CB9-CD22993BA92F}">
      <dgm:prSet phldrT="[텍스트]"/>
      <dgm:spPr/>
      <dgm:t>
        <a:bodyPr/>
        <a:lstStyle/>
        <a:p>
          <a:pPr latinLnBrk="1"/>
          <a:r>
            <a:rPr lang="en-US" altLang="ko-KR" dirty="0"/>
            <a:t>Pose extraction</a:t>
          </a:r>
          <a:endParaRPr lang="ko-KR" altLang="en-US" dirty="0"/>
        </a:p>
      </dgm:t>
    </dgm:pt>
    <dgm:pt modelId="{3F94A932-5842-47B0-A875-23A9775CA6E8}" type="parTrans" cxnId="{4569819F-95AE-4F98-8CA4-94C7CA203BF9}">
      <dgm:prSet/>
      <dgm:spPr/>
      <dgm:t>
        <a:bodyPr/>
        <a:lstStyle/>
        <a:p>
          <a:pPr latinLnBrk="1"/>
          <a:endParaRPr lang="ko-KR" altLang="en-US"/>
        </a:p>
      </dgm:t>
    </dgm:pt>
    <dgm:pt modelId="{E5B4337B-102F-4A52-B2C4-97C9E570EE77}" type="sibTrans" cxnId="{4569819F-95AE-4F98-8CA4-94C7CA203BF9}">
      <dgm:prSet/>
      <dgm:spPr/>
      <dgm:t>
        <a:bodyPr/>
        <a:lstStyle/>
        <a:p>
          <a:pPr latinLnBrk="1"/>
          <a:endParaRPr lang="ko-KR" altLang="en-US"/>
        </a:p>
      </dgm:t>
    </dgm:pt>
    <dgm:pt modelId="{CF89ECAB-2316-43F6-BC76-004D426D1FDC}">
      <dgm:prSet phldrT="[텍스트]"/>
      <dgm:spPr/>
      <dgm:t>
        <a:bodyPr/>
        <a:lstStyle/>
        <a:p>
          <a:pPr latinLnBrk="1"/>
          <a:r>
            <a:rPr lang="en-US" altLang="ko-KR" dirty="0"/>
            <a:t>Motion extraction</a:t>
          </a:r>
          <a:endParaRPr lang="ko-KR" altLang="en-US" dirty="0"/>
        </a:p>
      </dgm:t>
    </dgm:pt>
    <dgm:pt modelId="{E63E05AF-C354-4120-AE2E-2AFD88A8DB84}" type="parTrans" cxnId="{55E683BF-5AB5-4F8C-A05B-1A696F540F35}">
      <dgm:prSet/>
      <dgm:spPr/>
      <dgm:t>
        <a:bodyPr/>
        <a:lstStyle/>
        <a:p>
          <a:pPr latinLnBrk="1"/>
          <a:endParaRPr lang="ko-KR" altLang="en-US"/>
        </a:p>
      </dgm:t>
    </dgm:pt>
    <dgm:pt modelId="{44E37497-CFB0-45CA-A919-6EAC427B0F4C}" type="sibTrans" cxnId="{55E683BF-5AB5-4F8C-A05B-1A696F540F35}">
      <dgm:prSet/>
      <dgm:spPr/>
      <dgm:t>
        <a:bodyPr/>
        <a:lstStyle/>
        <a:p>
          <a:pPr latinLnBrk="1"/>
          <a:endParaRPr lang="ko-KR" altLang="en-US"/>
        </a:p>
      </dgm:t>
    </dgm:pt>
    <dgm:pt modelId="{934D4D93-CF62-4BF2-8088-B5CE9DAECF75}">
      <dgm:prSet phldrT="[텍스트]"/>
      <dgm:spPr/>
      <dgm:t>
        <a:bodyPr/>
        <a:lstStyle/>
        <a:p>
          <a:pPr latinLnBrk="1"/>
          <a:r>
            <a:rPr lang="en-US" altLang="ko-KR" dirty="0"/>
            <a:t>Dataset</a:t>
          </a:r>
          <a:endParaRPr lang="ko-KR" altLang="en-US" dirty="0"/>
        </a:p>
      </dgm:t>
    </dgm:pt>
    <dgm:pt modelId="{D84C77C1-11C2-4613-9AC5-4A80E4319C8B}" type="parTrans" cxnId="{F8B93FCF-4E3F-44C9-A1AA-A1FCC499221D}">
      <dgm:prSet/>
      <dgm:spPr/>
      <dgm:t>
        <a:bodyPr/>
        <a:lstStyle/>
        <a:p>
          <a:pPr latinLnBrk="1"/>
          <a:endParaRPr lang="ko-KR" altLang="en-US"/>
        </a:p>
      </dgm:t>
    </dgm:pt>
    <dgm:pt modelId="{ED5296C1-178F-4EF2-A0F6-4A9CE0412C4D}" type="sibTrans" cxnId="{F8B93FCF-4E3F-44C9-A1AA-A1FCC499221D}">
      <dgm:prSet/>
      <dgm:spPr/>
      <dgm:t>
        <a:bodyPr/>
        <a:lstStyle/>
        <a:p>
          <a:pPr latinLnBrk="1"/>
          <a:endParaRPr lang="ko-KR" altLang="en-US"/>
        </a:p>
      </dgm:t>
    </dgm:pt>
    <dgm:pt modelId="{B0F7F34C-98ED-47EC-B54B-B42B7F1E07F1}" type="pres">
      <dgm:prSet presAssocID="{DBEDF262-0E4E-46FC-B4DA-E19DF747ECF1}" presName="Name0" presStyleCnt="0">
        <dgm:presLayoutVars>
          <dgm:dir/>
          <dgm:resizeHandles val="exact"/>
        </dgm:presLayoutVars>
      </dgm:prSet>
      <dgm:spPr/>
    </dgm:pt>
    <dgm:pt modelId="{7B89D6EB-37E6-454D-9DC1-3ADC13EB2385}" type="pres">
      <dgm:prSet presAssocID="{BF5BE95A-34BC-458D-ACAD-78066EBC0835}" presName="node" presStyleLbl="node1" presStyleIdx="0" presStyleCnt="4">
        <dgm:presLayoutVars>
          <dgm:bulletEnabled val="1"/>
        </dgm:presLayoutVars>
      </dgm:prSet>
      <dgm:spPr/>
    </dgm:pt>
    <dgm:pt modelId="{3DE3AD87-5F16-4F97-B6E6-8AE9A3E2DD1B}" type="pres">
      <dgm:prSet presAssocID="{E38AAE62-3566-42B3-8CF3-82BCC37343A4}" presName="sibTrans" presStyleLbl="sibTrans2D1" presStyleIdx="0" presStyleCnt="3"/>
      <dgm:spPr/>
    </dgm:pt>
    <dgm:pt modelId="{B31FFDE2-073E-4401-B860-D6B7D68184FA}" type="pres">
      <dgm:prSet presAssocID="{E38AAE62-3566-42B3-8CF3-82BCC37343A4}" presName="connectorText" presStyleLbl="sibTrans2D1" presStyleIdx="0" presStyleCnt="3"/>
      <dgm:spPr/>
    </dgm:pt>
    <dgm:pt modelId="{7FF53026-19E9-4352-82B4-F15CC7910C10}" type="pres">
      <dgm:prSet presAssocID="{3F38B27B-E6CE-45F5-8CB9-CD22993BA92F}" presName="node" presStyleLbl="node1" presStyleIdx="1" presStyleCnt="4">
        <dgm:presLayoutVars>
          <dgm:bulletEnabled val="1"/>
        </dgm:presLayoutVars>
      </dgm:prSet>
      <dgm:spPr/>
    </dgm:pt>
    <dgm:pt modelId="{621A6DCD-908B-4DB1-8A4F-E5AAC1838788}" type="pres">
      <dgm:prSet presAssocID="{E5B4337B-102F-4A52-B2C4-97C9E570EE77}" presName="sibTrans" presStyleLbl="sibTrans2D1" presStyleIdx="1" presStyleCnt="3"/>
      <dgm:spPr/>
    </dgm:pt>
    <dgm:pt modelId="{76AF34E4-8457-4E65-A3D6-310B1F9CCD67}" type="pres">
      <dgm:prSet presAssocID="{E5B4337B-102F-4A52-B2C4-97C9E570EE77}" presName="connectorText" presStyleLbl="sibTrans2D1" presStyleIdx="1" presStyleCnt="3"/>
      <dgm:spPr/>
    </dgm:pt>
    <dgm:pt modelId="{9569B9DB-3298-4073-B0A9-B8CE387DF2E6}" type="pres">
      <dgm:prSet presAssocID="{CF89ECAB-2316-43F6-BC76-004D426D1FDC}" presName="node" presStyleLbl="node1" presStyleIdx="2" presStyleCnt="4">
        <dgm:presLayoutVars>
          <dgm:bulletEnabled val="1"/>
        </dgm:presLayoutVars>
      </dgm:prSet>
      <dgm:spPr/>
    </dgm:pt>
    <dgm:pt modelId="{0AEF4A37-ED55-4699-9442-B20F2118EC17}" type="pres">
      <dgm:prSet presAssocID="{44E37497-CFB0-45CA-A919-6EAC427B0F4C}" presName="sibTrans" presStyleLbl="sibTrans2D1" presStyleIdx="2" presStyleCnt="3"/>
      <dgm:spPr/>
    </dgm:pt>
    <dgm:pt modelId="{BB8E8BA4-0169-48D7-AB1B-0EFF62BD6483}" type="pres">
      <dgm:prSet presAssocID="{44E37497-CFB0-45CA-A919-6EAC427B0F4C}" presName="connectorText" presStyleLbl="sibTrans2D1" presStyleIdx="2" presStyleCnt="3"/>
      <dgm:spPr/>
    </dgm:pt>
    <dgm:pt modelId="{61A5BD33-A2C5-4E9D-BE5A-1BF762A37611}" type="pres">
      <dgm:prSet presAssocID="{934D4D93-CF62-4BF2-8088-B5CE9DAECF75}" presName="node" presStyleLbl="node1" presStyleIdx="3" presStyleCnt="4">
        <dgm:presLayoutVars>
          <dgm:bulletEnabled val="1"/>
        </dgm:presLayoutVars>
      </dgm:prSet>
      <dgm:spPr/>
    </dgm:pt>
  </dgm:ptLst>
  <dgm:cxnLst>
    <dgm:cxn modelId="{E45C5B13-452A-4F81-BB1A-701BD5D80BB8}" type="presOf" srcId="{E38AAE62-3566-42B3-8CF3-82BCC37343A4}" destId="{3DE3AD87-5F16-4F97-B6E6-8AE9A3E2DD1B}" srcOrd="0" destOrd="0" presId="urn:microsoft.com/office/officeart/2005/8/layout/process1"/>
    <dgm:cxn modelId="{837D0570-6BD4-4491-A62A-71F3A9DB795A}" type="presOf" srcId="{3F38B27B-E6CE-45F5-8CB9-CD22993BA92F}" destId="{7FF53026-19E9-4352-82B4-F15CC7910C10}" srcOrd="0" destOrd="0" presId="urn:microsoft.com/office/officeart/2005/8/layout/process1"/>
    <dgm:cxn modelId="{57D8EF71-701C-4AA9-92D6-789856F37D4E}" type="presOf" srcId="{E5B4337B-102F-4A52-B2C4-97C9E570EE77}" destId="{621A6DCD-908B-4DB1-8A4F-E5AAC1838788}" srcOrd="0" destOrd="0" presId="urn:microsoft.com/office/officeart/2005/8/layout/process1"/>
    <dgm:cxn modelId="{A111F273-74F0-4035-B3BF-297C4F68DB51}" srcId="{DBEDF262-0E4E-46FC-B4DA-E19DF747ECF1}" destId="{BF5BE95A-34BC-458D-ACAD-78066EBC0835}" srcOrd="0" destOrd="0" parTransId="{37C6986D-A8FA-441B-943C-20F4EC6DB63F}" sibTransId="{E38AAE62-3566-42B3-8CF3-82BCC37343A4}"/>
    <dgm:cxn modelId="{950B3778-F2EE-4F11-B7D0-491BA00AE28E}" type="presOf" srcId="{E38AAE62-3566-42B3-8CF3-82BCC37343A4}" destId="{B31FFDE2-073E-4401-B860-D6B7D68184FA}" srcOrd="1" destOrd="0" presId="urn:microsoft.com/office/officeart/2005/8/layout/process1"/>
    <dgm:cxn modelId="{83DD4E59-7C11-4D48-B407-0747B0AF3470}" type="presOf" srcId="{44E37497-CFB0-45CA-A919-6EAC427B0F4C}" destId="{BB8E8BA4-0169-48D7-AB1B-0EFF62BD6483}" srcOrd="1" destOrd="0" presId="urn:microsoft.com/office/officeart/2005/8/layout/process1"/>
    <dgm:cxn modelId="{B805F78F-3B54-41F9-BC49-65530E89A175}" type="presOf" srcId="{CF89ECAB-2316-43F6-BC76-004D426D1FDC}" destId="{9569B9DB-3298-4073-B0A9-B8CE387DF2E6}" srcOrd="0" destOrd="0" presId="urn:microsoft.com/office/officeart/2005/8/layout/process1"/>
    <dgm:cxn modelId="{4569819F-95AE-4F98-8CA4-94C7CA203BF9}" srcId="{DBEDF262-0E4E-46FC-B4DA-E19DF747ECF1}" destId="{3F38B27B-E6CE-45F5-8CB9-CD22993BA92F}" srcOrd="1" destOrd="0" parTransId="{3F94A932-5842-47B0-A875-23A9775CA6E8}" sibTransId="{E5B4337B-102F-4A52-B2C4-97C9E570EE77}"/>
    <dgm:cxn modelId="{D4E850A3-9B56-4CFF-BEA0-B52B6E2EAD2B}" type="presOf" srcId="{BF5BE95A-34BC-458D-ACAD-78066EBC0835}" destId="{7B89D6EB-37E6-454D-9DC1-3ADC13EB2385}" srcOrd="0" destOrd="0" presId="urn:microsoft.com/office/officeart/2005/8/layout/process1"/>
    <dgm:cxn modelId="{55E683BF-5AB5-4F8C-A05B-1A696F540F35}" srcId="{DBEDF262-0E4E-46FC-B4DA-E19DF747ECF1}" destId="{CF89ECAB-2316-43F6-BC76-004D426D1FDC}" srcOrd="2" destOrd="0" parTransId="{E63E05AF-C354-4120-AE2E-2AFD88A8DB84}" sibTransId="{44E37497-CFB0-45CA-A919-6EAC427B0F4C}"/>
    <dgm:cxn modelId="{368922CF-35B9-47CC-9430-D8FA91DF5B66}" type="presOf" srcId="{44E37497-CFB0-45CA-A919-6EAC427B0F4C}" destId="{0AEF4A37-ED55-4699-9442-B20F2118EC17}" srcOrd="0" destOrd="0" presId="urn:microsoft.com/office/officeart/2005/8/layout/process1"/>
    <dgm:cxn modelId="{F8B93FCF-4E3F-44C9-A1AA-A1FCC499221D}" srcId="{DBEDF262-0E4E-46FC-B4DA-E19DF747ECF1}" destId="{934D4D93-CF62-4BF2-8088-B5CE9DAECF75}" srcOrd="3" destOrd="0" parTransId="{D84C77C1-11C2-4613-9AC5-4A80E4319C8B}" sibTransId="{ED5296C1-178F-4EF2-A0F6-4A9CE0412C4D}"/>
    <dgm:cxn modelId="{4AFA6BCF-825D-46B7-8852-72FD3AFA52AB}" type="presOf" srcId="{E5B4337B-102F-4A52-B2C4-97C9E570EE77}" destId="{76AF34E4-8457-4E65-A3D6-310B1F9CCD67}" srcOrd="1" destOrd="0" presId="urn:microsoft.com/office/officeart/2005/8/layout/process1"/>
    <dgm:cxn modelId="{CAEE45D4-3012-4282-99FB-92CD73922A4E}" type="presOf" srcId="{DBEDF262-0E4E-46FC-B4DA-E19DF747ECF1}" destId="{B0F7F34C-98ED-47EC-B54B-B42B7F1E07F1}" srcOrd="0" destOrd="0" presId="urn:microsoft.com/office/officeart/2005/8/layout/process1"/>
    <dgm:cxn modelId="{0BDF74E1-33CA-4802-A0A2-A896B9820E41}" type="presOf" srcId="{934D4D93-CF62-4BF2-8088-B5CE9DAECF75}" destId="{61A5BD33-A2C5-4E9D-BE5A-1BF762A37611}" srcOrd="0" destOrd="0" presId="urn:microsoft.com/office/officeart/2005/8/layout/process1"/>
    <dgm:cxn modelId="{312634B4-F4F3-4DC3-A0AE-4F7F7359EC12}" type="presParOf" srcId="{B0F7F34C-98ED-47EC-B54B-B42B7F1E07F1}" destId="{7B89D6EB-37E6-454D-9DC1-3ADC13EB2385}" srcOrd="0" destOrd="0" presId="urn:microsoft.com/office/officeart/2005/8/layout/process1"/>
    <dgm:cxn modelId="{B5F1D1F4-CAFB-4420-A55A-161A7C50A43A}" type="presParOf" srcId="{B0F7F34C-98ED-47EC-B54B-B42B7F1E07F1}" destId="{3DE3AD87-5F16-4F97-B6E6-8AE9A3E2DD1B}" srcOrd="1" destOrd="0" presId="urn:microsoft.com/office/officeart/2005/8/layout/process1"/>
    <dgm:cxn modelId="{E36D645B-9905-49D1-B244-A4EEA139BCCA}" type="presParOf" srcId="{3DE3AD87-5F16-4F97-B6E6-8AE9A3E2DD1B}" destId="{B31FFDE2-073E-4401-B860-D6B7D68184FA}" srcOrd="0" destOrd="0" presId="urn:microsoft.com/office/officeart/2005/8/layout/process1"/>
    <dgm:cxn modelId="{FA8C209B-33A9-4104-9027-BE32B17B4DBA}" type="presParOf" srcId="{B0F7F34C-98ED-47EC-B54B-B42B7F1E07F1}" destId="{7FF53026-19E9-4352-82B4-F15CC7910C10}" srcOrd="2" destOrd="0" presId="urn:microsoft.com/office/officeart/2005/8/layout/process1"/>
    <dgm:cxn modelId="{B64A64D0-0143-4F14-A113-7F89A2E7DF13}" type="presParOf" srcId="{B0F7F34C-98ED-47EC-B54B-B42B7F1E07F1}" destId="{621A6DCD-908B-4DB1-8A4F-E5AAC1838788}" srcOrd="3" destOrd="0" presId="urn:microsoft.com/office/officeart/2005/8/layout/process1"/>
    <dgm:cxn modelId="{74E01279-13E8-478F-930E-380BA23C994A}" type="presParOf" srcId="{621A6DCD-908B-4DB1-8A4F-E5AAC1838788}" destId="{76AF34E4-8457-4E65-A3D6-310B1F9CCD67}" srcOrd="0" destOrd="0" presId="urn:microsoft.com/office/officeart/2005/8/layout/process1"/>
    <dgm:cxn modelId="{DE97269E-B437-4C51-851B-7F35ACBAEC87}" type="presParOf" srcId="{B0F7F34C-98ED-47EC-B54B-B42B7F1E07F1}" destId="{9569B9DB-3298-4073-B0A9-B8CE387DF2E6}" srcOrd="4" destOrd="0" presId="urn:microsoft.com/office/officeart/2005/8/layout/process1"/>
    <dgm:cxn modelId="{9AB0E7C3-0446-498A-B327-F340E87C3AAA}" type="presParOf" srcId="{B0F7F34C-98ED-47EC-B54B-B42B7F1E07F1}" destId="{0AEF4A37-ED55-4699-9442-B20F2118EC17}" srcOrd="5" destOrd="0" presId="urn:microsoft.com/office/officeart/2005/8/layout/process1"/>
    <dgm:cxn modelId="{4D6A7C87-2045-45D1-889A-A666DF4E299F}" type="presParOf" srcId="{0AEF4A37-ED55-4699-9442-B20F2118EC17}" destId="{BB8E8BA4-0169-48D7-AB1B-0EFF62BD6483}" srcOrd="0" destOrd="0" presId="urn:microsoft.com/office/officeart/2005/8/layout/process1"/>
    <dgm:cxn modelId="{43F54D64-6900-42F7-9ABB-4EAA8B7F5442}" type="presParOf" srcId="{B0F7F34C-98ED-47EC-B54B-B42B7F1E07F1}" destId="{61A5BD33-A2C5-4E9D-BE5A-1BF762A376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9D6EB-37E6-454D-9DC1-3ADC13EB2385}">
      <dsp:nvSpPr>
        <dsp:cNvPr id="0" name=""/>
        <dsp:cNvSpPr/>
      </dsp:nvSpPr>
      <dsp:spPr>
        <a:xfrm>
          <a:off x="4752" y="504592"/>
          <a:ext cx="2078057" cy="1246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Raw 3D 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Data files</a:t>
          </a:r>
          <a:endParaRPr lang="ko-KR" altLang="en-US" sz="2100" kern="1200" dirty="0"/>
        </a:p>
      </dsp:txBody>
      <dsp:txXfrm>
        <a:off x="41271" y="541111"/>
        <a:ext cx="2005019" cy="1173796"/>
      </dsp:txXfrm>
    </dsp:sp>
    <dsp:sp modelId="{3DE3AD87-5F16-4F97-B6E6-8AE9A3E2DD1B}">
      <dsp:nvSpPr>
        <dsp:cNvPr id="0" name=""/>
        <dsp:cNvSpPr/>
      </dsp:nvSpPr>
      <dsp:spPr>
        <a:xfrm>
          <a:off x="2290616" y="870330"/>
          <a:ext cx="440548" cy="5153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2290616" y="973402"/>
        <a:ext cx="308384" cy="309214"/>
      </dsp:txXfrm>
    </dsp:sp>
    <dsp:sp modelId="{7FF53026-19E9-4352-82B4-F15CC7910C10}">
      <dsp:nvSpPr>
        <dsp:cNvPr id="0" name=""/>
        <dsp:cNvSpPr/>
      </dsp:nvSpPr>
      <dsp:spPr>
        <a:xfrm>
          <a:off x="2914033" y="504592"/>
          <a:ext cx="2078057" cy="1246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Pose extraction</a:t>
          </a:r>
          <a:endParaRPr lang="ko-KR" altLang="en-US" sz="2100" kern="1200" dirty="0"/>
        </a:p>
      </dsp:txBody>
      <dsp:txXfrm>
        <a:off x="2950552" y="541111"/>
        <a:ext cx="2005019" cy="1173796"/>
      </dsp:txXfrm>
    </dsp:sp>
    <dsp:sp modelId="{621A6DCD-908B-4DB1-8A4F-E5AAC1838788}">
      <dsp:nvSpPr>
        <dsp:cNvPr id="0" name=""/>
        <dsp:cNvSpPr/>
      </dsp:nvSpPr>
      <dsp:spPr>
        <a:xfrm>
          <a:off x="5199896" y="870330"/>
          <a:ext cx="440548" cy="5153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5199896" y="973402"/>
        <a:ext cx="308384" cy="309214"/>
      </dsp:txXfrm>
    </dsp:sp>
    <dsp:sp modelId="{9569B9DB-3298-4073-B0A9-B8CE387DF2E6}">
      <dsp:nvSpPr>
        <dsp:cNvPr id="0" name=""/>
        <dsp:cNvSpPr/>
      </dsp:nvSpPr>
      <dsp:spPr>
        <a:xfrm>
          <a:off x="5823314" y="504592"/>
          <a:ext cx="2078057" cy="1246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Motion extraction</a:t>
          </a:r>
          <a:endParaRPr lang="ko-KR" altLang="en-US" sz="2100" kern="1200" dirty="0"/>
        </a:p>
      </dsp:txBody>
      <dsp:txXfrm>
        <a:off x="5859833" y="541111"/>
        <a:ext cx="2005019" cy="1173796"/>
      </dsp:txXfrm>
    </dsp:sp>
    <dsp:sp modelId="{0AEF4A37-ED55-4699-9442-B20F2118EC17}">
      <dsp:nvSpPr>
        <dsp:cNvPr id="0" name=""/>
        <dsp:cNvSpPr/>
      </dsp:nvSpPr>
      <dsp:spPr>
        <a:xfrm>
          <a:off x="8109177" y="870330"/>
          <a:ext cx="440548" cy="5153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8109177" y="973402"/>
        <a:ext cx="308384" cy="309214"/>
      </dsp:txXfrm>
    </dsp:sp>
    <dsp:sp modelId="{61A5BD33-A2C5-4E9D-BE5A-1BF762A37611}">
      <dsp:nvSpPr>
        <dsp:cNvPr id="0" name=""/>
        <dsp:cNvSpPr/>
      </dsp:nvSpPr>
      <dsp:spPr>
        <a:xfrm>
          <a:off x="8732594" y="504592"/>
          <a:ext cx="2078057" cy="1246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Dataset</a:t>
          </a:r>
          <a:endParaRPr lang="ko-KR" altLang="en-US" sz="2100" kern="1200" dirty="0"/>
        </a:p>
      </dsp:txBody>
      <dsp:txXfrm>
        <a:off x="8769113" y="541111"/>
        <a:ext cx="2005019" cy="1173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D5DE-0A5A-4E1D-817B-12D9E986DE98}" type="datetimeFigureOut"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C290-D05E-49FF-9F95-B373129B080D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Motion</a:t>
            </a:r>
            <a:r>
              <a:rPr lang="ko-KR" altLang="en-US" dirty="0"/>
              <a:t> </a:t>
            </a:r>
            <a:r>
              <a:rPr lang="en-US" altLang="ko-KR" dirty="0"/>
              <a:t>diffusion model</a:t>
            </a:r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4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언리얼엔진에서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지원하지만 프로젝트에 미리 임포트해두고 불러오는 방식이라 런타임 도중에 다이나믹하게 생성된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프로젝트에 임포트하고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게임에 사용하려면 외부라이브러리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assimp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사용해야 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assimip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공식 설명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:</a:t>
            </a:r>
          </a:p>
          <a:p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Open Asset Import Library is a library to load various 3d file formats into a shared, in-memory format. It supports more than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40 file formats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for import and a growing selection of file formats for export.</a:t>
            </a:r>
          </a:p>
          <a:p>
            <a:endParaRPr lang="en-US" b="0" i="0">
              <a:solidFill>
                <a:srgbClr val="1F2328"/>
              </a:solidFill>
              <a:effectLst/>
              <a:latin typeface="-apple-system"/>
              <a:ea typeface="맑은 고딕"/>
              <a:cs typeface="Calibri"/>
            </a:endParaRPr>
          </a:p>
          <a:p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  <a:ea typeface="맑은 고딕"/>
                <a:cs typeface="Calibri"/>
              </a:rPr>
              <a:t>우리 로컬 머신에서만 작동하면안되고 플러그인 사용자가 개별 설치없이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  <a:ea typeface="맑은 고딕"/>
                <a:cs typeface="Calibri"/>
              </a:rPr>
              <a:t>assimp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  <a:ea typeface="맑은 고딕"/>
                <a:cs typeface="Calibri"/>
              </a:rPr>
              <a:t>기능이 작동해야 하기때문에 플러그인에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  <a:ea typeface="맑은 고딕"/>
                <a:cs typeface="Calibri"/>
              </a:rPr>
              <a:t>assimp lib, include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  <a:ea typeface="맑은 고딕"/>
                <a:cs typeface="Calibri"/>
              </a:rPr>
              <a:t>파일들을 포함해두었다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  <a:ea typeface="맑은 고딕"/>
                <a:cs typeface="Calibri"/>
              </a:rPr>
              <a:t>.</a:t>
            </a:r>
            <a:endParaRPr lang="en-US" b="0" i="0">
              <a:solidFill>
                <a:srgbClr val="1F2328"/>
              </a:solidFill>
              <a:effectLst/>
              <a:latin typeface="Arial Narrow" panose="020B0606020202030204" pitchFamily="34" charset="0"/>
              <a:ea typeface="맑은 고딕"/>
              <a:cs typeface="Calibri"/>
            </a:endParaRPr>
          </a:p>
          <a:p>
            <a:endParaRPr lang="en-US" altLang="ko-KR" b="0" i="0">
              <a:solidFill>
                <a:srgbClr val="1F2328"/>
              </a:solidFill>
              <a:effectLst/>
              <a:latin typeface="Arial Narrow" panose="020B0606020202030204" pitchFamily="34" charset="0"/>
              <a:ea typeface="맑은 고딕"/>
              <a:cs typeface="Calibri"/>
            </a:endParaRP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Assimp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활용해 프로젝트에 런타임 도중 임포트 하는 함수를 짜 두었다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임포트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(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프로젝트에서 그 파일이 인식되게 한거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)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는 구현했지만 게임 내 로드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(3d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형태로 화면에 띄우는 것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)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은 아직 못함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4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오늘 얘기한 모델 훈련 에러 해결하기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런타임 도중 임포트한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게임에 로드하기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파라미터로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생성 및 변환하기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이번주 한것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모델 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학습 시도해보기</a:t>
            </a:r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en-US" altLang="ko-KR" dirty="0">
                <a:latin typeface="Arial Narrow" panose="020B0606020202030204" pitchFamily="34" charset="0"/>
                <a:ea typeface="맑은 고딕"/>
                <a:cs typeface="Calibri"/>
              </a:rPr>
              <a:t>SMPL 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파라미터를 이용해여 </a:t>
            </a:r>
            <a:r>
              <a:rPr lang="en-US" altLang="ko-KR" dirty="0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 dirty="0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file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생성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엔진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: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런타임 도중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임포트하기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(tmi: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그냥 임포트하는건 쉬운데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“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런타임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”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임포트하는건 외부 라이브러리를 써야되서 조금 어려움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6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모델 트레이닝을 위한 첫 단계</a:t>
            </a:r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데이터 셋 만들기</a:t>
            </a:r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모션데이터셋을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프로세싱하는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과정이 필요함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,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과정은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3D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데이터에서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각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관절을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나타내는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좌표를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뽑아냄</a:t>
            </a:r>
          </a:p>
          <a:p>
            <a:r>
              <a:rPr lang="en-US" altLang="ko-KR" dirty="0" err="1">
                <a:latin typeface="Arial Narrow"/>
                <a:ea typeface="맑은 고딕"/>
                <a:cs typeface="Calibri"/>
              </a:rPr>
              <a:t>좌표ㅡㄹ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뽑아내면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모션각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관절의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회전과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같은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모션을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뽑아내면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데이터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셋을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완성할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수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있음</a:t>
            </a:r>
            <a:endParaRPr lang="en-US" altLang="ko-KR" dirty="0" err="1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5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트레이닝을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할때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트레이닝을 하기 위한 파이썬 환경 셋팅이 필요하고</a:t>
            </a:r>
            <a:endParaRPr lang="ko-KR" dirty="0"/>
          </a:p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데이터셋을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만들때도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파이썬을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활용하기 때문에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환경셋팅이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필요함</a:t>
            </a:r>
            <a:endParaRPr lang="ko-KR" altLang="en-US" dirty="0">
              <a:latin typeface="Arial Narrow"/>
              <a:ea typeface="맑은 고딕"/>
            </a:endParaRPr>
          </a:p>
          <a:p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9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하지만 이 두 버전간의 환경 셋팅이 다르기 때문에 같은 라이브러리를 사용하지만 버전이 다른 문제점이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있고 이 때문에 문제점이 발생할 수 있다. </a:t>
            </a:r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9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이러한 문제점을 해결하기 위해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콘다를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사용했고, </a:t>
            </a:r>
            <a:r>
              <a:rPr lang="ko-KR" altLang="en-US" dirty="0" err="1">
                <a:latin typeface="Arial Narrow"/>
                <a:ea typeface="맑은 고딕"/>
                <a:cs typeface="Calibri"/>
              </a:rPr>
              <a:t>콘다를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 사용하면 </a:t>
            </a:r>
            <a:endParaRPr lang="en-US" altLang="ko-KR" dirty="0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프로젝트별 가상 환경을 만들 수 있어 버전 충돌을 막을 수 있다</a:t>
            </a:r>
            <a:r>
              <a:rPr lang="en-US" altLang="ko-KR" dirty="0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 dirty="0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결과적으로 </a:t>
            </a:r>
            <a:r>
              <a:rPr lang="en-US" altLang="ko-KR" dirty="0">
                <a:latin typeface="Arial Narrow" panose="020B0606020202030204" pitchFamily="34" charset="0"/>
                <a:ea typeface="맑은 고딕"/>
                <a:cs typeface="Calibri"/>
              </a:rPr>
              <a:t>3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일 동안의 </a:t>
            </a:r>
            <a:r>
              <a:rPr lang="en-US" altLang="ko-KR" dirty="0">
                <a:latin typeface="Arial Narrow" panose="020B0606020202030204" pitchFamily="34" charset="0"/>
                <a:ea typeface="맑은 고딕"/>
                <a:cs typeface="Calibri"/>
              </a:rPr>
              <a:t>processing</a:t>
            </a:r>
            <a:r>
              <a:rPr lang="ko-KR" altLang="en-US" dirty="0">
                <a:latin typeface="Arial Narrow" panose="020B0606020202030204" pitchFamily="34" charset="0"/>
                <a:ea typeface="맑은 고딕"/>
                <a:cs typeface="Calibri"/>
              </a:rPr>
              <a:t> 과정을 통해 데이터셋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latin typeface="Arial Narrow"/>
                <a:ea typeface="맑은 고딕"/>
                <a:cs typeface="Calibri"/>
              </a:rPr>
              <a:t>윈도우에서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학습을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하기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때문에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윈도우에서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리눅스를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쓸 수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있게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하는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 Wsl2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와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 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학습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가속을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Arial Narrow"/>
                <a:ea typeface="맑은 고딕"/>
                <a:cs typeface="Calibri"/>
              </a:rPr>
              <a:t>위한</a:t>
            </a:r>
            <a:r>
              <a:rPr lang="en-US" altLang="ko-KR" dirty="0">
                <a:latin typeface="Arial Narrow"/>
                <a:ea typeface="맑은 고딕"/>
                <a:cs typeface="Calibri"/>
              </a:rPr>
              <a:t> </a:t>
            </a:r>
            <a:r>
              <a:rPr lang="ko-KR" altLang="en-US" dirty="0">
                <a:latin typeface="Arial Narrow"/>
                <a:ea typeface="맑은 고딕"/>
                <a:cs typeface="Calibri"/>
              </a:rPr>
              <a:t>그래픽 드라이버를 통해 학습 환경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Arial Narrow"/>
                <a:ea typeface="맑은 고딕"/>
                <a:cs typeface="Calibri"/>
              </a:rPr>
              <a:t>하지만 학습을 하는 도중에 학습이 아예 멈추거나 컴퓨터의 전원이 그냥 꺼지는 문제가 있고 이를 해결하기 위해 노력 중이다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9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03FD9-166D-C0D5-5A4C-7807B57DACC2}"/>
              </a:ext>
            </a:extLst>
          </p:cNvPr>
          <p:cNvSpPr txBox="1"/>
          <p:nvPr userDrawn="1"/>
        </p:nvSpPr>
        <p:spPr>
          <a:xfrm>
            <a:off x="9831918" y="6561667"/>
            <a:ext cx="2360082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fld id="{A27C1CD9-4483-49A6-A734-C36E004034E5}" type="slidenum"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‹#›</a:t>
            </a:fld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EBE879C-4CBF-5DD8-A7FE-6424919FAFF4}"/>
              </a:ext>
            </a:extLst>
          </p:cNvPr>
          <p:cNvCxnSpPr>
            <a:cxnSpLocks/>
          </p:cNvCxnSpPr>
          <p:nvPr userDrawn="1"/>
        </p:nvCxnSpPr>
        <p:spPr>
          <a:xfrm>
            <a:off x="0" y="800209"/>
            <a:ext cx="11353800" cy="0"/>
          </a:xfrm>
          <a:prstGeom prst="line">
            <a:avLst/>
          </a:prstGeom>
          <a:ln w="50800" cap="rnd">
            <a:solidFill>
              <a:srgbClr val="367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B0D5B5-EF8E-DE4C-0E29-30DF7A521EF6}"/>
              </a:ext>
            </a:extLst>
          </p:cNvPr>
          <p:cNvSpPr txBox="1"/>
          <p:nvPr userDrawn="1"/>
        </p:nvSpPr>
        <p:spPr>
          <a:xfrm>
            <a:off x="4773083" y="6561667"/>
            <a:ext cx="2645834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2023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Capstone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Design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f-ZA" altLang="ko-KR" dirty="0"/>
              <a:t>2023 Capstone Design Project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EC7C6-C8E1-2DD5-D1A0-216D7656EC35}"/>
              </a:ext>
            </a:extLst>
          </p:cNvPr>
          <p:cNvSpPr txBox="1"/>
          <p:nvPr userDrawn="1"/>
        </p:nvSpPr>
        <p:spPr>
          <a:xfrm>
            <a:off x="0" y="6564038"/>
            <a:ext cx="2645834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Unreal Neural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8217" y="1189138"/>
            <a:ext cx="10829916" cy="1498600"/>
          </a:xfrm>
        </p:spPr>
        <p:txBody>
          <a:bodyPr>
            <a:normAutofit/>
          </a:bodyPr>
          <a:lstStyle/>
          <a:p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Generating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In-game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3D 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Self-Expression</a:t>
            </a:r>
            <a:b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</a:b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using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en-US" altLang="ko-KR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Diffusion</a:t>
            </a:r>
            <a:r>
              <a:rPr lang="ko-KR" altLang="en-US" sz="48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ko-KR" altLang="en-US" sz="4800" b="1" i="1" dirty="0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Model</a:t>
            </a:r>
            <a:endParaRPr lang="ko-KR" altLang="en-US" sz="4800" b="1" i="1" dirty="0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j-lt"/>
                <a:cs typeface="+mj-lt"/>
              </a:rPr>
              <a:t>Team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j-lt"/>
                <a:cs typeface="+mj-lt"/>
              </a:rPr>
              <a:t> E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: </a:t>
            </a:r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Unreal</a:t>
            </a:r>
            <a:r>
              <a:rPr lang="ko-KR" altLang="en-US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 </a:t>
            </a:r>
            <a:r>
              <a:rPr lang="en-US" altLang="ko-KR" sz="2800" b="1" i="1" dirty="0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Neural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Arial Narrow"/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  <a:p>
            <a:endParaRPr lang="ko-KR" altLang="en-US" dirty="0">
              <a:latin typeface="Arial Narrow"/>
              <a:ea typeface="+mj-lt"/>
              <a:cs typeface="+mj-lt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131EA1-CA6E-C141-08DF-7EB30989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6387322"/>
            <a:ext cx="1917541" cy="454524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DD27CC4-1A3F-0EBD-B8D2-0AABC10CA4A1}"/>
              </a:ext>
            </a:extLst>
          </p:cNvPr>
          <p:cNvSpPr txBox="1">
            <a:spLocks/>
          </p:cNvSpPr>
          <p:nvPr/>
        </p:nvSpPr>
        <p:spPr>
          <a:xfrm>
            <a:off x="2258483" y="4960938"/>
            <a:ext cx="76835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b="1" dirty="0">
                <a:latin typeface="Arial Narrow"/>
                <a:ea typeface="+mj-lt"/>
                <a:cs typeface="+mj-lt"/>
              </a:rPr>
              <a:t>박수호</a:t>
            </a:r>
            <a:r>
              <a:rPr lang="en-US" altLang="ko-KR" b="1" dirty="0">
                <a:latin typeface="Arial Narrow"/>
                <a:ea typeface="+mj-lt"/>
                <a:cs typeface="+mj-lt"/>
              </a:rPr>
              <a:t> </a:t>
            </a:r>
            <a:r>
              <a:rPr lang="ko-KR" altLang="en-US" b="1" dirty="0">
                <a:latin typeface="Arial Narrow"/>
                <a:ea typeface="+mj-lt"/>
                <a:cs typeface="+mj-lt"/>
              </a:rPr>
              <a:t> 이재훈  </a:t>
            </a:r>
            <a:r>
              <a:rPr lang="ko-KR" altLang="en-US" b="1" dirty="0" err="1">
                <a:latin typeface="Arial Narrow"/>
                <a:ea typeface="+mj-lt"/>
                <a:cs typeface="+mj-lt"/>
              </a:rPr>
              <a:t>제해찬</a:t>
            </a:r>
            <a:r>
              <a:rPr lang="ko-KR" altLang="en-US" b="1" dirty="0">
                <a:latin typeface="Arial Narrow"/>
                <a:ea typeface="+mj-lt"/>
                <a:cs typeface="+mj-lt"/>
              </a:rPr>
              <a:t>  </a:t>
            </a:r>
            <a:r>
              <a:rPr lang="ko-KR" b="1" dirty="0">
                <a:latin typeface="Arial Narrow"/>
                <a:ea typeface="+mj-lt"/>
                <a:cs typeface="+mj-lt"/>
              </a:rPr>
              <a:t>조용현</a:t>
            </a:r>
            <a:r>
              <a:rPr lang="ko-KR" altLang="en-US" b="1" dirty="0">
                <a:latin typeface="Arial Narrow"/>
                <a:ea typeface="+mj-lt"/>
                <a:cs typeface="+mj-lt"/>
              </a:rPr>
              <a:t> </a:t>
            </a:r>
            <a:r>
              <a:rPr lang="ko-KR" b="1" dirty="0">
                <a:latin typeface="Arial Narrow"/>
                <a:ea typeface="+mj-lt"/>
                <a:cs typeface="+mj-lt"/>
              </a:rPr>
              <a:t> </a:t>
            </a:r>
            <a:r>
              <a:rPr lang="ko-KR" altLang="en-US" b="1" dirty="0" err="1">
                <a:latin typeface="Arial Narrow"/>
                <a:ea typeface="+mj-lt"/>
                <a:cs typeface="+mj-lt"/>
              </a:rPr>
              <a:t>차승종</a:t>
            </a:r>
            <a:endParaRPr lang="ko-KR" b="1" dirty="0">
              <a:ea typeface="+mn-lt"/>
              <a:cs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E5BDB36-A431-0C30-E73D-D842743E11B4}"/>
              </a:ext>
            </a:extLst>
          </p:cNvPr>
          <p:cNvSpPr txBox="1">
            <a:spLocks/>
          </p:cNvSpPr>
          <p:nvPr/>
        </p:nvSpPr>
        <p:spPr>
          <a:xfrm>
            <a:off x="678217" y="2658608"/>
            <a:ext cx="10829916" cy="757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i="1" dirty="0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: 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51445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9312441" cy="792163"/>
          </a:xfrm>
        </p:spPr>
        <p:txBody>
          <a:bodyPr>
            <a:normAutofit/>
          </a:bodyPr>
          <a:lstStyle/>
          <a:p>
            <a:r>
              <a:rPr lang="en-US" altLang="ko-KR" b="1" i="1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Unreal Engine – FBX Runtime Import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55F0304B-6124-1218-8792-197D0258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latin typeface="Arial Narrow" panose="020B0606020202030204" pitchFamily="34" charset="0"/>
              </a:rPr>
              <a:t>assimp is packaged into our plugin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latin typeface="Arial Narrow" panose="020B0606020202030204" pitchFamily="34" charset="0"/>
              </a:rPr>
              <a:t>assimp(Open Asset Import Library): open source library to load 3d file formats</a:t>
            </a:r>
          </a:p>
          <a:p>
            <a:pPr>
              <a:lnSpc>
                <a:spcPct val="150000"/>
              </a:lnSpc>
            </a:pPr>
            <a:r>
              <a:rPr lang="en-US" altLang="ko-KR" sz="3200">
                <a:latin typeface="Arial Narrow" panose="020B0606020202030204" pitchFamily="34" charset="0"/>
              </a:rPr>
              <a:t>Runtime import function is implemented</a:t>
            </a:r>
            <a:endParaRPr lang="ko-KR" alt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맑은 고딕"/>
              </a:rPr>
              <a:t>Week8 Plan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043CF0-8D8A-0D12-CCF1-53DC2F33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1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>
                <a:latin typeface="Arial Narrow" panose="020B0606020202030204" pitchFamily="34" charset="0"/>
              </a:rPr>
              <a:t>Resolve training error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514350" indent="-514350">
              <a:buAutoNum type="arabicPeriod"/>
            </a:pPr>
            <a:endParaRPr lang="en-US" altLang="ko-KR">
              <a:latin typeface="Arial Narrow" panose="020B0606020202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>
                <a:latin typeface="Arial Narrow" panose="020B0606020202030204" pitchFamily="34" charset="0"/>
              </a:rPr>
              <a:t>Load dynamic fbx file</a:t>
            </a:r>
          </a:p>
          <a:p>
            <a:pPr marL="514350" indent="-514350">
              <a:buAutoNum type="arabicPeriod"/>
            </a:pPr>
            <a:endParaRPr lang="en-US" altLang="ko-KR">
              <a:latin typeface="Arial Narrow" panose="020B0606020202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>
                <a:latin typeface="Arial Narrow" panose="020B0606020202030204" pitchFamily="34" charset="0"/>
              </a:rPr>
              <a:t>Use</a:t>
            </a:r>
            <a:r>
              <a:rPr lang="ko-KR" altLang="en-US">
                <a:latin typeface="Arial Narrow" panose="020B0606020202030204" pitchFamily="34" charset="0"/>
              </a:rPr>
              <a:t> </a:t>
            </a:r>
            <a:r>
              <a:rPr lang="en-US" altLang="ko-KR">
                <a:latin typeface="Arial Narrow" panose="020B0606020202030204" pitchFamily="34" charset="0"/>
              </a:rPr>
              <a:t>SMPL parameter to generate fbx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4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 panose="020B0606020202030204" pitchFamily="34" charset="0"/>
                <a:ea typeface="맑은 고딕"/>
              </a:rPr>
              <a:t>Week7 To Do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043CF0-8D8A-0D12-CCF1-53DC2F33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1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>
                <a:latin typeface="Arial Narrow" panose="020B0606020202030204" pitchFamily="34" charset="0"/>
              </a:rPr>
              <a:t>Model training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Runtime </a:t>
            </a:r>
            <a:r>
              <a:rPr lang="en-US" altLang="ko-KR" dirty="0" err="1">
                <a:latin typeface="Arial Narrow" panose="020B0606020202030204" pitchFamily="34" charset="0"/>
              </a:rPr>
              <a:t>Fbx</a:t>
            </a:r>
            <a:r>
              <a:rPr lang="en-US" altLang="ko-KR" dirty="0">
                <a:latin typeface="Arial Narrow" panose="020B0606020202030204" pitchFamily="34" charset="0"/>
              </a:rPr>
              <a:t> Importing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9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164892" y="1191840"/>
            <a:ext cx="8701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1</a:t>
            </a:r>
            <a:r>
              <a:rPr lang="en-US" altLang="ko-KR" sz="3600" b="1" i="1" baseline="30000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step of Model training: Generating Dataset!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744B56-401F-5E78-F82D-921B645D805C}"/>
              </a:ext>
            </a:extLst>
          </p:cNvPr>
          <p:cNvSpPr/>
          <p:nvPr/>
        </p:nvSpPr>
        <p:spPr>
          <a:xfrm>
            <a:off x="3005058" y="2544797"/>
            <a:ext cx="6181883" cy="64633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Data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generation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process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AA8948E4-9320-C49C-08C5-CAD784620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152100"/>
              </p:ext>
            </p:extLst>
          </p:nvPr>
        </p:nvGraphicFramePr>
        <p:xfrm>
          <a:off x="688296" y="3410141"/>
          <a:ext cx="10815405" cy="225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46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164892" y="1191840"/>
            <a:ext cx="8701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1</a:t>
            </a:r>
            <a:r>
              <a:rPr lang="en-US" altLang="ko-KR" sz="3600" b="1" i="1" baseline="30000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step of Model training: Generating Dataset!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1BCF2-F442-3B23-1D00-0A2E5EA72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56"/>
          <a:stretch/>
        </p:blipFill>
        <p:spPr>
          <a:xfrm>
            <a:off x="1577302" y="2184600"/>
            <a:ext cx="3582434" cy="4174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ABBA97-710A-5F3C-A2AE-9BF7F9E6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16" y="2128886"/>
            <a:ext cx="3582434" cy="422990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2607E6-3ADB-BA20-3197-7A62A212F371}"/>
              </a:ext>
            </a:extLst>
          </p:cNvPr>
          <p:cNvSpPr/>
          <p:nvPr/>
        </p:nvSpPr>
        <p:spPr>
          <a:xfrm>
            <a:off x="1241165" y="1191840"/>
            <a:ext cx="4254708" cy="113925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environment.yml</a:t>
            </a:r>
            <a:r>
              <a:rPr lang="en-US" altLang="ko-KR" sz="2800" dirty="0">
                <a:solidFill>
                  <a:schemeClr val="tx1"/>
                </a:solidFill>
              </a:rPr>
              <a:t> file 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from data processing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DF8EC0C-30F8-73E5-7124-A825A979B314}"/>
              </a:ext>
            </a:extLst>
          </p:cNvPr>
          <p:cNvSpPr/>
          <p:nvPr/>
        </p:nvSpPr>
        <p:spPr>
          <a:xfrm>
            <a:off x="6499379" y="1191840"/>
            <a:ext cx="4254708" cy="113925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environment.yml</a:t>
            </a:r>
            <a:r>
              <a:rPr lang="en-US" altLang="ko-KR" sz="2800" dirty="0">
                <a:solidFill>
                  <a:schemeClr val="tx1"/>
                </a:solidFill>
              </a:rPr>
              <a:t> file 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from model training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4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164892" y="1191840"/>
            <a:ext cx="8701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1</a:t>
            </a:r>
            <a:r>
              <a:rPr lang="en-US" altLang="ko-KR" sz="3600" b="1" i="1" baseline="30000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step of Model training: Generating Dataset!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6D2F4B-DEB1-D1B2-A7CD-82DFEDB20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56"/>
          <a:stretch/>
        </p:blipFill>
        <p:spPr>
          <a:xfrm>
            <a:off x="1577302" y="2184600"/>
            <a:ext cx="3582434" cy="41741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18DADF-8EA6-069F-73FF-39D9325D9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16" y="2128886"/>
            <a:ext cx="3582434" cy="422990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48BAAFB-C341-4533-4881-D27D03052639}"/>
              </a:ext>
            </a:extLst>
          </p:cNvPr>
          <p:cNvSpPr/>
          <p:nvPr/>
        </p:nvSpPr>
        <p:spPr>
          <a:xfrm>
            <a:off x="1628931" y="2450892"/>
            <a:ext cx="8934138" cy="32152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Problem: 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The SW environment for </a:t>
            </a:r>
          </a:p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processing dataset</a:t>
            </a:r>
            <a:r>
              <a:rPr lang="en-US" altLang="ko-KR" sz="2800" dirty="0">
                <a:solidFill>
                  <a:schemeClr val="tx1"/>
                </a:solidFill>
              </a:rPr>
              <a:t> and </a:t>
            </a:r>
            <a:r>
              <a:rPr lang="en-US" altLang="ko-KR" sz="2800" dirty="0">
                <a:solidFill>
                  <a:srgbClr val="0070C0"/>
                </a:solidFill>
              </a:rPr>
              <a:t>training model </a:t>
            </a:r>
            <a:r>
              <a:rPr lang="en-US" altLang="ko-KR" sz="2800" dirty="0">
                <a:solidFill>
                  <a:schemeClr val="tx1"/>
                </a:solidFill>
              </a:rPr>
              <a:t>is </a:t>
            </a:r>
            <a:r>
              <a:rPr lang="en-US" altLang="ko-KR" sz="2800" u="sng" dirty="0">
                <a:solidFill>
                  <a:schemeClr val="tx1"/>
                </a:solidFill>
              </a:rPr>
              <a:t>different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9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164892" y="1191840"/>
            <a:ext cx="8701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1</a:t>
            </a:r>
            <a:r>
              <a:rPr lang="en-US" altLang="ko-KR" sz="3600" b="1" i="1" baseline="30000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step of Model training: Generating Dataset!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pic>
        <p:nvPicPr>
          <p:cNvPr id="1026" name="Picture 2" descr="아나콘다 가상환경">
            <a:extLst>
              <a:ext uri="{FF2B5EF4-FFF2-40B4-BE49-F238E27FC236}">
                <a16:creationId xmlns:a16="http://schemas.microsoft.com/office/drawing/2014/main" id="{C130378D-176B-1ACB-606F-79623687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79" y="4285429"/>
            <a:ext cx="7812842" cy="17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32D4A7-36BB-C1BC-C6B5-DA4B5C18A86E}"/>
              </a:ext>
            </a:extLst>
          </p:cNvPr>
          <p:cNvSpPr/>
          <p:nvPr/>
        </p:nvSpPr>
        <p:spPr>
          <a:xfrm>
            <a:off x="1628931" y="2353574"/>
            <a:ext cx="9238938" cy="132651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Solution: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u="sng" dirty="0">
                <a:solidFill>
                  <a:schemeClr val="tx1"/>
                </a:solidFill>
              </a:rPr>
              <a:t>Using CONDA for version control of python packages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164892" y="1191840"/>
            <a:ext cx="8701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1</a:t>
            </a:r>
            <a:r>
              <a:rPr lang="en-US" altLang="ko-KR" sz="3600" b="1" i="1" baseline="30000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step of Model training: Generating Dataset!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332D4A7-36BB-C1BC-C6B5-DA4B5C18A86E}"/>
              </a:ext>
            </a:extLst>
          </p:cNvPr>
          <p:cNvSpPr/>
          <p:nvPr/>
        </p:nvSpPr>
        <p:spPr>
          <a:xfrm>
            <a:off x="2701977" y="3195785"/>
            <a:ext cx="6788046" cy="8168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Dataset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generated successfully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28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8C5675-E939-90CE-A543-3E5D1B95BAA7}"/>
              </a:ext>
            </a:extLst>
          </p:cNvPr>
          <p:cNvGrpSpPr/>
          <p:nvPr/>
        </p:nvGrpSpPr>
        <p:grpSpPr>
          <a:xfrm>
            <a:off x="1148075" y="2942323"/>
            <a:ext cx="3898031" cy="2238534"/>
            <a:chOff x="1148075" y="2942323"/>
            <a:chExt cx="3898031" cy="2238534"/>
          </a:xfrm>
        </p:grpSpPr>
        <p:pic>
          <p:nvPicPr>
            <p:cNvPr id="2052" name="Picture 4" descr="Windows Subsystem for Linux – jenx.si">
              <a:extLst>
                <a:ext uri="{FF2B5EF4-FFF2-40B4-BE49-F238E27FC236}">
                  <a16:creationId xmlns:a16="http://schemas.microsoft.com/office/drawing/2014/main" id="{A33BC2BF-E13B-AC1C-0066-2F24CB05E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075" y="3200905"/>
              <a:ext cx="3898031" cy="1979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B5C1E10-EFAE-A815-3A7D-994C633173CE}"/>
                </a:ext>
              </a:extLst>
            </p:cNvPr>
            <p:cNvSpPr/>
            <p:nvPr/>
          </p:nvSpPr>
          <p:spPr>
            <a:xfrm>
              <a:off x="2162078" y="2942323"/>
              <a:ext cx="1870023" cy="5171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WSL2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9EE171-D67A-79AF-D3A1-9A353CD0E8E5}"/>
              </a:ext>
            </a:extLst>
          </p:cNvPr>
          <p:cNvGrpSpPr/>
          <p:nvPr/>
        </p:nvGrpSpPr>
        <p:grpSpPr>
          <a:xfrm>
            <a:off x="6060109" y="2942323"/>
            <a:ext cx="5365820" cy="1542271"/>
            <a:chOff x="5713752" y="4280430"/>
            <a:chExt cx="5365820" cy="15422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DD9AE0-A26D-19CE-AA7A-5514E3BAD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3752" y="4539012"/>
              <a:ext cx="5365820" cy="128368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9DA50F-BD9A-05A6-AAE4-D391987AB0FD}"/>
                </a:ext>
              </a:extLst>
            </p:cNvPr>
            <p:cNvSpPr/>
            <p:nvPr/>
          </p:nvSpPr>
          <p:spPr>
            <a:xfrm>
              <a:off x="6956336" y="4280430"/>
              <a:ext cx="2880651" cy="5171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RTX 2080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262327" y="1191840"/>
            <a:ext cx="105081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2nd</a:t>
            </a:r>
            <a:r>
              <a:rPr lang="ko-KR" altLang="en-US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Step of Model training: Setting Software environment for Training model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89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5159735" cy="792163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Model</a:t>
            </a:r>
            <a:r>
              <a:rPr lang="ko-KR" altLang="en-US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training</a:t>
            </a:r>
            <a:endParaRPr lang="en-US" altLang="ko-KR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2E6F6F-06CD-93EC-E6DB-E574979542BA}"/>
              </a:ext>
            </a:extLst>
          </p:cNvPr>
          <p:cNvGrpSpPr/>
          <p:nvPr/>
        </p:nvGrpSpPr>
        <p:grpSpPr>
          <a:xfrm>
            <a:off x="1148075" y="2942323"/>
            <a:ext cx="3898031" cy="2238534"/>
            <a:chOff x="1148075" y="2942323"/>
            <a:chExt cx="3898031" cy="2238534"/>
          </a:xfrm>
        </p:grpSpPr>
        <p:pic>
          <p:nvPicPr>
            <p:cNvPr id="4" name="Picture 4" descr="Windows Subsystem for Linux – jenx.si">
              <a:extLst>
                <a:ext uri="{FF2B5EF4-FFF2-40B4-BE49-F238E27FC236}">
                  <a16:creationId xmlns:a16="http://schemas.microsoft.com/office/drawing/2014/main" id="{69C08609-A10E-820F-8789-F395C3E9C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075" y="3200905"/>
              <a:ext cx="3898031" cy="1979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84BFCBD-F459-6A51-EE05-29942F3993FA}"/>
                </a:ext>
              </a:extLst>
            </p:cNvPr>
            <p:cNvSpPr/>
            <p:nvPr/>
          </p:nvSpPr>
          <p:spPr>
            <a:xfrm>
              <a:off x="2162078" y="2942323"/>
              <a:ext cx="1870023" cy="5171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WSL2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Docker란 무엇입니까? | AWS">
            <a:extLst>
              <a:ext uri="{FF2B5EF4-FFF2-40B4-BE49-F238E27FC236}">
                <a16:creationId xmlns:a16="http://schemas.microsoft.com/office/drawing/2014/main" id="{33123B70-396A-038F-84CB-AD1503C3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09" y="2330734"/>
            <a:ext cx="3587474" cy="16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CC6A6B1-7679-DDA5-0315-0B19FD8556D5}"/>
              </a:ext>
            </a:extLst>
          </p:cNvPr>
          <p:cNvGrpSpPr/>
          <p:nvPr/>
        </p:nvGrpSpPr>
        <p:grpSpPr>
          <a:xfrm>
            <a:off x="5713752" y="4280430"/>
            <a:ext cx="5365820" cy="1542271"/>
            <a:chOff x="5713752" y="4280430"/>
            <a:chExt cx="5365820" cy="154227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B8ABF9-0AF6-7147-1F86-FB5F69218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3752" y="4539012"/>
              <a:ext cx="5365820" cy="1283689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3468FE1-F9FB-2DD2-FA52-C63E8E4193B4}"/>
                </a:ext>
              </a:extLst>
            </p:cNvPr>
            <p:cNvSpPr/>
            <p:nvPr/>
          </p:nvSpPr>
          <p:spPr>
            <a:xfrm>
              <a:off x="6956336" y="4280430"/>
              <a:ext cx="2880651" cy="5171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RTX 2080</a:t>
              </a:r>
              <a:endParaRPr lang="en-US" altLang="ko-K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65474A-BF4C-7257-B4C3-12DEFE2CA588}"/>
              </a:ext>
            </a:extLst>
          </p:cNvPr>
          <p:cNvSpPr txBox="1"/>
          <p:nvPr/>
        </p:nvSpPr>
        <p:spPr>
          <a:xfrm>
            <a:off x="262327" y="1191840"/>
            <a:ext cx="105081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2nd</a:t>
            </a:r>
            <a:r>
              <a:rPr lang="ko-KR" altLang="en-US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 </a:t>
            </a:r>
            <a:r>
              <a:rPr lang="en-US" altLang="ko-KR" sz="3600" b="1" i="1" dirty="0">
                <a:solidFill>
                  <a:srgbClr val="367AB9"/>
                </a:solidFill>
                <a:latin typeface="Arial Narrow" panose="020B0606020202030204" pitchFamily="34" charset="0"/>
                <a:ea typeface="+mj-lt"/>
                <a:cs typeface="+mj-lt"/>
              </a:rPr>
              <a:t>Step of Model training: Setting Software environment for Training model</a:t>
            </a:r>
            <a:endParaRPr lang="en-US" altLang="ko-KR" sz="3600" b="1" i="1" dirty="0">
              <a:solidFill>
                <a:srgbClr val="367AB9"/>
              </a:solidFill>
              <a:latin typeface="Arial Narrow" panose="020B0606020202030204" pitchFamily="34" charset="0"/>
              <a:ea typeface="맑은 고딕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528881-E013-9068-DAE6-416E18B1061D}"/>
              </a:ext>
            </a:extLst>
          </p:cNvPr>
          <p:cNvSpPr/>
          <p:nvPr/>
        </p:nvSpPr>
        <p:spPr>
          <a:xfrm>
            <a:off x="1939012" y="230567"/>
            <a:ext cx="8239704" cy="63025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Problem: </a:t>
            </a: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Power off and don’t know the reason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F5717A-1C10-BC8B-D036-0242A04B2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395" y="2202473"/>
            <a:ext cx="5956170" cy="4155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967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514</Words>
  <Application>Microsoft Office PowerPoint</Application>
  <PresentationFormat>와이드스크린</PresentationFormat>
  <Paragraphs>113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Generating In-game 3D Self-Expression using Motion Diffusion Model</vt:lpstr>
      <vt:lpstr>Week7 To Do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Unreal Engine – FBX Runtime Import</vt:lpstr>
      <vt:lpstr>Week8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조용현</cp:lastModifiedBy>
  <cp:revision>285</cp:revision>
  <dcterms:created xsi:type="dcterms:W3CDTF">2023-03-13T02:49:16Z</dcterms:created>
  <dcterms:modified xsi:type="dcterms:W3CDTF">2023-04-14T01:24:58Z</dcterms:modified>
</cp:coreProperties>
</file>