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Do Hyeon"/>
      <p:regular r:id="rId27"/>
    </p:embeddedFon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font" Target="fonts/DoHyeo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317d3ac69_2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4317d3ac69_2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number of stickers reaches 5, the user can receive a reward.</a:t>
            </a:r>
            <a:br>
              <a:rPr lang="ko"/>
            </a:b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clicking the reward button, the user can view the video of the character that was set on the settings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스티커의 개수가 5개에 도달한 경우, 사용자는 보상을 받을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보상 버튼을 클릭하면 사용자는 설정페이지에서 설정했던 캐릭터의 동영상을 볼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4317d3ac69_2_1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317d3ac69_7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4317d3ac69_7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 we said before, we are going to make our own dataset for 행동 놀이방 which uses fruit images.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So, this is how our dataset consisted. We will use coco data set plus our own data set made by labelimg and converted coco type data in web.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All of this datasets are around 10 thousion images of 5 classes, which are apple, orange, banana, grape and strawberry.</a:t>
            </a:r>
            <a:endParaRPr/>
          </a:p>
        </p:txBody>
      </p:sp>
      <p:sp>
        <p:nvSpPr>
          <p:cNvPr id="166" name="Google Shape;166;g24317d3ac69_7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317d3ac69_7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4317d3ac69_7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So, first we downloaded coco data set about apple, banana and oranges.</a:t>
            </a:r>
            <a:endParaRPr/>
          </a:p>
        </p:txBody>
      </p:sp>
      <p:sp>
        <p:nvSpPr>
          <p:cNvPr id="173" name="Google Shape;173;g24317d3ac69_7_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317d3ac69_7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4317d3ac69_7_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And next, we made some datasets to implement </a:t>
            </a: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insufficient species.</a:t>
            </a:r>
            <a:endParaRPr/>
          </a:p>
        </p:txBody>
      </p:sp>
      <p:sp>
        <p:nvSpPr>
          <p:cNvPr id="181" name="Google Shape;181;g24317d3ac69_7_8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317d3ac69_7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4317d3ac69_7_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And also, because there are not enough number of datasets in coco website, we gathered more datasets in different types. And most of them are XML files.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 we converted that XML datasets to coco dataset type by using python code.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just extracted class and bounding box information to make coco annotation file.</a:t>
            </a:r>
            <a:endParaRPr/>
          </a:p>
        </p:txBody>
      </p:sp>
      <p:sp>
        <p:nvSpPr>
          <p:cNvPr id="188" name="Google Shape;188;g24317d3ac69_7_9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317d3ac69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4317d3ac69_1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317d3ac69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4317d3ac69_12_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317d3ac69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4317d3ac69_12_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317d3ac69_1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4317d3ac69_12_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317d3ac69_1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4317d3ac69_12_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317d3ac69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4317d3ac69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will explain the front and back end parts first.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프론트엔드 및 백엔드 부분에 대해서 설명드리겠습니다.</a:t>
            </a:r>
            <a:endParaRPr/>
          </a:p>
        </p:txBody>
      </p:sp>
      <p:sp>
        <p:nvSpPr>
          <p:cNvPr id="77" name="Google Shape;77;g24317d3ac69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317d3ac69_1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4317d3ac69_12_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317d3ac69_1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4317d3ac69_12_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317d3ac69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4317d3ac69_2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First, let me introduce the db modification.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attributes were added.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numofstickers saves the number of correct answers in the emotional playroom.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favcharacter stores user's preferred character.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leads to what rewards the user will receive afterwards.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먼저, db 수정 부분을 소개해드리겠습니다.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두 개의 attribute를 추가하였습니다.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numofstickers는 감정놀이방에서 정답을 맞춘 개수를 저장합니다. favcharacter는 사용자가 선호하는 캐릭터를 저장합니다.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이는 이후 어떠한 보상을 받을지로 연결됩니다.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24317d3ac69_2_8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317d3ac69_2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4317d3ac69_2_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was also a change in the emotional playroom.</a:t>
            </a:r>
            <a:br>
              <a:rPr lang="ko"/>
            </a:b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options have been increased to represent five emotions, happiness, sadness, anger, fear, and surprise.</a:t>
            </a:r>
            <a:br>
              <a:rPr lang="ko"/>
            </a:b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addition, it has been changed to randomly present five emotions for each of the eight virtual characters, namely the number of 40 cases.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감정놀이방에서도 변화가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선택지가 5가지 감정, 행복, 슬픔, 화남, 두려움, 놀람을 나타내도록 늘어났습니다.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또한, 8명의 가상인물에 대해 각각 5가지의 감정을, 즉 40가지 경우의수를 랜덤으로 제시하도록 변경되었습니다.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4317d3ac69_2_8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17d3ac69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4317d3ac69_2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selecting the correct answer, the webcam appears on the screen.</a:t>
            </a:r>
            <a:br>
              <a:rPr lang="ko"/>
            </a:b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selected answer is correct, the value of numofstickers is increased by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정답을 선택한 이후, 웹캠이 화면에 나타납니다.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선택한 답이 정답이라면 numofstickers의 값이 1 증가합니다.</a:t>
            </a:r>
            <a:endParaRPr/>
          </a:p>
        </p:txBody>
      </p:sp>
      <p:sp>
        <p:nvSpPr>
          <p:cNvPr id="105" name="Google Shape;105;g24317d3ac69_2_10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317d3ac69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4317d3ac69_2_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setting button has been added in the upper right corner of the main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button navigates user to the settings page where they can select their preferred rewards.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메인페이지 우측 상단에 설정 버튼이 추가되었습니다.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버튼을 통해 선호하는 보상을 선택할 수 있는 설정 페이지로 이동할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4317d3ac69_2_10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317d3ac69_2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4317d3ac69_2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the settings page are as follows.</a:t>
            </a:r>
            <a:br>
              <a:rPr lang="ko"/>
            </a:b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can select and set one of the options.</a:t>
            </a:r>
            <a:br>
              <a:rPr lang="ko"/>
            </a:b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setting affects the reward video that will appear on the reward screen later.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 페이지의 예시는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사용자는 선택지중 하나를 골라 설정할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설정은 이후 보상화면에서 나타날 보상 동영상에 영향을 줍니다.</a:t>
            </a:r>
            <a:endParaRPr/>
          </a:p>
        </p:txBody>
      </p:sp>
      <p:sp>
        <p:nvSpPr>
          <p:cNvPr id="122" name="Google Shape;122;g24317d3ac69_2_1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317d3ac69_2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4317d3ac69_2_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 example screen of the reward screen.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user can navigate to the reward screen via the "칭찬 나무" button on the main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 that page, a "칭찬 스티커" is printed based on the value of numofstickers, and user can open a reward box based on the number of stickers.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보상 화면의 예시 화면입니다.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사용자는 메인 화면의 "칭찬 나무" 버튼을 통해 보상화면으로 이동할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화면에서는 numofstickers의 값에 따라 "칭찬스티커"가 출력되며, 스티커의 개수에 따라 보상상자를 열 수 있습니다.</a:t>
            </a:r>
            <a:endParaRPr/>
          </a:p>
        </p:txBody>
      </p:sp>
      <p:sp>
        <p:nvSpPr>
          <p:cNvPr id="132" name="Google Shape;132;g24317d3ac69_2_1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317d3ac69_2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4317d3ac69_2_1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number of stickers is two, the user will not be able to receive a reward because it is less than the number of stickers by reference.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다음과 같이, 스티커의 개수가 2개인 경우 기준 스티커 개수보다 부족하여 사용자는 보상을 받을 수 없습니다.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4317d3ac69_2_1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hyperlink" Target="https://github.com/LinkonBSMRSTU/Real-time-YOLOv4-and-Darknet-Object-Detection-on-Webca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Do Hyeon"/>
                <a:ea typeface="Do Hyeon"/>
                <a:cs typeface="Do Hyeon"/>
                <a:sym typeface="Do Hyeon"/>
              </a:rPr>
              <a:t>자폐아동의 사회성발달 학습용 프로그램 개발</a:t>
            </a:r>
            <a:endParaRPr sz="37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3120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888888"/>
                </a:solidFill>
                <a:latin typeface="Do Hyeon"/>
                <a:ea typeface="Do Hyeon"/>
                <a:cs typeface="Do Hyeon"/>
                <a:sym typeface="Do Hyeon"/>
              </a:rPr>
              <a:t>D조 삼김이최고</a:t>
            </a:r>
            <a:endParaRPr b="1" sz="2600">
              <a:solidFill>
                <a:srgbClr val="88888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칭찬나무 구현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064" y="2571750"/>
            <a:ext cx="2440463" cy="1502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961923" y="3689817"/>
            <a:ext cx="989060" cy="32447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814" y="1374471"/>
            <a:ext cx="3305370" cy="93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4964" y="2024501"/>
            <a:ext cx="3379618" cy="2875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4978696" y="1374471"/>
            <a:ext cx="3969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현재 화면에서 설정한 캐릭터의 오프닝 송 영상을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재생할 수 있습니다</a:t>
            </a:r>
            <a:endParaRPr sz="1100"/>
          </a:p>
        </p:txBody>
      </p:sp>
      <p:sp>
        <p:nvSpPr>
          <p:cNvPr id="162" name="Google Shape;162;p23"/>
          <p:cNvSpPr/>
          <p:nvPr/>
        </p:nvSpPr>
        <p:spPr>
          <a:xfrm>
            <a:off x="4204417" y="2926612"/>
            <a:ext cx="837314" cy="9808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행동 놀이방 DataSet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628650" y="1564475"/>
            <a:ext cx="7886700" cy="3157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87350" lvl="0" marL="381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b="1" lang="ko">
                <a:solidFill>
                  <a:schemeClr val="dk1"/>
                </a:solidFill>
                <a:highlight>
                  <a:srgbClr val="FF9900"/>
                </a:highlight>
              </a:rPr>
              <a:t>Coco Data Set</a:t>
            </a:r>
            <a:endParaRPr b="1">
              <a:solidFill>
                <a:schemeClr val="dk1"/>
              </a:solidFill>
              <a:highlight>
                <a:srgbClr val="FF9900"/>
              </a:highlight>
            </a:endParaRPr>
          </a:p>
          <a:p>
            <a:pPr indent="-387350" lvl="0" marL="381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b="1" lang="ko">
                <a:solidFill>
                  <a:schemeClr val="dk1"/>
                </a:solidFill>
                <a:highlight>
                  <a:srgbClr val="FF9900"/>
                </a:highlight>
              </a:rPr>
              <a:t>Our Own Data Set Made By LabelImg</a:t>
            </a:r>
            <a:endParaRPr b="1">
              <a:solidFill>
                <a:schemeClr val="dk1"/>
              </a:solidFill>
              <a:highlight>
                <a:srgbClr val="FF9900"/>
              </a:highlight>
            </a:endParaRPr>
          </a:p>
          <a:p>
            <a:pPr indent="-387350" lvl="0" marL="381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b="1" lang="ko">
                <a:solidFill>
                  <a:schemeClr val="dk1"/>
                </a:solidFill>
                <a:highlight>
                  <a:srgbClr val="FF9900"/>
                </a:highlight>
              </a:rPr>
              <a:t>Convert Data In Web To Coco Type</a:t>
            </a:r>
            <a:endParaRPr b="1">
              <a:solidFill>
                <a:schemeClr val="dk1"/>
              </a:solidFill>
              <a:highlight>
                <a:srgbClr val="FF99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ko" sz="2600"/>
              <a:t>→ </a:t>
            </a:r>
            <a:r>
              <a:rPr b="1" lang="ko" sz="2600">
                <a:latin typeface="Do Hyeon"/>
                <a:ea typeface="Do Hyeon"/>
                <a:cs typeface="Do Hyeon"/>
                <a:sym typeface="Do Hyeon"/>
              </a:rPr>
              <a:t>1+2+3 DataSet Will be Used In 행동 놀이방</a:t>
            </a:r>
            <a:endParaRPr b="1" sz="26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600"/>
              <a:buNone/>
            </a:pPr>
            <a:r>
              <a:rPr b="1" lang="ko" sz="2600"/>
              <a:t>	</a:t>
            </a:r>
            <a:r>
              <a:rPr lang="ko" sz="2000"/>
              <a:t>▷10,000 Images of 5 Class (Apple,Orange,Banana,Grape,Strawberry)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1. Coco Data Set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36591" l="0" r="0" t="0"/>
          <a:stretch/>
        </p:blipFill>
        <p:spPr>
          <a:xfrm>
            <a:off x="628650" y="2059597"/>
            <a:ext cx="4562601" cy="65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1896" y="736418"/>
            <a:ext cx="2482291" cy="394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2. Our Own Data Set Made By LabelImg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84" name="Google Shape;18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706" y="1268016"/>
            <a:ext cx="5844340" cy="3503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Malgun Gothic"/>
              <a:buNone/>
            </a:pP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3. Convert Data In Web </a:t>
            </a:r>
            <a:br>
              <a:rPr b="1" lang="ko">
                <a:latin typeface="Do Hyeon"/>
                <a:ea typeface="Do Hyeon"/>
                <a:cs typeface="Do Hyeon"/>
                <a:sym typeface="Do Hyeon"/>
              </a:rPr>
            </a:b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   To Coco Type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ko"/>
              <a:t>XML to COCO By Python Code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2898" y="0"/>
            <a:ext cx="2945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0" l="50304" r="0" t="0"/>
          <a:stretch/>
        </p:blipFill>
        <p:spPr>
          <a:xfrm>
            <a:off x="0" y="2000156"/>
            <a:ext cx="2852067" cy="286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/>
          <p:nvPr/>
        </p:nvSpPr>
        <p:spPr>
          <a:xfrm>
            <a:off x="2852067" y="2851484"/>
            <a:ext cx="269035" cy="12031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5966" y="2341614"/>
            <a:ext cx="2852068" cy="2118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</a:pPr>
            <a:r>
              <a:rPr lang="ko" sz="4400">
                <a:latin typeface="Do Hyeon"/>
                <a:ea typeface="Do Hyeon"/>
                <a:cs typeface="Do Hyeon"/>
                <a:sym typeface="Do Hyeon"/>
              </a:rPr>
              <a:t>Server App on Colab</a:t>
            </a:r>
            <a:endParaRPr sz="44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875" y="1153000"/>
            <a:ext cx="5560550" cy="31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992917" y="4340600"/>
            <a:ext cx="7769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LinkonBSMRSTU/Real-time-YOLOv4-and-Darknet-Object-Detection-on-Webcam: Implement YOLOv4 Object Detection on your Webcam from within Google Colab! This tutorial uses scaled-YOLOv4, the most fast and accurate object detection system there currently is. Perform object detections in real-time on webcam images and video with high accuracy and speed. ALL WITH A FREE GPU! (github.com)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9"/>
          <p:cNvSpPr txBox="1"/>
          <p:nvPr>
            <p:ph type="title"/>
          </p:nvPr>
        </p:nvSpPr>
        <p:spPr>
          <a:xfrm>
            <a:off x="562313" y="2165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Webcam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75" y="970601"/>
            <a:ext cx="3482050" cy="395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4589" y="143301"/>
            <a:ext cx="3116460" cy="478012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>
            <p:ph type="title"/>
          </p:nvPr>
        </p:nvSpPr>
        <p:spPr>
          <a:xfrm>
            <a:off x="578663" y="612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Source code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12593"/>
            <a:ext cx="3860581" cy="483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4771" y="1098606"/>
            <a:ext cx="4399830" cy="110029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>
            <p:ph type="title"/>
          </p:nvPr>
        </p:nvSpPr>
        <p:spPr>
          <a:xfrm>
            <a:off x="4724538" y="1125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S</a:t>
            </a: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ource code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628649" y="-12858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 sz="3100">
                <a:latin typeface="Do Hyeon"/>
                <a:ea typeface="Do Hyeon"/>
                <a:cs typeface="Do Hyeon"/>
                <a:sym typeface="Do Hyeon"/>
              </a:rPr>
              <a:t>Object detection</a:t>
            </a:r>
            <a:endParaRPr sz="31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625" y="783525"/>
            <a:ext cx="6534950" cy="423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1143000" y="162679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Front-end /</a:t>
            </a:r>
            <a:br>
              <a:rPr lang="ko"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latin typeface="Do Hyeon"/>
                <a:ea typeface="Do Hyeon"/>
                <a:cs typeface="Do Hyeon"/>
                <a:sym typeface="Do Hyeon"/>
              </a:rPr>
              <a:t>Back-end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 sz="2800">
                <a:latin typeface="Do Hyeon"/>
                <a:ea typeface="Do Hyeon"/>
                <a:cs typeface="Do Hyeon"/>
                <a:sym typeface="Do Hyeon"/>
              </a:rPr>
              <a:t>FLASK - Route</a:t>
            </a:r>
            <a:endParaRPr sz="28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508" y="1396439"/>
            <a:ext cx="5872982" cy="235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 sz="3300">
                <a:latin typeface="Do Hyeon"/>
                <a:ea typeface="Do Hyeon"/>
                <a:cs typeface="Do Hyeon"/>
                <a:sym typeface="Do Hyeon"/>
              </a:rPr>
              <a:t>Stream lit</a:t>
            </a:r>
            <a:endParaRPr sz="33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491" y="1960874"/>
            <a:ext cx="3851019" cy="122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Users table 수정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606" y="1650206"/>
            <a:ext cx="4014788" cy="18430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3029817" y="2775098"/>
            <a:ext cx="2033938" cy="47049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791051" y="3875475"/>
            <a:ext cx="5724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sng" cap="none" strike="noStrike">
                <a:latin typeface="Malgun Gothic"/>
                <a:ea typeface="Malgun Gothic"/>
                <a:cs typeface="Malgun Gothic"/>
                <a:sym typeface="Malgun Gothic"/>
              </a:rPr>
              <a:t>numofstickers : 자폐 아동이 문제를 맞추면 스티커를부여</a:t>
            </a:r>
            <a:endParaRPr b="1" i="0" sz="1400" u="sng" cap="none" strike="noStrike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 u="sng">
                <a:latin typeface="Malgun Gothic"/>
                <a:ea typeface="Malgun Gothic"/>
                <a:cs typeface="Malgun Gothic"/>
                <a:sym typeface="Malgun Gothic"/>
              </a:rPr>
              <a:t>favcharacter : 자폐아동의 가장 좋아하는 캐릭터를 저장</a:t>
            </a:r>
            <a:endParaRPr b="1" sz="11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b="1" lang="ko"/>
              <a:t>칭찬스티커</a:t>
            </a:r>
            <a:endParaRPr b="1"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747" y="2224366"/>
            <a:ext cx="5422605" cy="240877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628650" y="2671429"/>
            <a:ext cx="1476596" cy="185804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2725" y="385304"/>
            <a:ext cx="2988624" cy="321514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5942725" y="338996"/>
            <a:ext cx="2988624" cy="326145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9;p17"/>
          <p:cNvCxnSpPr>
            <a:endCxn id="95" idx="3"/>
          </p:cNvCxnSpPr>
          <p:nvPr/>
        </p:nvCxnSpPr>
        <p:spPr>
          <a:xfrm>
            <a:off x="2105352" y="3428752"/>
            <a:ext cx="3708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5942725" y="3877510"/>
            <a:ext cx="22316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emotion.html emotion.css </a:t>
            </a:r>
            <a:endParaRPr sz="1100"/>
          </a:p>
        </p:txBody>
      </p:sp>
      <p:sp>
        <p:nvSpPr>
          <p:cNvPr id="101" name="Google Shape;101;p17"/>
          <p:cNvSpPr txBox="1"/>
          <p:nvPr/>
        </p:nvSpPr>
        <p:spPr>
          <a:xfrm>
            <a:off x="741627" y="1682600"/>
            <a:ext cx="5759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emotion.js : 랜덤으로 사람의 얼굴이 나오도록 설정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                정답 체크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칭찬스티커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99" y="1331621"/>
            <a:ext cx="5368398" cy="329354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742646" y="1461925"/>
            <a:ext cx="5137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emotion.js : 정답 확인 후 실시간 웹캠을 통하여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                아동이 표정을 직접 모방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emotion.php : DB의 칭찬 스티커 값을 1개 늘림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설정 추가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465" y="1578936"/>
            <a:ext cx="6660167" cy="2958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6873949" y="1578936"/>
            <a:ext cx="264682" cy="20733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956002" y="991017"/>
            <a:ext cx="21005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main.html main.css 수정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설정 추가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614" y="1623198"/>
            <a:ext cx="4537528" cy="306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5244850" y="2294750"/>
            <a:ext cx="1929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setting.html setting.css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244856" y="2745775"/>
            <a:ext cx="3899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setting.php : 사용자가 선택한 정보를 DB에 저장</a:t>
            </a:r>
            <a:endParaRPr sz="1100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4855" y="3639320"/>
            <a:ext cx="3782186" cy="1333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칭찬나무 구현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465" y="2288076"/>
            <a:ext cx="5063756" cy="224936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3883542" y="2687379"/>
            <a:ext cx="1451344" cy="17224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5334886" y="2854842"/>
            <a:ext cx="911743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6254" y="1355078"/>
            <a:ext cx="1540574" cy="198244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4571991" y="1355079"/>
            <a:ext cx="1470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tree.html tree.css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6246629" y="1355077"/>
            <a:ext cx="2812311" cy="198244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칭찬나무 구현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133" y="2443748"/>
            <a:ext cx="1497069" cy="178269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755045" y="3698342"/>
            <a:ext cx="1148779" cy="34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4911" y="1754299"/>
            <a:ext cx="4046430" cy="121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2990407" y="3787849"/>
            <a:ext cx="3947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tree.php : 스티커를 5개 모으면 설정한 캐릭터의 오프닝 송 영상을 볼 수 있도록 구현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