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4660"/>
  </p:normalViewPr>
  <p:slideViewPr>
    <p:cSldViewPr snapToGrid="0">
      <p:cViewPr varScale="1">
        <p:scale>
          <a:sx n="47" d="100"/>
          <a:sy n="47" d="100"/>
        </p:scale>
        <p:origin x="60" y="1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yong uhm" userId="e3fd527272fb303f" providerId="LiveId" clId="{12F1C68C-5936-4246-9773-7012B4347B6D}"/>
    <pc:docChg chg="addSld modSld">
      <pc:chgData name="jiyong uhm" userId="e3fd527272fb303f" providerId="LiveId" clId="{12F1C68C-5936-4246-9773-7012B4347B6D}" dt="2024-06-23T09:55:44.402" v="15" actId="14100"/>
      <pc:docMkLst>
        <pc:docMk/>
      </pc:docMkLst>
      <pc:sldChg chg="addSp modSp new mod">
        <pc:chgData name="jiyong uhm" userId="e3fd527272fb303f" providerId="LiveId" clId="{12F1C68C-5936-4246-9773-7012B4347B6D}" dt="2024-06-23T09:52:42.991" v="3" actId="1076"/>
        <pc:sldMkLst>
          <pc:docMk/>
          <pc:sldMk cId="3702997311" sldId="266"/>
        </pc:sldMkLst>
        <pc:picChg chg="add mod">
          <ac:chgData name="jiyong uhm" userId="e3fd527272fb303f" providerId="LiveId" clId="{12F1C68C-5936-4246-9773-7012B4347B6D}" dt="2024-06-23T09:52:42.991" v="3" actId="1076"/>
          <ac:picMkLst>
            <pc:docMk/>
            <pc:sldMk cId="3702997311" sldId="266"/>
            <ac:picMk id="5" creationId="{D775F8DB-81DD-8A09-623A-D41028CA1A35}"/>
          </ac:picMkLst>
        </pc:picChg>
      </pc:sldChg>
      <pc:sldChg chg="addSp modSp new mod">
        <pc:chgData name="jiyong uhm" userId="e3fd527272fb303f" providerId="LiveId" clId="{12F1C68C-5936-4246-9773-7012B4347B6D}" dt="2024-06-23T09:52:59.440" v="7" actId="14100"/>
        <pc:sldMkLst>
          <pc:docMk/>
          <pc:sldMk cId="2614909381" sldId="267"/>
        </pc:sldMkLst>
        <pc:picChg chg="add mod">
          <ac:chgData name="jiyong uhm" userId="e3fd527272fb303f" providerId="LiveId" clId="{12F1C68C-5936-4246-9773-7012B4347B6D}" dt="2024-06-23T09:52:59.440" v="7" actId="14100"/>
          <ac:picMkLst>
            <pc:docMk/>
            <pc:sldMk cId="2614909381" sldId="267"/>
            <ac:picMk id="5" creationId="{096BF279-3FE1-9E05-680B-49ECA363D353}"/>
          </ac:picMkLst>
        </pc:picChg>
      </pc:sldChg>
      <pc:sldChg chg="addSp modSp new mod">
        <pc:chgData name="jiyong uhm" userId="e3fd527272fb303f" providerId="LiveId" clId="{12F1C68C-5936-4246-9773-7012B4347B6D}" dt="2024-06-23T09:55:20.090" v="11" actId="14100"/>
        <pc:sldMkLst>
          <pc:docMk/>
          <pc:sldMk cId="641123853" sldId="268"/>
        </pc:sldMkLst>
        <pc:picChg chg="add mod">
          <ac:chgData name="jiyong uhm" userId="e3fd527272fb303f" providerId="LiveId" clId="{12F1C68C-5936-4246-9773-7012B4347B6D}" dt="2024-06-23T09:55:20.090" v="11" actId="14100"/>
          <ac:picMkLst>
            <pc:docMk/>
            <pc:sldMk cId="641123853" sldId="268"/>
            <ac:picMk id="5" creationId="{FF617831-2C72-9F04-889B-CA64E0F3FB11}"/>
          </ac:picMkLst>
        </pc:picChg>
      </pc:sldChg>
      <pc:sldChg chg="addSp modSp new mod">
        <pc:chgData name="jiyong uhm" userId="e3fd527272fb303f" providerId="LiveId" clId="{12F1C68C-5936-4246-9773-7012B4347B6D}" dt="2024-06-23T09:55:44.402" v="15" actId="14100"/>
        <pc:sldMkLst>
          <pc:docMk/>
          <pc:sldMk cId="3649337668" sldId="269"/>
        </pc:sldMkLst>
        <pc:picChg chg="add mod">
          <ac:chgData name="jiyong uhm" userId="e3fd527272fb303f" providerId="LiveId" clId="{12F1C68C-5936-4246-9773-7012B4347B6D}" dt="2024-06-23T09:55:44.402" v="15" actId="14100"/>
          <ac:picMkLst>
            <pc:docMk/>
            <pc:sldMk cId="3649337668" sldId="269"/>
            <ac:picMk id="5" creationId="{F35C6705-31BC-C1BE-7FE8-BF44E6DA9B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849D-0ED6-BCE2-80B3-3E7A3CBE5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E6FBE-FE1F-61E5-8410-76461A5CD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19126-F8DA-F57F-2A7A-522CB418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5230-EAF4-4C8F-9960-8B857A547FE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4B81F-2A9E-3F2D-8CAA-0EDB413AD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121C5-F418-92BA-E0A5-360BAC9F9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C507-8D18-49B9-9BEE-525D03E0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3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8E21-4C84-7CC5-AE07-49B31EC8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37EDC-BE3D-BD93-6D91-A8517A15A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2495B-90BF-D40E-BB00-2A631647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5230-EAF4-4C8F-9960-8B857A547FE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BEA1A-717A-BD85-FED3-72DF6234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95E24-69E6-903A-AD7F-E13760CE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C507-8D18-49B9-9BEE-525D03E0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3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EB70E7-313D-0675-124A-4B8C55D1B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CE0C1-B2BF-6038-A9D4-F7D45009E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847AA-CDB9-DF80-27F8-DD703A7F9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5230-EAF4-4C8F-9960-8B857A547FE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B4AE7-3259-38F2-36E9-9129321B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D1872-16A4-4240-FDF9-3AF6C673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C507-8D18-49B9-9BEE-525D03E0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87A91-86FB-B1FB-F78B-07B2D0D1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6C363-D246-3C73-91F8-CFFEF1C2B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33E7E-BE72-2F6B-545E-134F834D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5230-EAF4-4C8F-9960-8B857A547FE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06FD4-CDEA-C437-7EF1-1B52C32A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6942D-12F9-02DB-5E3F-53367AD0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C507-8D18-49B9-9BEE-525D03E0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6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643E-24D9-F2C5-F7D0-5F543B80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1CF05-8848-D9B1-6E4E-02781B6C8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0DB75-0532-56D8-A1DB-BEDAB284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5230-EAF4-4C8F-9960-8B857A547FE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C39B7-EDCD-AE62-EEFE-B088EF79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9276A-83F9-3282-248C-D001857F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C507-8D18-49B9-9BEE-525D03E0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8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C7B6-E047-5EE6-0BB4-C6DC0B0B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1F5B2-C3BE-8DAA-B739-202713F13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5A788-6CFF-1984-6621-DEB48A3DD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D0979-1E68-BD33-ED19-B1584CCD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5230-EAF4-4C8F-9960-8B857A547FE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F326D-5E1A-1D0E-BC55-D6120000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EC0B3-710A-6723-0F3C-54E0F83BE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C507-8D18-49B9-9BEE-525D03E0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F35E-892B-1C57-FC50-CB0462F5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6CD6A-04CA-058F-DCD7-2FD6A8500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E9A1C-CFEA-D95C-45F5-A8FDE55D6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0AA7F-86B8-0CC7-6C7C-7F0D96F32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DF71F2-017F-4EB7-9577-7465B6CCD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51BC8-2A78-75FE-08A9-A2BB51CA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5230-EAF4-4C8F-9960-8B857A547FE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7F86F-79F9-8EC7-D925-915F401A5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F0775-0C2E-9B39-40AE-6E965536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C507-8D18-49B9-9BEE-525D03E0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7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13A33-28D0-FAA4-B229-6CD1F3FF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D4B84E-E27E-6E9B-F56D-9BA944C6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5230-EAF4-4C8F-9960-8B857A547FE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56AB2-B305-643C-8B5B-EA107B3C2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38F21-E44D-76DB-6146-B175710E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C507-8D18-49B9-9BEE-525D03E0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4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58CB7-9E75-906B-2FBC-4C4A8A485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5230-EAF4-4C8F-9960-8B857A547FE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4F39E1-88A7-2ED6-8C72-22844BF0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DC5A7-9BC4-8697-15E7-CC25EEC87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C507-8D18-49B9-9BEE-525D03E0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1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831AD-8129-A9AD-3D1E-D55300F0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325BB-D30C-C7AE-3CA6-B0C207C9C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81098-EE5B-E087-7FD7-65ED7F997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3B2C6-D77D-2CE9-22F2-A6DB3431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5230-EAF4-4C8F-9960-8B857A547FE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A49B8-E420-F40E-E4A5-7F573846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22D1E-1968-DC98-EC8D-A2541DC0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C507-8D18-49B9-9BEE-525D03E0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9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1887-5D06-1818-97FF-8EA2E9603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45120E-D3CD-8211-9B9C-E9A712B0D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94827-B619-6627-0754-E4A4700B0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17C7C-E1DC-EA39-44B5-0ACA11B2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5230-EAF4-4C8F-9960-8B857A547FE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26C34-3ECE-1265-A1A6-7720911E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9F94E-1197-F64D-42C7-6AE7192C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C507-8D18-49B9-9BEE-525D03E0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31A52-40F0-C00F-356B-D4C2C1678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72678-354C-2763-3536-67D2AAE61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F2A69-E837-983A-7EAC-69EE8FD25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595230-EAF4-4C8F-9960-8B857A547FE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30182-AC8D-CA04-603F-6E0DFBD78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7EA0E-5CE7-EDC3-F977-0AD209975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2DC507-8D18-49B9-9BEE-525D03E0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61A3BF-0C3B-7FBD-AED6-BF5874982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041A7AD-9901-23CE-426E-D8712624A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A9A54B-F6A9-64F9-92EB-46F64533D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47" y="1138692"/>
            <a:ext cx="10180505" cy="383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94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E8DD-A51A-0567-53DF-C547036D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C32B9-C93A-80D1-8F89-8FCB3A14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5F8DB-81DD-8A09-623A-D41028CA1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79733" cy="56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97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5143F-372A-7754-9359-529CD796D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E3F97-F414-3A61-D1BE-AFA066AFE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BF279-3FE1-9E05-680B-49ECA363D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89" y="250025"/>
            <a:ext cx="11146240" cy="612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0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ED48-0292-1949-C1B8-BF01C4B9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A27E4-CDBC-31ED-4147-4D48A7ABD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17831-2C72-9F04-889B-CA64E0F3F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30" y="208062"/>
            <a:ext cx="10903370" cy="628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23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D6F3-D56A-B973-5407-91E933BD6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705FA-6C6C-B4D6-E367-2FF31F8B7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5C6705-31BC-C1BE-7FE8-BF44E6DA9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47" y="365125"/>
            <a:ext cx="11585719" cy="538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37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733CF-A934-DD12-6D81-9FE9A7DF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22DE4-6EA4-0D31-D4C9-435CD177E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E39804-1367-F662-F4FA-D6F630E19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8164"/>
            <a:ext cx="12176395" cy="103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04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ACB8F-CE51-A98D-10EC-400FB29A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the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5E398-EAE6-0A89-B0A1-5C75DCB17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Universal and Transferable Adversarial Attacks on Aligned Language Models</a:t>
            </a:r>
          </a:p>
          <a:p>
            <a:endParaRPr lang="en-US" dirty="0"/>
          </a:p>
          <a:p>
            <a:pPr lvl="1"/>
            <a:r>
              <a:rPr lang="en-US" dirty="0"/>
              <a:t>Universal and Transferable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Adversarial Attacks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Aligned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69638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A60C4-FFF1-139D-09D6-28DF26A1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Aligned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7F855-BA1D-BFD7-5582-FE1B574A1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Aligned LLM: Models that are made not to generate harmful content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</a:t>
            </a:r>
            <a:r>
              <a:rPr lang="en-US" dirty="0" err="1"/>
              <a:t>adversarially</a:t>
            </a:r>
            <a:r>
              <a:rPr lang="en-US" dirty="0"/>
              <a:t> aligned -&gt; Attack Possible?</a:t>
            </a:r>
          </a:p>
        </p:txBody>
      </p:sp>
    </p:spTree>
    <p:extLst>
      <p:ext uri="{BB962C8B-B14F-4D97-AF65-F5344CB8AC3E}">
        <p14:creationId xmlns:p14="http://schemas.microsoft.com/office/powerpoint/2010/main" val="314469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8808-05B4-291F-6ECE-442ECF7C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52EB6-B859-4703-C2BB-F70541A51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Appends an adversarial suffix</a:t>
            </a:r>
          </a:p>
          <a:p>
            <a:endParaRPr lang="en-US" dirty="0"/>
          </a:p>
          <a:p>
            <a:r>
              <a:rPr lang="en-US" dirty="0"/>
              <a:t>To choose this adversarial suffix:</a:t>
            </a:r>
          </a:p>
          <a:p>
            <a:pPr lvl="1"/>
            <a:r>
              <a:rPr lang="en-US" dirty="0"/>
              <a:t>Initial affirmative responses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Combined greedy and gradient-based discrete optimization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Robust multi-prompt and multi-modal attacks</a:t>
            </a:r>
          </a:p>
        </p:txBody>
      </p:sp>
    </p:spTree>
    <p:extLst>
      <p:ext uri="{BB962C8B-B14F-4D97-AF65-F5344CB8AC3E}">
        <p14:creationId xmlns:p14="http://schemas.microsoft.com/office/powerpoint/2010/main" val="1090770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21D8C-5134-89F8-BCB2-BF6DD1FAB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74AE7-E14B-BDFB-290F-880472CA7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733" y="1690688"/>
            <a:ext cx="9573961" cy="638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D4E289-2328-CB12-8F3F-6AE9102B5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839" y="2538317"/>
            <a:ext cx="9135750" cy="14956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3B4415-AFA5-7D2F-32D9-72CC76135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944" y="4561007"/>
            <a:ext cx="9097645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4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0B690-87AC-CC1A-B795-F0E75BED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</a:t>
            </a:r>
            <a:r>
              <a:rPr lang="ko-KR" altLang="en-US" dirty="0"/>
              <a:t> </a:t>
            </a:r>
            <a:r>
              <a:rPr lang="en-US" altLang="ko-KR" dirty="0"/>
              <a:t>Objective: Affirmative Response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E860D-4DCA-C71A-542D-AA66200B9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 model to start with Affirmative Response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ACBACA-F653-E9DA-C5B3-1F4830A08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76" y="2896147"/>
            <a:ext cx="11088647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7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550B-96C1-EC1E-0227-CDDEFBA2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Coordinate Gradient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0702C-2790-3C10-C629-EE4BCB8E6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AB749-AF3E-A033-8BB6-C1DD2736B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53" y="1825625"/>
            <a:ext cx="11440693" cy="373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7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B0B5F-B083-ECB6-E31F-0688DCE6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Universal Multi-prompt and Multi-model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E7018-3210-F16C-48EB-4D2A0CE89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B7EF3-C06D-C510-B3AD-8CD308125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93" y="1690688"/>
            <a:ext cx="10946213" cy="475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8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26B00-B7E8-1DC9-76B7-9738CF32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83A05-466D-A052-1475-C4AC2218B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Harmful Strings</a:t>
            </a:r>
          </a:p>
          <a:p>
            <a:pPr lvl="1"/>
            <a:r>
              <a:rPr lang="en-US" dirty="0"/>
              <a:t>Adversary’s objective: discover specific input that can prompt the model to generate exact strings</a:t>
            </a:r>
          </a:p>
          <a:p>
            <a:pPr lvl="1"/>
            <a:r>
              <a:rPr lang="en-US" dirty="0"/>
              <a:t>String length: 3~44 tokens </a:t>
            </a:r>
          </a:p>
          <a:p>
            <a:endParaRPr lang="en-US" dirty="0"/>
          </a:p>
          <a:p>
            <a:r>
              <a:rPr lang="en-US" dirty="0"/>
              <a:t>Harmful Behavior</a:t>
            </a:r>
          </a:p>
          <a:p>
            <a:pPr lvl="1"/>
            <a:r>
              <a:rPr lang="en-US" dirty="0"/>
              <a:t> The adversary’s goal is to find a single attack string that will cause the model to generate any response that attempts to comply with the instruction</a:t>
            </a:r>
          </a:p>
        </p:txBody>
      </p:sp>
    </p:spTree>
    <p:extLst>
      <p:ext uri="{BB962C8B-B14F-4D97-AF65-F5344CB8AC3E}">
        <p14:creationId xmlns:p14="http://schemas.microsoft.com/office/powerpoint/2010/main" val="2749233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142</Words>
  <Application>Microsoft Office PowerPoint</Application>
  <PresentationFormat>와이드스크린</PresentationFormat>
  <Paragraphs>34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프레젠테이션</vt:lpstr>
      <vt:lpstr>Breaking Down the Title</vt:lpstr>
      <vt:lpstr>Aligned Language Models</vt:lpstr>
      <vt:lpstr>Summary</vt:lpstr>
      <vt:lpstr>The Objective</vt:lpstr>
      <vt:lpstr>Target Objective: Affirmative Response</vt:lpstr>
      <vt:lpstr>Greedy Coordinate Gradient</vt:lpstr>
      <vt:lpstr>Universal Multi-prompt and Multi-model attacks</vt:lpstr>
      <vt:lpstr>Experiment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엄지용</dc:creator>
  <cp:lastModifiedBy>장호현</cp:lastModifiedBy>
  <cp:revision>2</cp:revision>
  <dcterms:created xsi:type="dcterms:W3CDTF">2024-06-23T05:05:14Z</dcterms:created>
  <dcterms:modified xsi:type="dcterms:W3CDTF">2024-06-24T04:17:08Z</dcterms:modified>
</cp:coreProperties>
</file>