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DBB9F-E5A3-AD74-3D33-C2E7CF767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6E776C-FB14-E1B7-EADC-6E364C535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86EE7-8A56-5F7F-DEFB-6A2772360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CABE-0257-4896-B511-F708958F5FBA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3AF5A-BAD9-AF75-1992-6D5D8A04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F815D-A748-7CD5-2C47-CE2C9890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04EE-7BED-4748-B62F-F2909622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63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EDD5D-AD49-7539-FD98-908E7A5C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A6E73E-2EC2-C12D-94C9-A165405A7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702B5-1C6C-4E49-0602-02C3CA0B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CABE-0257-4896-B511-F708958F5FBA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089E6-DF0D-5657-6DAB-2DDB83F8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7971A-BFC6-BFE1-62C4-498C2957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04EE-7BED-4748-B62F-F2909622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09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C7E36F-2D55-7943-6AFB-A2E11190A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2C9F42-C0CB-99A9-22E6-A7E21D9E6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CDAD7-C421-DE40-CE7A-4D5A6213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CABE-0257-4896-B511-F708958F5FBA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BEDB4-A369-D09D-3C85-7F5C2221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FC096-B372-536C-1BBA-B079EA2D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04EE-7BED-4748-B62F-F2909622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4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8171-6160-C4E6-19B2-3760E7AA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77614-E07B-23CC-38A2-47AC6A586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4B3F7-9EEC-48BF-FA79-1C610824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CABE-0257-4896-B511-F708958F5FBA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0EDCC-7149-A7FE-74D7-78985266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D7C16-FFD4-B39C-7D0F-9FFA1E6A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04EE-7BED-4748-B62F-F2909622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98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448C6-8D1F-C201-A3AB-85F90A7E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C56A0D-093B-3C95-814E-0BA18F2E1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3EB5F-ECE8-50C8-54DA-90F33C62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CABE-0257-4896-B511-F708958F5FBA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311C9-3F1F-7865-D1E3-E3F56E9E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C2452-9210-0FF1-AB61-A9E93420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04EE-7BED-4748-B62F-F2909622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6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695DB-C0F1-97EF-1B61-DDBD1D5D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AB4E6-5AA4-D494-4948-1337CDE73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06D06D-878C-16D5-134F-E462C110E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7DBD9-103E-9A7A-8028-7D747718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CABE-0257-4896-B511-F708958F5FBA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31C36F-C8E5-81A2-C76D-09D3AE70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5D1D55-F00C-218A-89C3-E97985D9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04EE-7BED-4748-B62F-F2909622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9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7FFB5-4473-C3C4-2979-B02F1B82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7F72CE-3D2A-AC0B-CC00-DD934610A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B01ADF-3A85-EBBB-C579-40D4E6B44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330DE1-8E1D-1C86-0A76-E501D6901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15DB43-084C-12B8-4355-A597E0186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27BEE1-CEDC-B130-B3BC-AAB9A215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CABE-0257-4896-B511-F708958F5FBA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7E7FFD-F448-16FF-4E28-A0D4D2F0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13CB1E-7E4C-2AD1-216B-625D62AE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04EE-7BED-4748-B62F-F2909622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3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B74B1-9A4F-F8AD-E335-E46E0947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F427CD-6929-100D-5F82-AF3EF310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CABE-0257-4896-B511-F708958F5FBA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50E478-6F32-E645-BB3C-6A145FCA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043CCB-30DC-0F04-9770-1EE8BF5D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04EE-7BED-4748-B62F-F2909622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9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D89958-6F2A-4760-9BCA-591D5696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CABE-0257-4896-B511-F708958F5FBA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AA52DA-C2F1-F79B-0011-F9A6ECF0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901B4A-C7E0-7E92-5CFC-3C51EF44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04EE-7BED-4748-B62F-F2909622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59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E88B-FF17-E4D9-8390-7502528E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B7566-FE41-7455-1374-23AC0FC6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B252B4-65B8-5E0A-571A-450F34500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87B197-AC29-289A-310A-78729D87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CABE-0257-4896-B511-F708958F5FBA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F765B7-C8BD-335F-F323-BCAA71D5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671ED-78EF-4B08-1D6D-8A30AB8B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04EE-7BED-4748-B62F-F2909622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06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EC75C-73F2-611E-F0DA-7E4D6E71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C50AB7-3EFE-258E-2F15-546DF1ADC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FF53A7-720C-505C-663D-F88BE5978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904FC9-5ED3-2135-7ECB-6A671C19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CABE-0257-4896-B511-F708958F5FBA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D63963-CECE-89BB-1747-DCE13CE7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B189EC-0B0D-46F6-87BF-7D535F5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04EE-7BED-4748-B62F-F2909622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0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4D94AC-B3D5-24C6-0F3F-C3D84719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A3F4F7-BE79-71DB-5F40-AC92133CE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B71BB-44FC-FD51-8CBF-CE12DF1BD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A8CABE-0257-4896-B511-F708958F5FBA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0E858-C49E-E01F-D792-3FCF1BBC2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E0F24-0969-3546-FB5A-519013C21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B304EE-7BED-4748-B62F-F2909622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79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902823D-9145-748C-CA9A-8568176B3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4609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82550673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6917117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2765756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5223488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796004158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31577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L7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HTTPS, FTP, SFTP, TELNET, SSH, DNS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9378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29335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08137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1555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310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Frame Relay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4380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97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87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42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박서현</dc:creator>
  <cp:lastModifiedBy>박서현</cp:lastModifiedBy>
  <cp:revision>2</cp:revision>
  <dcterms:created xsi:type="dcterms:W3CDTF">2024-03-12T02:07:36Z</dcterms:created>
  <dcterms:modified xsi:type="dcterms:W3CDTF">2024-03-12T03:18:08Z</dcterms:modified>
</cp:coreProperties>
</file>