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719"/>
  </p:normalViewPr>
  <p:slideViewPr>
    <p:cSldViewPr snapToGrid="0" showGuides="1">
      <p:cViewPr varScale="1">
        <p:scale>
          <a:sx n="144" d="100"/>
          <a:sy n="144" d="100"/>
        </p:scale>
        <p:origin x="10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D52F-9A39-87AE-FBCE-6F4E1441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92AC1A-0ED3-84EB-4785-86EAF2CE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CA763-2A0F-8943-C78C-199AC70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CD3823-91DF-17AD-2518-E8A36D91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F6180D-0DC9-F90A-5C98-D4E614BE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B009F-2F3A-CD6C-D2E7-A5F2A26C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38212F-CEB4-8137-83C0-E5592AA2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1915B-0C71-FFA3-696C-BF1DE87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6B271-6251-5640-6FCB-C2064F8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0A17A-F7F1-E354-AF11-BAC21BD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0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97A73F-C992-6119-3D43-B8D6AA5D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0062E-8AFA-7414-44A9-78700D0B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2DB93-86DD-9C0A-B6CD-8411103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C51DA-768E-D118-5274-1E3E2F7F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456CE-EB5C-4A07-ECB7-C0CDC12C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2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8DDF1-6719-D216-D622-39BD168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80E87-CE7E-3602-A480-FEA27FFF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FA7BC-FC64-9E2A-81F4-092899F6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347CC-B3A3-E549-2727-14737EF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CE92F-41D7-CB61-13C5-E43315C7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06393-5B54-FB37-6845-40B2E92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40CB98-94F0-6CF0-D89B-632E65AC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F2B60-2F0D-7E30-A6A2-FD0E427E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4A21F-1E7A-737A-8BA4-18498514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8C1147-EC99-5DC0-8D90-3878D5D5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655DA-A125-1147-F2A5-69978132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263DD-E96F-B341-24CD-6D35F4F2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7FCEED-D426-F775-7BA0-E8920E8E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F7103-497E-420F-2166-6153F475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34686F-53D3-ED99-2AE9-A7E9A0E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AB1F8B-014F-7DA3-4F5F-3C4916D6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1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F96E9-FCE3-463F-DD5A-87F9EFD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A6DCC6-C9E5-3D50-904B-500BBBE4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881C3-0CA3-3269-1139-5B8C240A5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74E2C0-ADB4-AC23-DFD0-9AEFE627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A15D31-1B67-9347-B625-CF846BF4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16A9D4-ABDE-26AA-E96C-075DF75B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517BC4-ED32-24AA-736D-19F39E43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30010E-92F9-FBBA-F63F-B05A3695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BC877-43F0-D48A-1FD1-1B6CED0D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EBC42B-443F-10BD-FF71-8687CC40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55B949-4F7E-4497-DA54-C52C7667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139B2-ABE2-F2EB-A7E8-02228AF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3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1EF95-9E60-C756-F046-6B6A5E35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9DA5CA-FCF3-A306-6AB4-9373949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2BE02-EFBF-015D-EE93-C40AE54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1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C2FCF-FE78-6EDE-65AF-7E9C69E6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2782D-9215-AC49-84B5-D9654ACC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72E99-9E85-4F3A-8F14-80491478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E97796-A30A-675C-3B5C-37C71831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F332E1-AFD3-21D6-5044-BE122A7F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A09A3E-1938-60FE-59C0-AC8976A2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21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B2F4E-66F9-36FF-3C34-29856A04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19B47F-8D08-FD18-8F82-B84AECB3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D325E-2E9B-0D93-7086-938D97E4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0864FA-37AC-F248-1C0B-3779D221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13F344-4763-0F2B-BD01-3A762B8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D0E0A-8F3B-D67A-9E15-F3362C26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3CE180-473B-066B-C7C6-F84F94CB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6187A-4E82-6C8D-FF52-D09758D3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45F57-A561-6D20-7E38-77B4F7E24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D498-0329-344E-A41C-6B8EF6D9A72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F720C-F118-E429-9DE6-537C58493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7544B-19E2-3146-1DAD-02172898B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1D84-6A54-9E42-BE08-5C032FB35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88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5041EB-858D-4F61-94DB-11EC193F5B5C}"/>
              </a:ext>
            </a:extLst>
          </p:cNvPr>
          <p:cNvCxnSpPr/>
          <p:nvPr/>
        </p:nvCxnSpPr>
        <p:spPr>
          <a:xfrm>
            <a:off x="4993414" y="1069246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DFC05B-6827-3D64-FF48-67BD7DA4A515}"/>
              </a:ext>
            </a:extLst>
          </p:cNvPr>
          <p:cNvSpPr>
            <a:spLocks noChangeAspect="1"/>
          </p:cNvSpPr>
          <p:nvPr/>
        </p:nvSpPr>
        <p:spPr>
          <a:xfrm>
            <a:off x="4939414" y="214553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FBE3DD7-4DA8-A132-9B04-E99D8436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96" y="3113520"/>
            <a:ext cx="1712480" cy="17124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E0AB748-2674-8928-DD2F-ECC147AA8140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5542893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D79FADE-A6B2-E84D-0DAA-09466248FD34}"/>
              </a:ext>
            </a:extLst>
          </p:cNvPr>
          <p:cNvCxnSpPr/>
          <p:nvPr/>
        </p:nvCxnSpPr>
        <p:spPr>
          <a:xfrm>
            <a:off x="7773772" y="1625318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A203AF8-1CF6-EF21-4EB7-3815DFE81D39}"/>
              </a:ext>
            </a:extLst>
          </p:cNvPr>
          <p:cNvCxnSpPr/>
          <p:nvPr/>
        </p:nvCxnSpPr>
        <p:spPr>
          <a:xfrm>
            <a:off x="6379592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A9E50AA-C063-ED51-3F1B-F76336B05741}"/>
              </a:ext>
            </a:extLst>
          </p:cNvPr>
          <p:cNvCxnSpPr>
            <a:cxnSpLocks/>
          </p:cNvCxnSpPr>
          <p:nvPr/>
        </p:nvCxnSpPr>
        <p:spPr>
          <a:xfrm>
            <a:off x="8046019" y="1376962"/>
            <a:ext cx="0" cy="238698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EE19C6B-A3FE-F371-2820-A2C6A44EA08F}"/>
              </a:ext>
            </a:extLst>
          </p:cNvPr>
          <p:cNvCxnSpPr/>
          <p:nvPr/>
        </p:nvCxnSpPr>
        <p:spPr>
          <a:xfrm>
            <a:off x="7497194" y="1924475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42E6A87-CD40-D6E3-A75C-0DD5A8C0076E}"/>
              </a:ext>
            </a:extLst>
          </p:cNvPr>
          <p:cNvCxnSpPr/>
          <p:nvPr/>
        </p:nvCxnSpPr>
        <p:spPr>
          <a:xfrm>
            <a:off x="4714477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方体 4">
            <a:extLst>
              <a:ext uri="{FF2B5EF4-FFF2-40B4-BE49-F238E27FC236}">
                <a16:creationId xmlns:a16="http://schemas.microsoft.com/office/drawing/2014/main" id="{756A3722-838B-50BB-A0C7-BAEAC711C779}"/>
              </a:ext>
            </a:extLst>
          </p:cNvPr>
          <p:cNvSpPr/>
          <p:nvPr/>
        </p:nvSpPr>
        <p:spPr>
          <a:xfrm>
            <a:off x="3874678" y="1087393"/>
            <a:ext cx="4448574" cy="4448574"/>
          </a:xfrm>
          <a:prstGeom prst="cub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61C3280-D76C-BF9A-D7FE-D115A48CDDBC}"/>
              </a:ext>
            </a:extLst>
          </p:cNvPr>
          <p:cNvCxnSpPr>
            <a:cxnSpLocks/>
          </p:cNvCxnSpPr>
          <p:nvPr/>
        </p:nvCxnSpPr>
        <p:spPr>
          <a:xfrm flipH="1">
            <a:off x="7773772" y="3485910"/>
            <a:ext cx="559142" cy="556072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14C6DE-D979-95D9-73FD-B1AD23DCB643}"/>
              </a:ext>
            </a:extLst>
          </p:cNvPr>
          <p:cNvCxnSpPr/>
          <p:nvPr/>
        </p:nvCxnSpPr>
        <p:spPr>
          <a:xfrm>
            <a:off x="6803821" y="2199537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2D04D04-34D3-0416-5E65-F6B794587AB4}"/>
              </a:ext>
            </a:extLst>
          </p:cNvPr>
          <p:cNvCxnSpPr/>
          <p:nvPr/>
        </p:nvCxnSpPr>
        <p:spPr>
          <a:xfrm>
            <a:off x="5959271" y="2221762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501D7BB-5B82-8844-069F-C02C3E17CA11}"/>
              </a:ext>
            </a:extLst>
          </p:cNvPr>
          <p:cNvCxnSpPr/>
          <p:nvPr/>
        </p:nvCxnSpPr>
        <p:spPr>
          <a:xfrm>
            <a:off x="5124246" y="2202712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23522DF-CBC4-FC5B-3C3F-088F89A253DB}"/>
              </a:ext>
            </a:extLst>
          </p:cNvPr>
          <p:cNvCxnSpPr/>
          <p:nvPr/>
        </p:nvCxnSpPr>
        <p:spPr>
          <a:xfrm>
            <a:off x="4292396" y="2215412"/>
            <a:ext cx="0" cy="333643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7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E15EDEE2-4296-B032-F601-406E481B4CF3}"/>
              </a:ext>
            </a:extLst>
          </p:cNvPr>
          <p:cNvSpPr/>
          <p:nvPr/>
        </p:nvSpPr>
        <p:spPr>
          <a:xfrm rot="10800000" flipH="1">
            <a:off x="2805690" y="4926675"/>
            <a:ext cx="1721516" cy="174756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818533-BC8F-BDEE-4373-5A9ECB6FF45A}"/>
              </a:ext>
            </a:extLst>
          </p:cNvPr>
          <p:cNvSpPr/>
          <p:nvPr/>
        </p:nvSpPr>
        <p:spPr>
          <a:xfrm>
            <a:off x="2758556" y="1725105"/>
            <a:ext cx="1719176" cy="33460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47F94CF4-A7B3-F315-8C92-97CABACC7646}"/>
              </a:ext>
            </a:extLst>
          </p:cNvPr>
          <p:cNvSpPr/>
          <p:nvPr/>
        </p:nvSpPr>
        <p:spPr>
          <a:xfrm flipH="1">
            <a:off x="2796264" y="122548"/>
            <a:ext cx="1607786" cy="160778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305A5C-8068-47E9-5736-2D6F856FB6E9}"/>
              </a:ext>
            </a:extLst>
          </p:cNvPr>
          <p:cNvSpPr/>
          <p:nvPr/>
        </p:nvSpPr>
        <p:spPr>
          <a:xfrm>
            <a:off x="4385196" y="42424"/>
            <a:ext cx="5010540" cy="5028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アイコン&#10;&#10;自動的に生成された説明" hidden="1">
            <a:extLst>
              <a:ext uri="{FF2B5EF4-FFF2-40B4-BE49-F238E27FC236}">
                <a16:creationId xmlns:a16="http://schemas.microsoft.com/office/drawing/2014/main" id="{D5AC05CA-7137-C8FD-9AA3-1F283C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21" y="0"/>
            <a:ext cx="6837155" cy="6858000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BD818DEC-ED02-3AC5-E4E0-502A1168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22" y="0"/>
            <a:ext cx="683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7EAE0621-FAEA-8C01-8B82-5772704FE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8"/>
          <a:stretch/>
        </p:blipFill>
        <p:spPr>
          <a:xfrm>
            <a:off x="1650139" y="1047750"/>
            <a:ext cx="4445861" cy="4762500"/>
          </a:xfrm>
          <a:prstGeom prst="rect">
            <a:avLst/>
          </a:prstGeom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36F672F2-34E5-04F0-AAE2-4F84BF76D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"/>
          <a:stretch/>
        </p:blipFill>
        <p:spPr>
          <a:xfrm>
            <a:off x="6096000" y="1047750"/>
            <a:ext cx="465300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4</cp:revision>
  <dcterms:created xsi:type="dcterms:W3CDTF">2022-07-23T16:53:56Z</dcterms:created>
  <dcterms:modified xsi:type="dcterms:W3CDTF">2022-09-04T15:35:36Z</dcterms:modified>
</cp:coreProperties>
</file>