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1"/>
  </p:sldMasterIdLst>
  <p:notesMasterIdLst>
    <p:notesMasterId r:id="rId10"/>
  </p:notesMasterIdLst>
  <p:sldIdLst>
    <p:sldId id="256" r:id="rId2"/>
    <p:sldId id="264" r:id="rId3"/>
    <p:sldId id="261" r:id="rId4"/>
    <p:sldId id="258" r:id="rId5"/>
    <p:sldId id="257" r:id="rId6"/>
    <p:sldId id="263" r:id="rId7"/>
    <p:sldId id="260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6C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9" autoAdjust="0"/>
    <p:restoredTop sz="84886" autoAdjust="0"/>
  </p:normalViewPr>
  <p:slideViewPr>
    <p:cSldViewPr snapToGrid="0">
      <p:cViewPr varScale="1">
        <p:scale>
          <a:sx n="82" d="100"/>
          <a:sy n="82" d="100"/>
        </p:scale>
        <p:origin x="24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DA8DB4-A1B4-4979-9EEA-6808F395178F}" type="datetimeFigureOut">
              <a:rPr lang="en-US" smtClean="0"/>
              <a:t>1/14/2017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B549E2-E19B-4560-BCAF-D68D2D536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3135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B549E2-E19B-4560-BCAF-D68D2D5369A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5357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Released</a:t>
            </a:r>
            <a:r>
              <a:rPr lang="en-US" baseline="0" dirty="0"/>
              <a:t> in 2006 according to Wikipedia…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B549E2-E19B-4560-BCAF-D68D2D5369A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1337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Image: </a:t>
            </a:r>
            <a:r>
              <a:rPr lang="en-US" dirty="0" err="1"/>
              <a:t>PowerSploit</a:t>
            </a:r>
            <a:r>
              <a:rPr lang="en-US" dirty="0"/>
              <a:t>,</a:t>
            </a:r>
            <a:r>
              <a:rPr lang="en-US" baseline="0" dirty="0"/>
              <a:t> a PowerShell version of the popular </a:t>
            </a:r>
            <a:r>
              <a:rPr lang="en-US" baseline="0" dirty="0" err="1"/>
              <a:t>Metasploit</a:t>
            </a:r>
            <a:r>
              <a:rPr lang="en-US" baseline="0" dirty="0"/>
              <a:t> Framework for post-exploitation in Windows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B549E2-E19B-4560-BCAF-D68D2D5369A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6381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B549E2-E19B-4560-BCAF-D68D2D5369A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7343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A216F-0B2E-4FCA-9CB4-51B022027BD8}" type="datetime1">
              <a:rPr lang="en-US" smtClean="0"/>
              <a:t>1/14/2017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Thomas Gardner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67DE6-CF01-4CCB-8893-BEB0E15C9413}" type="datetime1">
              <a:rPr lang="en-US" smtClean="0"/>
              <a:t>1/14/2017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Thomas Gardner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3DF6-FE7B-4F5D-9E9E-23CA32A8FBED}" type="datetime1">
              <a:rPr lang="en-US" smtClean="0"/>
              <a:t>1/14/2017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Thomas Gardner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941C6-9138-4770-B973-4EC293893DB0}" type="datetime1">
              <a:rPr lang="en-US" smtClean="0"/>
              <a:t>1/14/2017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Thomas Gardner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62A24-3200-4971-AFAF-C56A8F52F9BA}" type="datetime1">
              <a:rPr lang="en-US" smtClean="0"/>
              <a:t>1/14/2017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Thomas Gardner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1231E-82D6-4B24-803C-879AD64E5394}" type="datetime1">
              <a:rPr lang="en-US" smtClean="0"/>
              <a:t>1/14/2017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Thomas Gardner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A4FDE-1502-423B-BB89-41A7CEBC3D37}" type="datetime1">
              <a:rPr lang="en-US" smtClean="0"/>
              <a:t>1/14/2017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Thomas Gardner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B5C10-0AD4-4313-9D13-93AC568E0154}" type="datetime1">
              <a:rPr lang="en-US" smtClean="0"/>
              <a:t>1/14/2017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Thomas Gardner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79005-4A3B-4C28-8997-52D9B06AA61A}" type="datetime1">
              <a:rPr lang="en-US" smtClean="0"/>
              <a:t>1/14/2017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Thomas Gardner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275FC-C0D8-46F2-ACC1-46D5EEC42284}" type="datetime1">
              <a:rPr lang="en-US" smtClean="0"/>
              <a:t>1/14/2017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Thomas Gardner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47EE4-8A12-4D4C-889C-540F76331773}" type="datetime1">
              <a:rPr lang="en-US" smtClean="0"/>
              <a:t>1/14/2017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Thomas Gardner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A3490-5A39-4022-8A8D-C9A0F84CAF81}" type="datetime1">
              <a:rPr lang="en-US" smtClean="0"/>
              <a:t>1/14/2017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Thomas Gardner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F4E08-38E9-485E-AE93-1308EC0E59BA}" type="datetime1">
              <a:rPr lang="en-US" smtClean="0"/>
              <a:t>1/14/2017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Thomas Gardner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C3BEB-0D31-4700-B1FC-8A8011F30EB6}" type="datetime1">
              <a:rPr lang="en-US" smtClean="0"/>
              <a:t>1/14/2017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Thomas Gardner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BE4D6-ED42-422A-A1DD-EF77EE33FE7D}" type="datetime1">
              <a:rPr lang="en-US" smtClean="0"/>
              <a:t>1/14/2017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Thomas Gardner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5BFB8-7BB4-4723-99B1-2774BF1ECECA}" type="datetime1">
              <a:rPr lang="en-US" smtClean="0"/>
              <a:t>1/14/2017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Thomas Gardner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1A579-5918-408E-AD7A-5A779F52BC1A}" type="datetime1">
              <a:rPr lang="en-US" smtClean="0"/>
              <a:t>1/14/2017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Thomas Gardner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A31531F8-89CB-4C06-9B37-CECD72253B7F}" type="datetime1">
              <a:rPr lang="en-US" smtClean="0"/>
              <a:t>1/14/2017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r>
              <a:rPr lang="en-US"/>
              <a:t>Thomas Gardner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lackhat.com/docs/us-15/materials/us-15-Graeber-Abusing-Windows-Management-Instrumentation-WMI-To-Build-A-Persistent%20Asynchronous-And-Fileless-Backdoor-wp.pdf" TargetMode="External"/><Relationship Id="rId2" Type="http://schemas.openxmlformats.org/officeDocument/2006/relationships/hyperlink" Target="https://en.wikipedia.org/wiki/Windows_PowerShel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imple-talk.com/sysadmin/powershell/an-introduction-to-powershell-modules/" TargetMode="External"/><Relationship Id="rId5" Type="http://schemas.openxmlformats.org/officeDocument/2006/relationships/hyperlink" Target="https://technet.microsoft.com/en-us/library/dd772285.aspx" TargetMode="External"/><Relationship Id="rId4" Type="http://schemas.openxmlformats.org/officeDocument/2006/relationships/hyperlink" Target="https://technet.microsoft.com/en-us/library/bb978526.aspx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439" y="737005"/>
            <a:ext cx="11312717" cy="2971801"/>
          </a:xfrm>
        </p:spPr>
        <p:txBody>
          <a:bodyPr>
            <a:normAutofit/>
          </a:bodyPr>
          <a:lstStyle/>
          <a:p>
            <a:r>
              <a:rPr lang="en-US" sz="7200" dirty="0" err="1"/>
              <a:t>Powershell</a:t>
            </a:r>
            <a:r>
              <a:rPr lang="en-US" sz="7200" dirty="0"/>
              <a:t> Basics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440" y="3895073"/>
            <a:ext cx="6400800" cy="1947333"/>
          </a:xfrm>
        </p:spPr>
        <p:txBody>
          <a:bodyPr/>
          <a:lstStyle/>
          <a:p>
            <a:r>
              <a:rPr lang="en-US" sz="3200" dirty="0"/>
              <a:t>Batch files are so 1990’s</a:t>
            </a:r>
            <a:endParaRPr lang="en-US" dirty="0"/>
          </a:p>
          <a:p>
            <a:endParaRPr lang="en-US" dirty="0"/>
          </a:p>
        </p:txBody>
      </p:sp>
      <p:sp>
        <p:nvSpPr>
          <p:cNvPr id="5" name="Isosceles Triangle 4"/>
          <p:cNvSpPr/>
          <p:nvPr/>
        </p:nvSpPr>
        <p:spPr>
          <a:xfrm rot="5400000">
            <a:off x="8266923" y="6509781"/>
            <a:ext cx="227343" cy="155687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sosceles Triangle 5"/>
          <p:cNvSpPr/>
          <p:nvPr/>
        </p:nvSpPr>
        <p:spPr>
          <a:xfrm rot="5400000">
            <a:off x="8260524" y="6547815"/>
            <a:ext cx="131567" cy="86262"/>
          </a:xfrm>
          <a:prstGeom prst="triangle">
            <a:avLst/>
          </a:prstGeom>
          <a:solidFill>
            <a:srgbClr val="156C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443810" y="6415432"/>
            <a:ext cx="2309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Thomas Gardner</a:t>
            </a:r>
          </a:p>
        </p:txBody>
      </p:sp>
      <p:sp>
        <p:nvSpPr>
          <p:cNvPr id="8" name="Rectangle 7"/>
          <p:cNvSpPr/>
          <p:nvPr/>
        </p:nvSpPr>
        <p:spPr>
          <a:xfrm>
            <a:off x="10393313" y="6525162"/>
            <a:ext cx="111313" cy="17613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600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84212" y="4959706"/>
            <a:ext cx="8534400" cy="1034693"/>
          </a:xfrm>
        </p:spPr>
        <p:txBody>
          <a:bodyPr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What We’ll Cover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84212" y="631001"/>
            <a:ext cx="8534400" cy="4659783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800" dirty="0">
                <a:solidFill>
                  <a:schemeClr val="tx1"/>
                </a:solidFill>
              </a:rPr>
              <a:t>BACKGROUND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It’s on fleek, SON!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>
                <a:solidFill>
                  <a:schemeClr val="tx1"/>
                </a:solidFill>
              </a:rPr>
              <a:t>SCRIPTING IN POWERSHELL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What’s a cmdlet?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>
                <a:solidFill>
                  <a:schemeClr val="tx1"/>
                </a:solidFill>
              </a:rPr>
              <a:t>EXECUTION POLICY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Those nasty permissions!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>
                <a:solidFill>
                  <a:schemeClr val="tx1"/>
                </a:solidFill>
              </a:rPr>
              <a:t>BYPASSING EXECUTION POLICY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Making the last slide pointless…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>
                <a:solidFill>
                  <a:schemeClr val="tx1"/>
                </a:solidFill>
              </a:rPr>
              <a:t>INTERFACING WITH WINDOWS THROUGH WMI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This is where (some of) the magic happens</a:t>
            </a:r>
          </a:p>
          <a:p>
            <a:pPr marL="457200" indent="-457200">
              <a:buFont typeface="+mj-lt"/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Thomas Gardner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46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84212" y="5375010"/>
            <a:ext cx="8534401" cy="652546"/>
          </a:xfrm>
        </p:spPr>
        <p:txBody>
          <a:bodyPr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Background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684212" y="1645920"/>
            <a:ext cx="9798470" cy="358444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Originally created for Windows system administration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Intended to be both fully scriptable and interactive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Built on top of Microsoft’s .NET framework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Officially released in 2006 (formerly called Monad)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Thomas Gardner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721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7812" y="685800"/>
            <a:ext cx="5387643" cy="137160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Scripting in </a:t>
            </a:r>
            <a:r>
              <a:rPr lang="en-US" sz="3600" dirty="0" err="1">
                <a:solidFill>
                  <a:schemeClr val="bg2">
                    <a:lumMod val="75000"/>
                  </a:schemeClr>
                </a:solidFill>
              </a:rPr>
              <a:t>powershell</a:t>
            </a:r>
            <a:endParaRPr lang="en-US" sz="36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Thomas Gardner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358763" y="2235200"/>
            <a:ext cx="5656693" cy="40934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tx1">
                    <a:lumMod val="95000"/>
                  </a:schemeClr>
                </a:solidFill>
              </a:rPr>
              <a:t>Original purpose is automation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tx1">
                    <a:lumMod val="95000"/>
                  </a:schemeClr>
                </a:solidFill>
              </a:rPr>
              <a:t>Object-oriented language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tx1">
                    <a:lumMod val="95000"/>
                  </a:schemeClr>
                </a:solidFill>
              </a:rPr>
              <a:t>Cmdlets: Building block of PS scripts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Compiled .NET code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Work like tools in other shells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95000"/>
                  </a:schemeClr>
                </a:solidFill>
              </a:rPr>
              <a:t>Modules allow PS to be extended with custom code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For good or bad purposes!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.ps1 -&gt; script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.psm1 -&gt; module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.psd1 -&gt; data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2531" y="685800"/>
            <a:ext cx="6246232" cy="4954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508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851" y="156165"/>
            <a:ext cx="5483310" cy="137160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Execution policy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507"/>
          <a:stretch/>
        </p:blipFill>
        <p:spPr>
          <a:xfrm>
            <a:off x="2683477" y="4565660"/>
            <a:ext cx="9157152" cy="2136038"/>
          </a:xfr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Thomas Gardner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77977" y="1678838"/>
            <a:ext cx="11683183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Microsoft’s answer to UNIX’s READ-WRITE-EXECUTE permissions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Also generally the first obstacle to executing scripts!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Options for: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Certificate Usage (</a:t>
            </a:r>
            <a:r>
              <a:rPr lang="en-US" dirty="0" err="1"/>
              <a:t>AllSigned</a:t>
            </a:r>
            <a:r>
              <a:rPr lang="en-US" dirty="0"/>
              <a:t>, </a:t>
            </a:r>
            <a:r>
              <a:rPr lang="en-US" dirty="0" err="1"/>
              <a:t>RemoteSigned</a:t>
            </a:r>
            <a:r>
              <a:rPr lang="en-US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Foreign scripts (</a:t>
            </a:r>
            <a:r>
              <a:rPr lang="en-US" dirty="0" err="1"/>
              <a:t>RemoteSigned</a:t>
            </a:r>
            <a:r>
              <a:rPr lang="en-US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All Or Nothing (Restricted, Unrestricted)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Get-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ExecutionPolicy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(Get-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ItemProperty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'HKCU:\Software\Microsoft\PowerShell\1\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ShellIds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Microsoft.PowerShell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'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ExecutionPolicy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ExecutionPolicy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309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84211" y="4640950"/>
            <a:ext cx="8534400" cy="150706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Execution Policy bypass</a:t>
            </a:r>
            <a:br>
              <a:rPr lang="en-US" dirty="0">
                <a:solidFill>
                  <a:schemeClr val="bg2">
                    <a:lumMod val="75000"/>
                  </a:schemeClr>
                </a:solidFill>
              </a:rPr>
            </a:br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Nothing </a:t>
            </a:r>
            <a:r>
              <a:rPr lang="en-US" sz="2000" dirty="0" err="1">
                <a:solidFill>
                  <a:schemeClr val="bg2">
                    <a:lumMod val="75000"/>
                  </a:schemeClr>
                </a:solidFill>
              </a:rPr>
              <a:t>HackerY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 yet, that’s next month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4083709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tx1"/>
                </a:solidFill>
              </a:rPr>
              <a:t>Persistent Mode: 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Define the Execution Policy for your user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Type </a:t>
            </a: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Set-</a:t>
            </a:r>
            <a:r>
              <a:rPr lang="en-US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ExecutionPolicy</a:t>
            </a: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&lt;level&gt;</a:t>
            </a:r>
            <a:r>
              <a:rPr lang="en-US" dirty="0">
                <a:solidFill>
                  <a:schemeClr val="tx1"/>
                </a:solidFill>
              </a:rPr>
              <a:t> in a PowerShell terminal</a:t>
            </a:r>
          </a:p>
          <a:p>
            <a:pPr lvl="2"/>
            <a:r>
              <a:rPr lang="en-US" u="sng" dirty="0">
                <a:solidFill>
                  <a:schemeClr val="tx1"/>
                </a:solidFill>
              </a:rPr>
              <a:t>Unrestricted</a:t>
            </a:r>
            <a:r>
              <a:rPr lang="en-US" dirty="0">
                <a:solidFill>
                  <a:schemeClr val="tx1"/>
                </a:solidFill>
              </a:rPr>
              <a:t>: ANY script can run</a:t>
            </a:r>
          </a:p>
          <a:p>
            <a:pPr lvl="2"/>
            <a:r>
              <a:rPr lang="en-US" u="sng" dirty="0" err="1">
                <a:solidFill>
                  <a:schemeClr val="tx1"/>
                </a:solidFill>
              </a:rPr>
              <a:t>RemoteSigned</a:t>
            </a:r>
            <a:r>
              <a:rPr lang="en-US" dirty="0">
                <a:solidFill>
                  <a:schemeClr val="tx1"/>
                </a:solidFill>
              </a:rPr>
              <a:t>: Any LOCAL script can run</a:t>
            </a:r>
          </a:p>
          <a:p>
            <a:r>
              <a:rPr lang="en-US" dirty="0">
                <a:solidFill>
                  <a:schemeClr val="tx1"/>
                </a:solidFill>
              </a:rPr>
              <a:t>Problem: Requires Admin access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5808133" y="685800"/>
            <a:ext cx="6118824" cy="4083709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tx1"/>
                </a:solidFill>
              </a:rPr>
              <a:t>Read File Mode: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Read content in to a new PowerShell process</a:t>
            </a:r>
          </a:p>
          <a:p>
            <a:pPr lvl="1"/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Get-Content &lt;script&gt; | PowerShell.exe  </a:t>
            </a:r>
            <a:br>
              <a: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–</a:t>
            </a:r>
            <a:r>
              <a:rPr lang="en-US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nop</a:t>
            </a: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Get-Content</a:t>
            </a:r>
            <a:r>
              <a:rPr lang="en-US" dirty="0">
                <a:solidFill>
                  <a:schemeClr val="tx1"/>
                </a:solidFill>
              </a:rPr>
              <a:t> reads a file into memory</a:t>
            </a:r>
          </a:p>
          <a:p>
            <a:pPr lvl="2"/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PowerShell.exe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chemeClr val="tx1"/>
                </a:solidFill>
              </a:rPr>
              <a:t>sends the file content to PowerShell</a:t>
            </a:r>
          </a:p>
          <a:p>
            <a:pPr lvl="2"/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nop</a:t>
            </a: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–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means no </a:t>
            </a:r>
            <a:r>
              <a:rPr lang="en-US" dirty="0" err="1">
                <a:solidFill>
                  <a:schemeClr val="tx1"/>
                </a:solidFill>
              </a:rPr>
              <a:t>ExecutionPolicy</a:t>
            </a:r>
            <a:r>
              <a:rPr lang="en-US" dirty="0">
                <a:solidFill>
                  <a:schemeClr val="tx1"/>
                </a:solidFill>
              </a:rPr>
              <a:t> is set to block the script</a:t>
            </a:r>
          </a:p>
          <a:p>
            <a:pPr lvl="1"/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Powershell.exe –</a:t>
            </a:r>
            <a:r>
              <a:rPr lang="en-US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executionpolicy</a:t>
            </a: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bypass  –File &lt;script&gt;</a:t>
            </a:r>
          </a:p>
          <a:p>
            <a:r>
              <a:rPr lang="en-US" dirty="0">
                <a:solidFill>
                  <a:schemeClr val="tx1"/>
                </a:solidFill>
              </a:rPr>
              <a:t>Problem: Cannot interact with script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Thomas Gardner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766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1" y="402264"/>
            <a:ext cx="6019800" cy="74737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Interfacing with WMI</a:t>
            </a:r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244" y="951509"/>
            <a:ext cx="4644921" cy="5075576"/>
          </a:xfrm>
          <a:prstGeom prst="snip2DiagRect">
            <a:avLst>
              <a:gd name="adj1" fmla="val 0"/>
              <a:gd name="adj2" fmla="val 15011"/>
            </a:avLst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1" y="1250899"/>
            <a:ext cx="7361899" cy="5607101"/>
          </a:xfrm>
        </p:spPr>
        <p:txBody>
          <a:bodyPr>
            <a:normAutofit fontScale="925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Windows Management Interface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Set of tools for interfacing with OS internals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Event logs, network interfaces, processes, and much more!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System admins and malware authors commonly use these techniques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Getting running processes is a useful technique for both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Checking for the presence of VMs is more specific to malware…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95000"/>
                  </a:schemeClr>
                </a:solidFill>
              </a:rPr>
              <a:t>New methods are constantly being developed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“</a:t>
            </a:r>
            <a:r>
              <a:rPr lang="en-US" sz="1800" b="1" dirty="0">
                <a:solidFill>
                  <a:schemeClr val="tx1"/>
                </a:solidFill>
              </a:rPr>
              <a:t>Abusing Windows Management Instrumentation</a:t>
            </a:r>
            <a:r>
              <a:rPr lang="en-US" sz="1800" dirty="0">
                <a:solidFill>
                  <a:schemeClr val="tx1"/>
                </a:solidFill>
              </a:rPr>
              <a:t> (WMI) to Build a Persistent, </a:t>
            </a:r>
            <a:r>
              <a:rPr lang="en-US" sz="1800" dirty="0" err="1">
                <a:solidFill>
                  <a:schemeClr val="tx1"/>
                </a:solidFill>
              </a:rPr>
              <a:t>Asyncronous</a:t>
            </a:r>
            <a:r>
              <a:rPr lang="en-US" sz="1800" dirty="0">
                <a:solidFill>
                  <a:schemeClr val="tx1"/>
                </a:solidFill>
              </a:rPr>
              <a:t>, and </a:t>
            </a:r>
            <a:r>
              <a:rPr lang="en-US" sz="1800" dirty="0" err="1">
                <a:solidFill>
                  <a:schemeClr val="tx1"/>
                </a:solidFill>
              </a:rPr>
              <a:t>Fileless</a:t>
            </a:r>
            <a:r>
              <a:rPr lang="en-US" sz="1800" dirty="0">
                <a:solidFill>
                  <a:schemeClr val="tx1"/>
                </a:solidFill>
              </a:rPr>
              <a:t> Backdoor” by </a:t>
            </a:r>
            <a:r>
              <a:rPr lang="en-US" sz="1800" b="1" dirty="0">
                <a:solidFill>
                  <a:schemeClr val="tx1"/>
                </a:solidFill>
              </a:rPr>
              <a:t>Matt </a:t>
            </a:r>
            <a:r>
              <a:rPr lang="en-US" sz="1800" b="1" dirty="0" err="1">
                <a:solidFill>
                  <a:schemeClr val="tx1"/>
                </a:solidFill>
              </a:rPr>
              <a:t>Graeber</a:t>
            </a:r>
            <a:r>
              <a:rPr lang="en-US" sz="1800" dirty="0">
                <a:solidFill>
                  <a:schemeClr val="tx1"/>
                </a:solidFill>
              </a:rPr>
              <a:t> (Black Hat 2015)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Thomas Gardner</a:t>
            </a:r>
          </a:p>
        </p:txBody>
      </p:sp>
    </p:spTree>
    <p:extLst>
      <p:ext uri="{BB962C8B-B14F-4D97-AF65-F5344CB8AC3E}">
        <p14:creationId xmlns:p14="http://schemas.microsoft.com/office/powerpoint/2010/main" val="1464140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Resources &amp; Citations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hlinkClick r:id="rId2"/>
              </a:rPr>
              <a:t>Windows PowerShell Overview</a:t>
            </a:r>
            <a:endParaRPr lang="en-US" dirty="0">
              <a:solidFill>
                <a:schemeClr val="tx1"/>
              </a:solidFill>
              <a:hlinkClick r:id="rId3"/>
            </a:endParaRPr>
          </a:p>
          <a:p>
            <a:r>
              <a:rPr lang="en-US" dirty="0">
                <a:solidFill>
                  <a:schemeClr val="tx1"/>
                </a:solidFill>
                <a:hlinkClick r:id="rId4"/>
              </a:rPr>
              <a:t>Creating PowerShell cmdlets</a:t>
            </a:r>
          </a:p>
          <a:p>
            <a:r>
              <a:rPr lang="en-US" dirty="0">
                <a:solidFill>
                  <a:schemeClr val="tx1"/>
                </a:solidFill>
                <a:hlinkClick r:id="rId5"/>
              </a:rPr>
              <a:t>Cmdlets Cheat Sheet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  <a:hlinkClick r:id="rId6"/>
              </a:rPr>
              <a:t>Introduction to PowerShell Modules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  <a:hlinkClick r:id="rId3"/>
              </a:rPr>
              <a:t>“Abusing Windows Management Instrumentation…” by Matt </a:t>
            </a:r>
            <a:r>
              <a:rPr lang="en-US" dirty="0" err="1">
                <a:solidFill>
                  <a:schemeClr val="tx1"/>
                </a:solidFill>
                <a:hlinkClick r:id="rId3"/>
              </a:rPr>
              <a:t>Graeber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Thomas Gardner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26128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0</TotalTime>
  <Words>418</Words>
  <Application>Microsoft Office PowerPoint</Application>
  <PresentationFormat>Widescreen</PresentationFormat>
  <Paragraphs>82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Century Gothic</vt:lpstr>
      <vt:lpstr>Consolas</vt:lpstr>
      <vt:lpstr>Wingdings 3</vt:lpstr>
      <vt:lpstr>Slice</vt:lpstr>
      <vt:lpstr>Powershell Basics</vt:lpstr>
      <vt:lpstr>What We’ll Cover</vt:lpstr>
      <vt:lpstr>Background</vt:lpstr>
      <vt:lpstr>Scripting in powershell</vt:lpstr>
      <vt:lpstr>Execution policy</vt:lpstr>
      <vt:lpstr>Execution Policy bypass Nothing HackerY yet, that’s next month</vt:lpstr>
      <vt:lpstr>Interfacing with WMI</vt:lpstr>
      <vt:lpstr>Resources &amp; Citations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2016-02-04T03:50:10Z</dcterms:created>
  <dcterms:modified xsi:type="dcterms:W3CDTF">2017-01-15T00:49:19Z</dcterms:modified>
</cp:coreProperties>
</file>