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2" r:id="rId6"/>
    <p:sldId id="263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3321" autoAdjust="0"/>
  </p:normalViewPr>
  <p:slideViewPr>
    <p:cSldViewPr snapToGrid="0">
      <p:cViewPr>
        <p:scale>
          <a:sx n="88" d="100"/>
          <a:sy n="88" d="100"/>
        </p:scale>
        <p:origin x="12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BC5E0-0965-48B2-AB7D-7F069B5589EE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1DFDE-034F-4BC6-B5F3-2008076B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1DFDE-034F-4BC6-B5F3-2008076B0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grantup.com/downloads.html" TargetMode="External"/><Relationship Id="rId5" Type="http://schemas.openxmlformats.org/officeDocument/2006/relationships/hyperlink" Target="https://www.packer.io/downloads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apid7/metasploitable3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Virtual Hack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Swearingen</a:t>
            </a:r>
          </a:p>
          <a:p>
            <a:r>
              <a:rPr lang="en-US" dirty="0"/>
              <a:t>Thomas Gardner</a:t>
            </a:r>
          </a:p>
        </p:txBody>
      </p:sp>
    </p:spTree>
    <p:extLst>
      <p:ext uri="{BB962C8B-B14F-4D97-AF65-F5344CB8AC3E}">
        <p14:creationId xmlns:p14="http://schemas.microsoft.com/office/powerpoint/2010/main" val="29652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64000"/>
            <a:ext cx="1364721" cy="1930399"/>
          </a:xfrm>
        </p:spPr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Wut</a:t>
            </a:r>
            <a:r>
              <a:rPr lang="en-US" dirty="0"/>
              <a:t> M8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4211" y="228600"/>
            <a:ext cx="11264385" cy="2107407"/>
          </a:xfrm>
        </p:spPr>
        <p:txBody>
          <a:bodyPr/>
          <a:lstStyle/>
          <a:p>
            <a:r>
              <a:rPr lang="en-US" dirty="0"/>
              <a:t>Pre-made lab environment for learning offensive security techniques</a:t>
            </a:r>
          </a:p>
          <a:p>
            <a:r>
              <a:rPr lang="en-US" dirty="0"/>
              <a:t>Collection of scripts and config files for building a VM image</a:t>
            </a:r>
          </a:p>
          <a:p>
            <a:r>
              <a:rPr lang="en-US" dirty="0"/>
              <a:t>Vulnerable services: </a:t>
            </a:r>
            <a:r>
              <a:rPr lang="en-US" dirty="0" err="1"/>
              <a:t>WinRM</a:t>
            </a:r>
            <a:r>
              <a:rPr lang="en-US" dirty="0"/>
              <a:t>, vulnerable web apps, SSH, MySQL, etc.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67465" y="1841227"/>
            <a:ext cx="9738796" cy="477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6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321732"/>
            <a:ext cx="3634789" cy="3674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4821" y="321732"/>
            <a:ext cx="2415447" cy="2108201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4157448"/>
            <a:ext cx="3634789" cy="230262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080" y="2656703"/>
            <a:ext cx="2401187" cy="28296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0" y="505882"/>
            <a:ext cx="3311629" cy="33116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520" y="3026765"/>
            <a:ext cx="2087879" cy="2087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4620880" cy="1507067"/>
          </a:xfrm>
        </p:spPr>
        <p:txBody>
          <a:bodyPr>
            <a:normAutofit/>
          </a:bodyPr>
          <a:lstStyle/>
          <a:p>
            <a:r>
              <a:rPr lang="en-US" dirty="0"/>
              <a:t>Install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212" y="1083445"/>
            <a:ext cx="159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5"/>
              </a:rPr>
              <a:t>Packer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211" y="1658891"/>
            <a:ext cx="1872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Vagrant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684211" y="2243666"/>
            <a:ext cx="216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hlinkClick r:id="rId7"/>
              </a:rPr>
              <a:t>VirtualBox</a:t>
            </a:r>
            <a:endParaRPr lang="en-US"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48" y="1955800"/>
            <a:ext cx="2456879" cy="31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267" y="507999"/>
            <a:ext cx="1107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1. Clone the </a:t>
            </a:r>
            <a:r>
              <a:rPr lang="en-US" sz="4000" dirty="0" err="1">
                <a:solidFill>
                  <a:schemeClr val="bg1"/>
                </a:solidFill>
              </a:rPr>
              <a:t>git</a:t>
            </a:r>
            <a:r>
              <a:rPr lang="en-US" sz="4000" dirty="0">
                <a:solidFill>
                  <a:schemeClr val="bg1"/>
                </a:solidFill>
              </a:rPr>
              <a:t> repository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 clone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https://github.com/rapid7/metasploitable3.git</a:t>
            </a: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MSP1+2 used </a:t>
            </a:r>
            <a:r>
              <a:rPr lang="en-US" sz="2800" dirty="0" err="1">
                <a:solidFill>
                  <a:schemeClr val="bg1"/>
                </a:solidFill>
              </a:rPr>
              <a:t>Sourceforge</a:t>
            </a: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New updates are a `</a:t>
            </a:r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 pull` away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7" y="4033291"/>
            <a:ext cx="11074400" cy="1190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89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Patch the Vagrant Build</a:t>
            </a:r>
            <a:br>
              <a:rPr lang="en-US" dirty="0"/>
            </a:br>
            <a:r>
              <a:rPr lang="en-US" sz="2400" dirty="0"/>
              <a:t>(If you’re using a local .ISO)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cd metapsloitable3/</a:t>
            </a:r>
          </a:p>
          <a:p>
            <a:r>
              <a:rPr lang="en-US" dirty="0">
                <a:solidFill>
                  <a:schemeClr val="bg1"/>
                </a:solidFill>
              </a:rPr>
              <a:t>Open up “</a:t>
            </a:r>
            <a:r>
              <a:rPr lang="en-US" b="1" dirty="0">
                <a:solidFill>
                  <a:schemeClr val="bg1"/>
                </a:solidFill>
              </a:rPr>
              <a:t>windows_2008_r2.json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your favorite text editor</a:t>
            </a:r>
          </a:p>
          <a:p>
            <a:r>
              <a:rPr lang="en-US" dirty="0">
                <a:solidFill>
                  <a:schemeClr val="bg1"/>
                </a:solidFill>
              </a:rPr>
              <a:t>Go down to line 74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Starts with “</a:t>
            </a:r>
            <a:r>
              <a:rPr lang="en-US" b="1" dirty="0" err="1">
                <a:solidFill>
                  <a:schemeClr val="bg1"/>
                </a:solidFill>
              </a:rPr>
              <a:t>iso_url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Change the Microsoft URL to a path to your local copy of the ISO</a:t>
            </a:r>
          </a:p>
          <a:p>
            <a:r>
              <a:rPr lang="en-US" dirty="0">
                <a:solidFill>
                  <a:schemeClr val="bg1"/>
                </a:solidFill>
              </a:rPr>
              <a:t>Now, it should look something like “</a:t>
            </a:r>
            <a:r>
              <a:rPr lang="en-US" b="1" dirty="0" err="1">
                <a:solidFill>
                  <a:schemeClr val="bg1"/>
                </a:solidFill>
              </a:rPr>
              <a:t>iso_url</a:t>
            </a:r>
            <a:r>
              <a:rPr lang="en-US" b="1" dirty="0">
                <a:solidFill>
                  <a:schemeClr val="bg1"/>
                </a:solidFill>
              </a:rPr>
              <a:t>”: “./</a:t>
            </a:r>
            <a:r>
              <a:rPr lang="en-US" b="1" dirty="0" err="1">
                <a:solidFill>
                  <a:schemeClr val="bg1"/>
                </a:solidFill>
              </a:rPr>
              <a:t>server.iso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sure to escape if you’re using “\”</a:t>
            </a:r>
          </a:p>
        </p:txBody>
      </p:sp>
    </p:spTree>
    <p:extLst>
      <p:ext uri="{BB962C8B-B14F-4D97-AF65-F5344CB8AC3E}">
        <p14:creationId xmlns:p14="http://schemas.microsoft.com/office/powerpoint/2010/main" val="26411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30018"/>
            <a:ext cx="8534400" cy="1507067"/>
          </a:xfrm>
        </p:spPr>
        <p:txBody>
          <a:bodyPr/>
          <a:lstStyle/>
          <a:p>
            <a:r>
              <a:rPr lang="en-US" dirty="0"/>
              <a:t>3. Patch the PowerShell script</a:t>
            </a:r>
            <a:br>
              <a:rPr lang="en-US" dirty="0"/>
            </a:br>
            <a:r>
              <a:rPr lang="en-US" sz="2400" dirty="0"/>
              <a:t>(If you’re Building on Windows)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288588" cy="4244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</a:t>
            </a:r>
            <a:r>
              <a:rPr lang="en-US" dirty="0">
                <a:solidFill>
                  <a:schemeClr val="bg1"/>
                </a:solidFill>
              </a:rPr>
              <a:t>: A fix for this issue was applied on Jan. 9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 cloned the repository since then, then you do NOT need to do this step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 have an older version of the repository. Run `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pull` inside the metasploitable3 folder, which will update your files and apply the patch for you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Open up build_win2008.ps1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Go down to line 37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Starts with “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 (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CompareVersions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actualVersion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$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vboxVersion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”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Find “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--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exactMatch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” and remove a single dash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Issue #78 has a reference to this problem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lets newer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VirtualBox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versions be accepted by the script</a:t>
            </a:r>
          </a:p>
        </p:txBody>
      </p:sp>
    </p:spTree>
    <p:extLst>
      <p:ext uri="{BB962C8B-B14F-4D97-AF65-F5344CB8AC3E}">
        <p14:creationId xmlns:p14="http://schemas.microsoft.com/office/powerpoint/2010/main" val="1521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the build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57" y="685801"/>
            <a:ext cx="5058229" cy="3957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Windows, ensure you have the proper PowerShell Execution Policy set</a:t>
            </a:r>
          </a:p>
          <a:p>
            <a:pPr lvl="1"/>
            <a:r>
              <a:rPr lang="en-US" dirty="0"/>
              <a:t>Run </a:t>
            </a:r>
            <a:br>
              <a:rPr lang="en-US" dirty="0"/>
            </a:br>
            <a:r>
              <a:rPr lang="en-US" dirty="0"/>
              <a:t>`Set-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RemoteSigned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in an Admin PowerShell window</a:t>
            </a:r>
          </a:p>
          <a:p>
            <a:r>
              <a:rPr lang="en-US" dirty="0"/>
              <a:t>In Linux, ensure you are using BASH or a shell that is compatible with BASH </a:t>
            </a:r>
            <a:br>
              <a:rPr lang="en-US" dirty="0"/>
            </a:br>
            <a:r>
              <a:rPr lang="en-US" dirty="0"/>
              <a:t>(not 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r>
              <a:rPr lang="en-US" dirty="0"/>
              <a:t>If you do not have a local copy of the Windows 2008 ISO file, your build will take 30-60 minutes longer depending on bandwidth because the script downloads a 2GB file from Microsoft.com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5687181" cy="408214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Either script can be run by navigating to the metasploitable3 directory and running `.\build_win2008.(ps1|sh)`</a:t>
            </a:r>
          </a:p>
          <a:p>
            <a:pPr lvl="1"/>
            <a:r>
              <a:rPr lang="en-US" sz="2400" dirty="0"/>
              <a:t>Your OS determines which version you should run</a:t>
            </a:r>
          </a:p>
          <a:p>
            <a:pPr lvl="1"/>
            <a:r>
              <a:rPr lang="en-US" sz="2400" dirty="0"/>
              <a:t>.ps1 </a:t>
            </a:r>
            <a:r>
              <a:rPr lang="en-US" sz="2400" dirty="0">
                <a:sym typeface="Wingdings" panose="05000000000000000000" pitchFamily="2" charset="2"/>
              </a:rPr>
              <a:t> PowerShell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.</a:t>
            </a:r>
            <a:r>
              <a:rPr lang="en-US" sz="2400" dirty="0" err="1">
                <a:sym typeface="Wingdings" panose="05000000000000000000" pitchFamily="2" charset="2"/>
              </a:rPr>
              <a:t>sh</a:t>
            </a:r>
            <a:r>
              <a:rPr lang="en-US" sz="2400" dirty="0">
                <a:sym typeface="Wingdings" panose="05000000000000000000" pitchFamily="2" charset="2"/>
              </a:rPr>
              <a:t>  BASH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511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Check server and Test Connection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470401" y="2777066"/>
            <a:ext cx="7450666" cy="3413355"/>
          </a:xfrm>
        </p:spPr>
        <p:txBody>
          <a:bodyPr>
            <a:norm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Take a look at </a:t>
            </a:r>
            <a:r>
              <a:rPr lang="en-US" sz="3200" dirty="0" err="1"/>
              <a:t>VirtualBox</a:t>
            </a:r>
            <a:r>
              <a:rPr lang="en-US" sz="3200" dirty="0"/>
              <a:t> specs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Runs headless, so connect via RDP to </a:t>
            </a:r>
            <a:r>
              <a:rPr lang="en-US" sz="3200" b="1" dirty="0"/>
              <a:t>127.0.0.1:5931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/>
              <a:t>The port (5931) may be changed on your machine. Look at the build script’s output to determine what your RDP port should be</a:t>
            </a:r>
            <a:endParaRPr lang="en-US" sz="3000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3970" t="151" b="-151"/>
          <a:stretch/>
        </p:blipFill>
        <p:spPr>
          <a:xfrm>
            <a:off x="745067" y="558796"/>
            <a:ext cx="3725334" cy="563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5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354" y="3066143"/>
            <a:ext cx="8534401" cy="2281600"/>
          </a:xfrm>
        </p:spPr>
        <p:txBody>
          <a:bodyPr>
            <a:noAutofit/>
          </a:bodyPr>
          <a:lstStyle/>
          <a:p>
            <a:r>
              <a:rPr lang="en-US" sz="4000" dirty="0"/>
              <a:t>6. Go Out</a:t>
            </a:r>
            <a:br>
              <a:rPr lang="en-US" sz="4000" dirty="0"/>
            </a:br>
            <a:r>
              <a:rPr lang="en-US" sz="4000" dirty="0"/>
              <a:t>7. Build things</a:t>
            </a:r>
            <a:br>
              <a:rPr lang="en-US" sz="4000" dirty="0"/>
            </a:br>
            <a:r>
              <a:rPr lang="en-US" sz="4000" dirty="0"/>
              <a:t>8. do research</a:t>
            </a:r>
            <a:br>
              <a:rPr lang="en-US" sz="4000" dirty="0"/>
            </a:br>
            <a:r>
              <a:rPr lang="en-US" sz="4000" dirty="0"/>
              <a:t>9. come back to </a:t>
            </a:r>
            <a:r>
              <a:rPr lang="en-US" sz="4000" dirty="0" err="1"/>
              <a:t>SecKC</a:t>
            </a:r>
            <a:br>
              <a:rPr lang="en-US" sz="4000" dirty="0"/>
            </a:br>
            <a:r>
              <a:rPr lang="en-US" sz="4000" dirty="0"/>
              <a:t>10. Give a talk!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575354" y="787400"/>
            <a:ext cx="8534400" cy="1498600"/>
          </a:xfrm>
        </p:spPr>
        <p:txBody>
          <a:bodyPr>
            <a:normAutofit/>
          </a:bodyPr>
          <a:lstStyle/>
          <a:p>
            <a:r>
              <a:rPr lang="en-US" sz="3600" dirty="0"/>
              <a:t>Congratulations! </a:t>
            </a:r>
            <a:br>
              <a:rPr lang="en-US" sz="3600" dirty="0"/>
            </a:br>
            <a:r>
              <a:rPr lang="en-US" sz="3600" dirty="0"/>
              <a:t>You have a virtual lab to hack!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0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388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Slice</vt:lpstr>
      <vt:lpstr>Building a Virtual Hack Lab</vt:lpstr>
      <vt:lpstr>U Wut M8</vt:lpstr>
      <vt:lpstr>Install Requirements</vt:lpstr>
      <vt:lpstr>PowerPoint Presentation</vt:lpstr>
      <vt:lpstr>2. Patch the Vagrant Build (If you’re using a local .ISO)</vt:lpstr>
      <vt:lpstr>3. Patch the PowerShell script (If you’re Building on Windows)</vt:lpstr>
      <vt:lpstr>4. Run the build script</vt:lpstr>
      <vt:lpstr>5. Check server and Test Connection</vt:lpstr>
      <vt:lpstr>6. Go Out 7. Build things 8. do research 9. come back to SecKC 10. Give a talk!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2017-01-10T03:23:55Z</dcterms:created>
  <dcterms:modified xsi:type="dcterms:W3CDTF">2017-01-15T00:43:45Z</dcterms:modified>
</cp:coreProperties>
</file>