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82" r:id="rId10"/>
    <p:sldId id="266" r:id="rId11"/>
    <p:sldId id="267" r:id="rId12"/>
    <p:sldId id="257" r:id="rId13"/>
    <p:sldId id="265" r:id="rId14"/>
    <p:sldId id="274" r:id="rId15"/>
    <p:sldId id="275" r:id="rId16"/>
    <p:sldId id="268" r:id="rId17"/>
    <p:sldId id="269" r:id="rId18"/>
    <p:sldId id="279" r:id="rId19"/>
    <p:sldId id="278" r:id="rId20"/>
    <p:sldId id="276" r:id="rId21"/>
    <p:sldId id="277" r:id="rId22"/>
    <p:sldId id="280" r:id="rId23"/>
    <p:sldId id="271" r:id="rId24"/>
    <p:sldId id="272" r:id="rId25"/>
    <p:sldId id="281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91" autoAdjust="0"/>
  </p:normalViewPr>
  <p:slideViewPr>
    <p:cSldViewPr snapToGrid="0">
      <p:cViewPr varScale="1">
        <p:scale>
          <a:sx n="76" d="100"/>
          <a:sy n="76" d="100"/>
        </p:scale>
        <p:origin x="9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 Kona" userId="bcacea1484358528" providerId="LiveId" clId="{7DDB6066-FD1F-48AA-94DC-BA1C7F7F1A73}"/>
    <pc:docChg chg="custSel modSld">
      <pc:chgData name="Sec Kona" userId="bcacea1484358528" providerId="LiveId" clId="{7DDB6066-FD1F-48AA-94DC-BA1C7F7F1A73}" dt="2023-06-23T08:48:09.413" v="0" actId="478"/>
      <pc:docMkLst>
        <pc:docMk/>
      </pc:docMkLst>
      <pc:sldChg chg="addSp delSp modSp mod delAnim">
        <pc:chgData name="Sec Kona" userId="bcacea1484358528" providerId="LiveId" clId="{7DDB6066-FD1F-48AA-94DC-BA1C7F7F1A73}" dt="2023-06-23T08:48:09.413" v="0" actId="478"/>
        <pc:sldMkLst>
          <pc:docMk/>
          <pc:sldMk cId="851358924" sldId="281"/>
        </pc:sldMkLst>
        <pc:spChg chg="add mod">
          <ac:chgData name="Sec Kona" userId="bcacea1484358528" providerId="LiveId" clId="{7DDB6066-FD1F-48AA-94DC-BA1C7F7F1A73}" dt="2023-06-23T08:48:09.413" v="0" actId="478"/>
          <ac:spMkLst>
            <pc:docMk/>
            <pc:sldMk cId="851358924" sldId="281"/>
            <ac:spMk id="6" creationId="{C27EC496-8147-0A60-D41A-9C813779A585}"/>
          </ac:spMkLst>
        </pc:spChg>
        <pc:picChg chg="del">
          <ac:chgData name="Sec Kona" userId="bcacea1484358528" providerId="LiveId" clId="{7DDB6066-FD1F-48AA-94DC-BA1C7F7F1A73}" dt="2023-06-23T08:48:09.413" v="0" actId="478"/>
          <ac:picMkLst>
            <pc:docMk/>
            <pc:sldMk cId="851358924" sldId="281"/>
            <ac:picMk id="4" creationId="{78B8191C-3E3D-0852-7747-8861C8283C10}"/>
          </ac:picMkLst>
        </pc:picChg>
      </pc:sldChg>
    </pc:docChg>
  </pc:docChgLst>
  <pc:docChgLst>
    <pc:chgData name="Sec Kona" userId="bcacea1484358528" providerId="LiveId" clId="{451B60EB-6544-4484-8D05-EE72720A3CE0}"/>
    <pc:docChg chg="undo redo custSel addSld delSld modSld sldOrd">
      <pc:chgData name="Sec Kona" userId="bcacea1484358528" providerId="LiveId" clId="{451B60EB-6544-4484-8D05-EE72720A3CE0}" dt="2023-06-17T13:03:09.503" v="5818" actId="20577"/>
      <pc:docMkLst>
        <pc:docMk/>
      </pc:docMkLst>
      <pc:sldChg chg="modSp mod">
        <pc:chgData name="Sec Kona" userId="bcacea1484358528" providerId="LiveId" clId="{451B60EB-6544-4484-8D05-EE72720A3CE0}" dt="2023-06-17T09:11:38.320" v="176" actId="120"/>
        <pc:sldMkLst>
          <pc:docMk/>
          <pc:sldMk cId="1739945798" sldId="256"/>
        </pc:sldMkLst>
        <pc:spChg chg="mod">
          <ac:chgData name="Sec Kona" userId="bcacea1484358528" providerId="LiveId" clId="{451B60EB-6544-4484-8D05-EE72720A3CE0}" dt="2023-06-17T09:09:33.016" v="97" actId="20577"/>
          <ac:spMkLst>
            <pc:docMk/>
            <pc:sldMk cId="1739945798" sldId="256"/>
            <ac:spMk id="2" creationId="{D4F73EE8-564C-57E5-FA72-B556880F2893}"/>
          </ac:spMkLst>
        </pc:spChg>
        <pc:spChg chg="mod">
          <ac:chgData name="Sec Kona" userId="bcacea1484358528" providerId="LiveId" clId="{451B60EB-6544-4484-8D05-EE72720A3CE0}" dt="2023-06-17T09:11:38.320" v="176" actId="120"/>
          <ac:spMkLst>
            <pc:docMk/>
            <pc:sldMk cId="1739945798" sldId="256"/>
            <ac:spMk id="3" creationId="{ECA05C06-98E9-9FD1-83D4-E16D1142E1B1}"/>
          </ac:spMkLst>
        </pc:spChg>
      </pc:sldChg>
      <pc:sldChg chg="addSp delSp modSp mod modClrScheme chgLayout">
        <pc:chgData name="Sec Kona" userId="bcacea1484358528" providerId="LiveId" clId="{451B60EB-6544-4484-8D05-EE72720A3CE0}" dt="2023-06-17T11:03:45.687" v="3241" actId="20577"/>
        <pc:sldMkLst>
          <pc:docMk/>
          <pc:sldMk cId="3200519122" sldId="257"/>
        </pc:sldMkLst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2" creationId="{D0F35538-F808-E6E1-AA82-30EFD96D07C1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3" creationId="{F7FACE4E-7A0C-790C-17A5-3A9008651CF1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4" creationId="{D921EEBA-478C-0049-F8AE-2CAB6D530C7F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6" creationId="{8745BEC9-5597-B05B-9AE1-51FD7981F7AF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8" creationId="{18B07AE8-4A60-50D0-A977-62ACAB51A670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9" creationId="{04E5CBA8-B3E3-9564-1A16-391D5C836F58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10" creationId="{24A0D02C-1C42-30E4-178C-BE7DF5F2B5FA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11" creationId="{54014EAD-698E-C75A-6172-B53F27409E80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12" creationId="{7699D8C9-B9AC-104C-2F49-A3F0D93A1CA2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13" creationId="{131397C6-E241-F45F-00F0-E28AC0526D99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14" creationId="{6DA12EA8-6FE6-85BD-EA31-40DC2BDF6443}"/>
          </ac:spMkLst>
        </pc:spChg>
        <pc:spChg chg="add mod ord">
          <ac:chgData name="Sec Kona" userId="bcacea1484358528" providerId="LiveId" clId="{451B60EB-6544-4484-8D05-EE72720A3CE0}" dt="2023-06-17T11:03:45.687" v="3241" actId="20577"/>
          <ac:spMkLst>
            <pc:docMk/>
            <pc:sldMk cId="3200519122" sldId="257"/>
            <ac:spMk id="15" creationId="{014AFA4F-055B-BF28-05D3-C6F961077303}"/>
          </ac:spMkLst>
        </pc:spChg>
        <pc:spChg chg="add del mod ord">
          <ac:chgData name="Sec Kona" userId="bcacea1484358528" providerId="LiveId" clId="{451B60EB-6544-4484-8D05-EE72720A3CE0}" dt="2023-06-17T10:17:04.674" v="2180" actId="478"/>
          <ac:spMkLst>
            <pc:docMk/>
            <pc:sldMk cId="3200519122" sldId="257"/>
            <ac:spMk id="16" creationId="{67D9123B-1577-9CDE-BC0D-47C8CA031F39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17" creationId="{449D1A91-7D88-F28E-4A19-D1A6097BE4E2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18" creationId="{48C5DB01-E767-A668-A9FB-6A8E8EDF4CFA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19" creationId="{F82CAE0A-252A-9F27-5C4D-A17F906FC2B1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22" creationId="{99AC40E3-B300-66B1-532F-923C23D6F1F5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24" creationId="{941527C3-5661-0DDF-9F40-AEA3CE3DC9CB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25" creationId="{B7967E1D-F304-8E47-9176-4D6C45F0103A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28" creationId="{4A21C3E2-6FA9-E779-1D38-F0F84F354E40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29" creationId="{933ACEE4-4807-59D6-131E-A3C1ED01D908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30" creationId="{87FD38DF-18BA-0A06-9C2B-D9E1C9D9E109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31" creationId="{29F73664-A3B0-DA51-316D-4CE3B9ACB766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33" creationId="{19042CFE-118A-C1B4-4EC6-3419731FF453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34" creationId="{1E3C6BFD-FD46-46DD-FEBE-C7B81F43BFC6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36" creationId="{F9DE4E0E-DC5F-54A2-DE85-3251D8E48058}"/>
          </ac:spMkLst>
        </pc:spChg>
        <pc:spChg chg="mod">
          <ac:chgData name="Sec Kona" userId="bcacea1484358528" providerId="LiveId" clId="{451B60EB-6544-4484-8D05-EE72720A3CE0}" dt="2023-06-17T10:15:41.599" v="2132" actId="3064"/>
          <ac:spMkLst>
            <pc:docMk/>
            <pc:sldMk cId="3200519122" sldId="257"/>
            <ac:spMk id="39" creationId="{21CFA214-201C-E88F-93DA-C69DF6A0C475}"/>
          </ac:spMkLst>
        </pc:spChg>
        <pc:grpChg chg="mod">
          <ac:chgData name="Sec Kona" userId="bcacea1484358528" providerId="LiveId" clId="{451B60EB-6544-4484-8D05-EE72720A3CE0}" dt="2023-06-17T10:17:12.283" v="2181" actId="1076"/>
          <ac:grpSpMkLst>
            <pc:docMk/>
            <pc:sldMk cId="3200519122" sldId="257"/>
            <ac:grpSpMk id="35" creationId="{F6A3C4A4-6C19-D7C0-1E5B-2685FF278A76}"/>
          </ac:grpSpMkLst>
        </pc:grpChg>
        <pc:cxnChg chg="mod">
          <ac:chgData name="Sec Kona" userId="bcacea1484358528" providerId="LiveId" clId="{451B60EB-6544-4484-8D05-EE72720A3CE0}" dt="2023-06-17T10:15:41.599" v="2132" actId="3064"/>
          <ac:cxnSpMkLst>
            <pc:docMk/>
            <pc:sldMk cId="3200519122" sldId="257"/>
            <ac:cxnSpMk id="7" creationId="{AC643979-1E98-66E9-1BD9-741C9B3BA005}"/>
          </ac:cxnSpMkLst>
        </pc:cxnChg>
      </pc:sldChg>
      <pc:sldChg chg="addSp delSp modSp mod modClrScheme chgLayout">
        <pc:chgData name="Sec Kona" userId="bcacea1484358528" providerId="LiveId" clId="{451B60EB-6544-4484-8D05-EE72720A3CE0}" dt="2023-06-17T12:16:17.777" v="5767" actId="20577"/>
        <pc:sldMkLst>
          <pc:docMk/>
          <pc:sldMk cId="4027083096" sldId="258"/>
        </pc:sldMkLst>
        <pc:spChg chg="add del mod ord">
          <ac:chgData name="Sec Kona" userId="bcacea1484358528" providerId="LiveId" clId="{451B60EB-6544-4484-8D05-EE72720A3CE0}" dt="2023-06-17T10:06:33.214" v="1966" actId="700"/>
          <ac:spMkLst>
            <pc:docMk/>
            <pc:sldMk cId="4027083096" sldId="258"/>
            <ac:spMk id="2" creationId="{9A0E273A-A629-F301-CEC2-CA6A5D78A8E9}"/>
          </ac:spMkLst>
        </pc:spChg>
        <pc:spChg chg="add del mod ord">
          <ac:chgData name="Sec Kona" userId="bcacea1484358528" providerId="LiveId" clId="{451B60EB-6544-4484-8D05-EE72720A3CE0}" dt="2023-06-17T10:06:33.214" v="1966" actId="700"/>
          <ac:spMkLst>
            <pc:docMk/>
            <pc:sldMk cId="4027083096" sldId="258"/>
            <ac:spMk id="3" creationId="{386565C7-12AE-1D63-6E3C-8783074F0C71}"/>
          </ac:spMkLst>
        </pc:spChg>
        <pc:spChg chg="add mod ord">
          <ac:chgData name="Sec Kona" userId="bcacea1484358528" providerId="LiveId" clId="{451B60EB-6544-4484-8D05-EE72720A3CE0}" dt="2023-06-17T10:54:57.908" v="3114" actId="20577"/>
          <ac:spMkLst>
            <pc:docMk/>
            <pc:sldMk cId="4027083096" sldId="258"/>
            <ac:spMk id="4" creationId="{F9EE9254-C98D-1DC4-284C-1AE5D3FFD119}"/>
          </ac:spMkLst>
        </pc:spChg>
        <pc:spChg chg="add mod ord">
          <ac:chgData name="Sec Kona" userId="bcacea1484358528" providerId="LiveId" clId="{451B60EB-6544-4484-8D05-EE72720A3CE0}" dt="2023-06-17T12:16:17.777" v="5767" actId="20577"/>
          <ac:spMkLst>
            <pc:docMk/>
            <pc:sldMk cId="4027083096" sldId="258"/>
            <ac:spMk id="5" creationId="{EDB1A208-FEB7-981A-3E51-993205B8970B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8" creationId="{A0103A4B-6235-796F-1805-12F862748392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10" creationId="{F2DC0AB5-4C6E-EB67-2E34-2D67A32AA8E0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12" creationId="{9BFED4D5-ADBB-8D2D-806C-9E13870D378F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13" creationId="{115717E7-EF43-26A5-120F-8839C743AA3D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14" creationId="{FDCF4C65-66B2-E67A-5852-F63B4A4BE714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15" creationId="{7037D011-4280-CD40-D5F5-E39E7AC0E2FA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16" creationId="{0FEDB1E7-6FBB-5DF2-2CFB-85F8E90922E9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17" creationId="{8F7837C4-903E-C160-188F-30011CCADC72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18" creationId="{8B65F650-A427-E7AA-3229-165418DF750B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19" creationId="{81D25A78-CB3D-27D3-B65B-DADD088E18A1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20" creationId="{5787CF88-319F-A6D3-11B7-8739CDEC3ABA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21" creationId="{02842782-6272-18F4-FBDA-D583E69AFB89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22" creationId="{881A33F9-EFF9-5784-19F5-8E7950EF885F}"/>
          </ac:spMkLst>
        </pc:spChg>
        <pc:spChg chg="mod">
          <ac:chgData name="Sec Kona" userId="bcacea1484358528" providerId="LiveId" clId="{451B60EB-6544-4484-8D05-EE72720A3CE0}" dt="2023-06-17T10:08:42.658" v="2017"/>
          <ac:spMkLst>
            <pc:docMk/>
            <pc:sldMk cId="4027083096" sldId="258"/>
            <ac:spMk id="23" creationId="{2049F46F-AB7C-5576-0F39-1C2FED4E4670}"/>
          </ac:spMkLst>
        </pc:spChg>
        <pc:spChg chg="mod">
          <ac:chgData name="Sec Kona" userId="bcacea1484358528" providerId="LiveId" clId="{451B60EB-6544-4484-8D05-EE72720A3CE0}" dt="2023-06-17T10:07:59.943" v="1983" actId="255"/>
          <ac:spMkLst>
            <pc:docMk/>
            <pc:sldMk cId="4027083096" sldId="258"/>
            <ac:spMk id="42" creationId="{7A8263D0-9AFB-FECD-05BF-398ACDDF2899}"/>
          </ac:spMkLst>
        </pc:spChg>
        <pc:spChg chg="mod">
          <ac:chgData name="Sec Kona" userId="bcacea1484358528" providerId="LiveId" clId="{451B60EB-6544-4484-8D05-EE72720A3CE0}" dt="2023-06-17T10:12:37.040" v="2068" actId="20577"/>
          <ac:spMkLst>
            <pc:docMk/>
            <pc:sldMk cId="4027083096" sldId="258"/>
            <ac:spMk id="43" creationId="{91643A4F-1E7B-C0E2-687D-7B3FDDCF60DD}"/>
          </ac:spMkLst>
        </pc:spChg>
        <pc:spChg chg="del mod">
          <ac:chgData name="Sec Kona" userId="bcacea1484358528" providerId="LiveId" clId="{451B60EB-6544-4484-8D05-EE72720A3CE0}" dt="2023-06-17T10:10:10.193" v="2027" actId="478"/>
          <ac:spMkLst>
            <pc:docMk/>
            <pc:sldMk cId="4027083096" sldId="258"/>
            <ac:spMk id="44" creationId="{757AC837-7E19-285A-6319-52331889A653}"/>
          </ac:spMkLst>
        </pc:spChg>
        <pc:spChg chg="mod">
          <ac:chgData name="Sec Kona" userId="bcacea1484358528" providerId="LiveId" clId="{451B60EB-6544-4484-8D05-EE72720A3CE0}" dt="2023-06-17T10:10:47.760" v="2032" actId="1076"/>
          <ac:spMkLst>
            <pc:docMk/>
            <pc:sldMk cId="4027083096" sldId="258"/>
            <ac:spMk id="45" creationId="{DB41F655-B18E-0928-4CDE-A25636B998B1}"/>
          </ac:spMkLst>
        </pc:spChg>
        <pc:spChg chg="del mod">
          <ac:chgData name="Sec Kona" userId="bcacea1484358528" providerId="LiveId" clId="{451B60EB-6544-4484-8D05-EE72720A3CE0}" dt="2023-06-17T10:10:20.499" v="2029" actId="478"/>
          <ac:spMkLst>
            <pc:docMk/>
            <pc:sldMk cId="4027083096" sldId="258"/>
            <ac:spMk id="46" creationId="{AE5C1C5C-DB8D-FE8C-A43C-834E3E718BB5}"/>
          </ac:spMkLst>
        </pc:spChg>
        <pc:spChg chg="del mod">
          <ac:chgData name="Sec Kona" userId="bcacea1484358528" providerId="LiveId" clId="{451B60EB-6544-4484-8D05-EE72720A3CE0}" dt="2023-06-17T10:13:00.225" v="2069" actId="478"/>
          <ac:spMkLst>
            <pc:docMk/>
            <pc:sldMk cId="4027083096" sldId="258"/>
            <ac:spMk id="47" creationId="{179FA5E9-668E-A0A0-4804-DA9EB5014889}"/>
          </ac:spMkLst>
        </pc:spChg>
        <pc:spChg chg="mod">
          <ac:chgData name="Sec Kona" userId="bcacea1484358528" providerId="LiveId" clId="{451B60EB-6544-4484-8D05-EE72720A3CE0}" dt="2023-06-17T10:13:27.575" v="2080" actId="1076"/>
          <ac:spMkLst>
            <pc:docMk/>
            <pc:sldMk cId="4027083096" sldId="258"/>
            <ac:spMk id="48" creationId="{D6A8E965-67B5-8D13-7FDF-2BD578FFF7DC}"/>
          </ac:spMkLst>
        </pc:spChg>
        <pc:spChg chg="mod">
          <ac:chgData name="Sec Kona" userId="bcacea1484358528" providerId="LiveId" clId="{451B60EB-6544-4484-8D05-EE72720A3CE0}" dt="2023-06-17T10:13:31.993" v="2081" actId="1076"/>
          <ac:spMkLst>
            <pc:docMk/>
            <pc:sldMk cId="4027083096" sldId="258"/>
            <ac:spMk id="49" creationId="{0250AE99-9049-CA95-BA2F-3F2E73D64050}"/>
          </ac:spMkLst>
        </pc:spChg>
        <pc:spChg chg="mod">
          <ac:chgData name="Sec Kona" userId="bcacea1484358528" providerId="LiveId" clId="{451B60EB-6544-4484-8D05-EE72720A3CE0}" dt="2023-06-17T10:13:45.614" v="2088" actId="1076"/>
          <ac:spMkLst>
            <pc:docMk/>
            <pc:sldMk cId="4027083096" sldId="258"/>
            <ac:spMk id="87" creationId="{BF9735A9-6FA9-617A-FC6D-CECCBB5FE48C}"/>
          </ac:spMkLst>
        </pc:spChg>
        <pc:spChg chg="del mod">
          <ac:chgData name="Sec Kona" userId="bcacea1484358528" providerId="LiveId" clId="{451B60EB-6544-4484-8D05-EE72720A3CE0}" dt="2023-06-17T10:13:13.001" v="2072" actId="478"/>
          <ac:spMkLst>
            <pc:docMk/>
            <pc:sldMk cId="4027083096" sldId="258"/>
            <ac:spMk id="88" creationId="{321E4D9B-5831-C45F-EF64-2FD5ED136E17}"/>
          </ac:spMkLst>
        </pc:spChg>
        <pc:spChg chg="mod">
          <ac:chgData name="Sec Kona" userId="bcacea1484358528" providerId="LiveId" clId="{451B60EB-6544-4484-8D05-EE72720A3CE0}" dt="2023-06-17T10:13:36.834" v="2082" actId="1076"/>
          <ac:spMkLst>
            <pc:docMk/>
            <pc:sldMk cId="4027083096" sldId="258"/>
            <ac:spMk id="89" creationId="{D8BDE44B-73A8-DD21-1419-D814218915A3}"/>
          </ac:spMkLst>
        </pc:spChg>
        <pc:spChg chg="mod">
          <ac:chgData name="Sec Kona" userId="bcacea1484358528" providerId="LiveId" clId="{451B60EB-6544-4484-8D05-EE72720A3CE0}" dt="2023-06-17T10:07:59.943" v="1983" actId="255"/>
          <ac:spMkLst>
            <pc:docMk/>
            <pc:sldMk cId="4027083096" sldId="258"/>
            <ac:spMk id="90" creationId="{822375B9-B011-4E29-F9DA-3323F9EB8D10}"/>
          </ac:spMkLst>
        </pc:spChg>
        <pc:spChg chg="mod">
          <ac:chgData name="Sec Kona" userId="bcacea1484358528" providerId="LiveId" clId="{451B60EB-6544-4484-8D05-EE72720A3CE0}" dt="2023-06-17T10:07:59.943" v="1983" actId="255"/>
          <ac:spMkLst>
            <pc:docMk/>
            <pc:sldMk cId="4027083096" sldId="258"/>
            <ac:spMk id="92" creationId="{84C0A943-7467-30F6-AC90-19485465CAF2}"/>
          </ac:spMkLst>
        </pc:spChg>
        <pc:spChg chg="mod">
          <ac:chgData name="Sec Kona" userId="bcacea1484358528" providerId="LiveId" clId="{451B60EB-6544-4484-8D05-EE72720A3CE0}" dt="2023-06-17T10:08:55.336" v="2025" actId="20577"/>
          <ac:spMkLst>
            <pc:docMk/>
            <pc:sldMk cId="4027083096" sldId="258"/>
            <ac:spMk id="94" creationId="{CF2ECFDD-3C61-26BB-F1BB-FA9C2614CB90}"/>
          </ac:spMkLst>
        </pc:spChg>
        <pc:grpChg chg="add mod">
          <ac:chgData name="Sec Kona" userId="bcacea1484358528" providerId="LiveId" clId="{451B60EB-6544-4484-8D05-EE72720A3CE0}" dt="2023-06-17T10:08:51.189" v="2018" actId="1076"/>
          <ac:grpSpMkLst>
            <pc:docMk/>
            <pc:sldMk cId="4027083096" sldId="258"/>
            <ac:grpSpMk id="6" creationId="{62882B2E-8F78-6CF5-DE77-17659CCD81EF}"/>
          </ac:grpSpMkLst>
        </pc:grpChg>
        <pc:grpChg chg="mod">
          <ac:chgData name="Sec Kona" userId="bcacea1484358528" providerId="LiveId" clId="{451B60EB-6544-4484-8D05-EE72720A3CE0}" dt="2023-06-17T10:08:42.658" v="2017"/>
          <ac:grpSpMkLst>
            <pc:docMk/>
            <pc:sldMk cId="4027083096" sldId="258"/>
            <ac:grpSpMk id="7" creationId="{DD1AFCD9-ADF7-82A4-92ED-0EEC36647ACA}"/>
          </ac:grpSpMkLst>
        </pc:grpChg>
        <pc:grpChg chg="mod">
          <ac:chgData name="Sec Kona" userId="bcacea1484358528" providerId="LiveId" clId="{451B60EB-6544-4484-8D05-EE72720A3CE0}" dt="2023-06-17T10:08:42.658" v="2017"/>
          <ac:grpSpMkLst>
            <pc:docMk/>
            <pc:sldMk cId="4027083096" sldId="258"/>
            <ac:grpSpMk id="9" creationId="{C66BE504-3B95-6A3C-4A2E-6A2D0F174199}"/>
          </ac:grpSpMkLst>
        </pc:grpChg>
        <pc:grpChg chg="mod">
          <ac:chgData name="Sec Kona" userId="bcacea1484358528" providerId="LiveId" clId="{451B60EB-6544-4484-8D05-EE72720A3CE0}" dt="2023-06-17T10:08:42.658" v="2017"/>
          <ac:grpSpMkLst>
            <pc:docMk/>
            <pc:sldMk cId="4027083096" sldId="258"/>
            <ac:grpSpMk id="11" creationId="{7E9B9D45-4366-B83A-C870-AF2AE45A0AF3}"/>
          </ac:grpSpMkLst>
        </pc:grpChg>
        <pc:grpChg chg="mod">
          <ac:chgData name="Sec Kona" userId="bcacea1484358528" providerId="LiveId" clId="{451B60EB-6544-4484-8D05-EE72720A3CE0}" dt="2023-06-11T11:04:40.431" v="17" actId="164"/>
          <ac:grpSpMkLst>
            <pc:docMk/>
            <pc:sldMk cId="4027083096" sldId="258"/>
            <ac:grpSpMk id="93" creationId="{7FBAC7A3-AB3F-F774-11EA-BEAF2791AC5F}"/>
          </ac:grpSpMkLst>
        </pc:grpChg>
        <pc:grpChg chg="add mod">
          <ac:chgData name="Sec Kona" userId="bcacea1484358528" providerId="LiveId" clId="{451B60EB-6544-4484-8D05-EE72720A3CE0}" dt="2023-06-17T10:07:31.515" v="1982" actId="14100"/>
          <ac:grpSpMkLst>
            <pc:docMk/>
            <pc:sldMk cId="4027083096" sldId="258"/>
            <ac:grpSpMk id="95" creationId="{DC1C059E-D64C-3D8B-13EF-EB38CC550712}"/>
          </ac:grpSpMkLst>
        </pc:grpChg>
        <pc:cxnChg chg="mod">
          <ac:chgData name="Sec Kona" userId="bcacea1484358528" providerId="LiveId" clId="{451B60EB-6544-4484-8D05-EE72720A3CE0}" dt="2023-06-17T10:08:42.658" v="2017"/>
          <ac:cxnSpMkLst>
            <pc:docMk/>
            <pc:sldMk cId="4027083096" sldId="258"/>
            <ac:cxnSpMk id="24" creationId="{6A308E41-B8DB-1E6B-2726-09679C2D0A1B}"/>
          </ac:cxnSpMkLst>
        </pc:cxnChg>
        <pc:cxnChg chg="mod">
          <ac:chgData name="Sec Kona" userId="bcacea1484358528" providerId="LiveId" clId="{451B60EB-6544-4484-8D05-EE72720A3CE0}" dt="2023-06-17T10:08:42.658" v="2017"/>
          <ac:cxnSpMkLst>
            <pc:docMk/>
            <pc:sldMk cId="4027083096" sldId="258"/>
            <ac:cxnSpMk id="25" creationId="{94E04C91-EB40-2C7A-1C46-778319369274}"/>
          </ac:cxnSpMkLst>
        </pc:cxnChg>
        <pc:cxnChg chg="mod">
          <ac:chgData name="Sec Kona" userId="bcacea1484358528" providerId="LiveId" clId="{451B60EB-6544-4484-8D05-EE72720A3CE0}" dt="2023-06-17T10:08:42.658" v="2017"/>
          <ac:cxnSpMkLst>
            <pc:docMk/>
            <pc:sldMk cId="4027083096" sldId="258"/>
            <ac:cxnSpMk id="26" creationId="{164CA313-8AAF-3944-7055-9BBF95437505}"/>
          </ac:cxnSpMkLst>
        </pc:cxnChg>
        <pc:cxnChg chg="mod">
          <ac:chgData name="Sec Kona" userId="bcacea1484358528" providerId="LiveId" clId="{451B60EB-6544-4484-8D05-EE72720A3CE0}" dt="2023-06-17T10:08:42.658" v="2017"/>
          <ac:cxnSpMkLst>
            <pc:docMk/>
            <pc:sldMk cId="4027083096" sldId="258"/>
            <ac:cxnSpMk id="27" creationId="{7C5503D1-D8FE-8656-77C2-088DB70A98CF}"/>
          </ac:cxnSpMkLst>
        </pc:cxnChg>
        <pc:cxnChg chg="mod">
          <ac:chgData name="Sec Kona" userId="bcacea1484358528" providerId="LiveId" clId="{451B60EB-6544-4484-8D05-EE72720A3CE0}" dt="2023-06-17T10:08:42.658" v="2017"/>
          <ac:cxnSpMkLst>
            <pc:docMk/>
            <pc:sldMk cId="4027083096" sldId="258"/>
            <ac:cxnSpMk id="28" creationId="{A8C1F473-5B37-D7C3-4524-D38B7D0476BB}"/>
          </ac:cxnSpMkLst>
        </pc:cxnChg>
        <pc:cxnChg chg="mod">
          <ac:chgData name="Sec Kona" userId="bcacea1484358528" providerId="LiveId" clId="{451B60EB-6544-4484-8D05-EE72720A3CE0}" dt="2023-06-17T10:08:42.658" v="2017"/>
          <ac:cxnSpMkLst>
            <pc:docMk/>
            <pc:sldMk cId="4027083096" sldId="258"/>
            <ac:cxnSpMk id="29" creationId="{EA36722B-CB67-4FE7-24DF-1C0F1AB6C057}"/>
          </ac:cxnSpMkLst>
        </pc:cxnChg>
        <pc:cxnChg chg="mod">
          <ac:chgData name="Sec Kona" userId="bcacea1484358528" providerId="LiveId" clId="{451B60EB-6544-4484-8D05-EE72720A3CE0}" dt="2023-06-17T10:08:42.658" v="2017"/>
          <ac:cxnSpMkLst>
            <pc:docMk/>
            <pc:sldMk cId="4027083096" sldId="258"/>
            <ac:cxnSpMk id="30" creationId="{789E8003-4C81-9618-D1D5-8F70D1F7DBFD}"/>
          </ac:cxnSpMkLst>
        </pc:cxnChg>
        <pc:cxnChg chg="mod">
          <ac:chgData name="Sec Kona" userId="bcacea1484358528" providerId="LiveId" clId="{451B60EB-6544-4484-8D05-EE72720A3CE0}" dt="2023-06-17T10:10:10.193" v="2027" actId="478"/>
          <ac:cxnSpMkLst>
            <pc:docMk/>
            <pc:sldMk cId="4027083096" sldId="258"/>
            <ac:cxnSpMk id="58" creationId="{EC99B9A7-A8AB-6E46-2CB2-534E7C9923C2}"/>
          </ac:cxnSpMkLst>
        </pc:cxnChg>
        <pc:cxnChg chg="del mod">
          <ac:chgData name="Sec Kona" userId="bcacea1484358528" providerId="LiveId" clId="{451B60EB-6544-4484-8D05-EE72720A3CE0}" dt="2023-06-17T10:10:13.504" v="2028" actId="478"/>
          <ac:cxnSpMkLst>
            <pc:docMk/>
            <pc:sldMk cId="4027083096" sldId="258"/>
            <ac:cxnSpMk id="64" creationId="{43FEF29B-F1B1-1036-FCA4-F5C13C9D19E8}"/>
          </ac:cxnSpMkLst>
        </pc:cxnChg>
        <pc:cxnChg chg="mod">
          <ac:chgData name="Sec Kona" userId="bcacea1484358528" providerId="LiveId" clId="{451B60EB-6544-4484-8D05-EE72720A3CE0}" dt="2023-06-17T10:13:00.225" v="2069" actId="478"/>
          <ac:cxnSpMkLst>
            <pc:docMk/>
            <pc:sldMk cId="4027083096" sldId="258"/>
            <ac:cxnSpMk id="67" creationId="{1089152E-ACF2-BB68-42B4-6B99CBD769BB}"/>
          </ac:cxnSpMkLst>
        </pc:cxnChg>
        <pc:cxnChg chg="del mod">
          <ac:chgData name="Sec Kona" userId="bcacea1484358528" providerId="LiveId" clId="{451B60EB-6544-4484-8D05-EE72720A3CE0}" dt="2023-06-17T10:10:23.768" v="2030" actId="478"/>
          <ac:cxnSpMkLst>
            <pc:docMk/>
            <pc:sldMk cId="4027083096" sldId="258"/>
            <ac:cxnSpMk id="72" creationId="{15AA2BF9-F6B5-9C66-7A3D-A494B788B33A}"/>
          </ac:cxnSpMkLst>
        </pc:cxnChg>
        <pc:cxnChg chg="del mod">
          <ac:chgData name="Sec Kona" userId="bcacea1484358528" providerId="LiveId" clId="{451B60EB-6544-4484-8D05-EE72720A3CE0}" dt="2023-06-17T10:13:02.870" v="2070" actId="478"/>
          <ac:cxnSpMkLst>
            <pc:docMk/>
            <pc:sldMk cId="4027083096" sldId="258"/>
            <ac:cxnSpMk id="74" creationId="{D279CE7E-A1AB-EDFE-FDBD-2AF0B0BDB8BE}"/>
          </ac:cxnSpMkLst>
        </pc:cxnChg>
        <pc:cxnChg chg="mod">
          <ac:chgData name="Sec Kona" userId="bcacea1484358528" providerId="LiveId" clId="{451B60EB-6544-4484-8D05-EE72720A3CE0}" dt="2023-06-17T10:13:31.993" v="2081" actId="1076"/>
          <ac:cxnSpMkLst>
            <pc:docMk/>
            <pc:sldMk cId="4027083096" sldId="258"/>
            <ac:cxnSpMk id="76" creationId="{B7DC06FE-AF73-B916-ADAA-B8ECF4482FD5}"/>
          </ac:cxnSpMkLst>
        </pc:cxnChg>
      </pc:sldChg>
      <pc:sldChg chg="modSp new mod">
        <pc:chgData name="Sec Kona" userId="bcacea1484358528" providerId="LiveId" clId="{451B60EB-6544-4484-8D05-EE72720A3CE0}" dt="2023-06-17T13:03:01.987" v="5814" actId="20577"/>
        <pc:sldMkLst>
          <pc:docMk/>
          <pc:sldMk cId="923496484" sldId="259"/>
        </pc:sldMkLst>
        <pc:spChg chg="mod">
          <ac:chgData name="Sec Kona" userId="bcacea1484358528" providerId="LiveId" clId="{451B60EB-6544-4484-8D05-EE72720A3CE0}" dt="2023-06-17T09:12:10.376" v="184" actId="20577"/>
          <ac:spMkLst>
            <pc:docMk/>
            <pc:sldMk cId="923496484" sldId="259"/>
            <ac:spMk id="2" creationId="{CDC9334A-B72C-8E4B-DD12-361C76508E15}"/>
          </ac:spMkLst>
        </pc:spChg>
        <pc:spChg chg="mod">
          <ac:chgData name="Sec Kona" userId="bcacea1484358528" providerId="LiveId" clId="{451B60EB-6544-4484-8D05-EE72720A3CE0}" dt="2023-06-17T13:03:01.987" v="5814" actId="20577"/>
          <ac:spMkLst>
            <pc:docMk/>
            <pc:sldMk cId="923496484" sldId="259"/>
            <ac:spMk id="3" creationId="{F4EDC64A-1E10-1367-A4B6-020BFE2BB8B2}"/>
          </ac:spMkLst>
        </pc:spChg>
      </pc:sldChg>
      <pc:sldChg chg="modSp new mod">
        <pc:chgData name="Sec Kona" userId="bcacea1484358528" providerId="LiveId" clId="{451B60EB-6544-4484-8D05-EE72720A3CE0}" dt="2023-06-17T12:09:37.881" v="5604" actId="20577"/>
        <pc:sldMkLst>
          <pc:docMk/>
          <pc:sldMk cId="3566292699" sldId="260"/>
        </pc:sldMkLst>
        <pc:spChg chg="mod">
          <ac:chgData name="Sec Kona" userId="bcacea1484358528" providerId="LiveId" clId="{451B60EB-6544-4484-8D05-EE72720A3CE0}" dt="2023-06-17T12:09:37.881" v="5604" actId="20577"/>
          <ac:spMkLst>
            <pc:docMk/>
            <pc:sldMk cId="3566292699" sldId="260"/>
            <ac:spMk id="2" creationId="{35B61828-9EE1-763F-4740-EDC165B71556}"/>
          </ac:spMkLst>
        </pc:spChg>
        <pc:spChg chg="mod">
          <ac:chgData name="Sec Kona" userId="bcacea1484358528" providerId="LiveId" clId="{451B60EB-6544-4484-8D05-EE72720A3CE0}" dt="2023-06-17T12:09:01.534" v="5592" actId="20577"/>
          <ac:spMkLst>
            <pc:docMk/>
            <pc:sldMk cId="3566292699" sldId="260"/>
            <ac:spMk id="3" creationId="{30AFAE2C-59B2-CDD5-E36B-8F81342514E2}"/>
          </ac:spMkLst>
        </pc:spChg>
      </pc:sldChg>
      <pc:sldChg chg="addSp modSp new mod modClrScheme chgLayout">
        <pc:chgData name="Sec Kona" userId="bcacea1484358528" providerId="LiveId" clId="{451B60EB-6544-4484-8D05-EE72720A3CE0}" dt="2023-06-17T12:17:20.237" v="5791" actId="20577"/>
        <pc:sldMkLst>
          <pc:docMk/>
          <pc:sldMk cId="2372680488" sldId="261"/>
        </pc:sldMkLst>
        <pc:spChg chg="mod ord">
          <ac:chgData name="Sec Kona" userId="bcacea1484358528" providerId="LiveId" clId="{451B60EB-6544-4484-8D05-EE72720A3CE0}" dt="2023-06-17T09:37:03.925" v="993" actId="20577"/>
          <ac:spMkLst>
            <pc:docMk/>
            <pc:sldMk cId="2372680488" sldId="261"/>
            <ac:spMk id="2" creationId="{FF9AC78D-1DBB-1093-AC2B-78054703303A}"/>
          </ac:spMkLst>
        </pc:spChg>
        <pc:spChg chg="mod ord">
          <ac:chgData name="Sec Kona" userId="bcacea1484358528" providerId="LiveId" clId="{451B60EB-6544-4484-8D05-EE72720A3CE0}" dt="2023-06-17T12:15:16.399" v="5742" actId="20577"/>
          <ac:spMkLst>
            <pc:docMk/>
            <pc:sldMk cId="2372680488" sldId="261"/>
            <ac:spMk id="3" creationId="{21957016-05FB-0EEB-B8C3-A2382E79DB39}"/>
          </ac:spMkLst>
        </pc:spChg>
        <pc:spChg chg="add mod ord">
          <ac:chgData name="Sec Kona" userId="bcacea1484358528" providerId="LiveId" clId="{451B60EB-6544-4484-8D05-EE72720A3CE0}" dt="2023-06-17T12:17:20.237" v="5791" actId="20577"/>
          <ac:spMkLst>
            <pc:docMk/>
            <pc:sldMk cId="2372680488" sldId="261"/>
            <ac:spMk id="4" creationId="{070E3D3E-28B6-EF5C-7FD1-221F8F417AFB}"/>
          </ac:spMkLst>
        </pc:spChg>
      </pc:sldChg>
      <pc:sldChg chg="addSp delSp modSp new mod modClrScheme chgLayout">
        <pc:chgData name="Sec Kona" userId="bcacea1484358528" providerId="LiveId" clId="{451B60EB-6544-4484-8D05-EE72720A3CE0}" dt="2023-06-17T09:58:18.870" v="1769" actId="20577"/>
        <pc:sldMkLst>
          <pc:docMk/>
          <pc:sldMk cId="9215635" sldId="262"/>
        </pc:sldMkLst>
        <pc:spChg chg="del mod ord">
          <ac:chgData name="Sec Kona" userId="bcacea1484358528" providerId="LiveId" clId="{451B60EB-6544-4484-8D05-EE72720A3CE0}" dt="2023-06-17T09:42:06.985" v="1220" actId="700"/>
          <ac:spMkLst>
            <pc:docMk/>
            <pc:sldMk cId="9215635" sldId="262"/>
            <ac:spMk id="2" creationId="{767C4A2A-E16F-2767-FE54-439CA540E0FF}"/>
          </ac:spMkLst>
        </pc:spChg>
        <pc:spChg chg="del mod ord">
          <ac:chgData name="Sec Kona" userId="bcacea1484358528" providerId="LiveId" clId="{451B60EB-6544-4484-8D05-EE72720A3CE0}" dt="2023-06-17T09:42:06.985" v="1220" actId="700"/>
          <ac:spMkLst>
            <pc:docMk/>
            <pc:sldMk cId="9215635" sldId="262"/>
            <ac:spMk id="3" creationId="{364ECA1B-AAA7-5586-683D-EEAE38E89956}"/>
          </ac:spMkLst>
        </pc:spChg>
        <pc:spChg chg="del">
          <ac:chgData name="Sec Kona" userId="bcacea1484358528" providerId="LiveId" clId="{451B60EB-6544-4484-8D05-EE72720A3CE0}" dt="2023-06-17T09:42:06.985" v="1220" actId="700"/>
          <ac:spMkLst>
            <pc:docMk/>
            <pc:sldMk cId="9215635" sldId="262"/>
            <ac:spMk id="4" creationId="{41EA0C5C-09D0-15D9-A43D-E78E14D9179A}"/>
          </ac:spMkLst>
        </pc:spChg>
        <pc:spChg chg="add mod ord">
          <ac:chgData name="Sec Kona" userId="bcacea1484358528" providerId="LiveId" clId="{451B60EB-6544-4484-8D05-EE72720A3CE0}" dt="2023-06-17T09:57:19.024" v="1728" actId="1076"/>
          <ac:spMkLst>
            <pc:docMk/>
            <pc:sldMk cId="9215635" sldId="262"/>
            <ac:spMk id="5" creationId="{BA668494-6D73-075F-2A3F-F3C9405FB37D}"/>
          </ac:spMkLst>
        </pc:spChg>
        <pc:spChg chg="add del mod ord">
          <ac:chgData name="Sec Kona" userId="bcacea1484358528" providerId="LiveId" clId="{451B60EB-6544-4484-8D05-EE72720A3CE0}" dt="2023-06-17T09:44:28.039" v="1259" actId="3680"/>
          <ac:spMkLst>
            <pc:docMk/>
            <pc:sldMk cId="9215635" sldId="262"/>
            <ac:spMk id="6" creationId="{B161D432-33E4-53DD-CBDA-94437DBB77E7}"/>
          </ac:spMkLst>
        </pc:spChg>
        <pc:graphicFrameChg chg="add del mod ord modGraphic">
          <ac:chgData name="Sec Kona" userId="bcacea1484358528" providerId="LiveId" clId="{451B60EB-6544-4484-8D05-EE72720A3CE0}" dt="2023-06-17T09:44:21.117" v="1258" actId="3680"/>
          <ac:graphicFrameMkLst>
            <pc:docMk/>
            <pc:sldMk cId="9215635" sldId="262"/>
            <ac:graphicFrameMk id="7" creationId="{CA9CA15D-96D8-FEE9-85F6-9B2E345ED629}"/>
          </ac:graphicFrameMkLst>
        </pc:graphicFrameChg>
        <pc:graphicFrameChg chg="add mod ord modGraphic">
          <ac:chgData name="Sec Kona" userId="bcacea1484358528" providerId="LiveId" clId="{451B60EB-6544-4484-8D05-EE72720A3CE0}" dt="2023-06-17T09:58:18.870" v="1769" actId="20577"/>
          <ac:graphicFrameMkLst>
            <pc:docMk/>
            <pc:sldMk cId="9215635" sldId="262"/>
            <ac:graphicFrameMk id="8" creationId="{6CF45A32-EA5D-14AD-4F31-F13BE5CDE664}"/>
          </ac:graphicFrameMkLst>
        </pc:graphicFrameChg>
      </pc:sldChg>
      <pc:sldChg chg="addSp delSp modSp new mod">
        <pc:chgData name="Sec Kona" userId="bcacea1484358528" providerId="LiveId" clId="{451B60EB-6544-4484-8D05-EE72720A3CE0}" dt="2023-06-17T10:54:39.289" v="3088" actId="20577"/>
        <pc:sldMkLst>
          <pc:docMk/>
          <pc:sldMk cId="2027996118" sldId="263"/>
        </pc:sldMkLst>
        <pc:spChg chg="mod">
          <ac:chgData name="Sec Kona" userId="bcacea1484358528" providerId="LiveId" clId="{451B60EB-6544-4484-8D05-EE72720A3CE0}" dt="2023-06-17T10:54:39.289" v="3088" actId="20577"/>
          <ac:spMkLst>
            <pc:docMk/>
            <pc:sldMk cId="2027996118" sldId="263"/>
            <ac:spMk id="2" creationId="{53D33D72-E985-83FE-E6C7-7F47A7F1C15C}"/>
          </ac:spMkLst>
        </pc:spChg>
        <pc:spChg chg="mod">
          <ac:chgData name="Sec Kona" userId="bcacea1484358528" providerId="LiveId" clId="{451B60EB-6544-4484-8D05-EE72720A3CE0}" dt="2023-06-17T10:54:32.920" v="3083" actId="21"/>
          <ac:spMkLst>
            <pc:docMk/>
            <pc:sldMk cId="2027996118" sldId="263"/>
            <ac:spMk id="3" creationId="{846881D3-0C36-D9A4-092D-4E294E0C6FDA}"/>
          </ac:spMkLst>
        </pc:spChg>
        <pc:spChg chg="add mod">
          <ac:chgData name="Sec Kona" userId="bcacea1484358528" providerId="LiveId" clId="{451B60EB-6544-4484-8D05-EE72720A3CE0}" dt="2023-06-17T10:34:20.890" v="2772" actId="207"/>
          <ac:spMkLst>
            <pc:docMk/>
            <pc:sldMk cId="2027996118" sldId="263"/>
            <ac:spMk id="8" creationId="{0FBAAD3B-7043-66CE-CC34-CF6E70ABE36A}"/>
          </ac:spMkLst>
        </pc:spChg>
        <pc:spChg chg="add mod">
          <ac:chgData name="Sec Kona" userId="bcacea1484358528" providerId="LiveId" clId="{451B60EB-6544-4484-8D05-EE72720A3CE0}" dt="2023-06-17T10:33:28.315" v="2769" actId="208"/>
          <ac:spMkLst>
            <pc:docMk/>
            <pc:sldMk cId="2027996118" sldId="263"/>
            <ac:spMk id="9" creationId="{2C9E5448-2B44-AB5D-7D94-70C127044632}"/>
          </ac:spMkLst>
        </pc:spChg>
        <pc:spChg chg="add del mod">
          <ac:chgData name="Sec Kona" userId="bcacea1484358528" providerId="LiveId" clId="{451B60EB-6544-4484-8D05-EE72720A3CE0}" dt="2023-06-17T10:25:01.604" v="2433"/>
          <ac:spMkLst>
            <pc:docMk/>
            <pc:sldMk cId="2027996118" sldId="263"/>
            <ac:spMk id="10" creationId="{F8E8E57A-F239-FBE0-C5B5-9469902622C4}"/>
          </ac:spMkLst>
        </pc:spChg>
        <pc:spChg chg="add mod">
          <ac:chgData name="Sec Kona" userId="bcacea1484358528" providerId="LiveId" clId="{451B60EB-6544-4484-8D05-EE72720A3CE0}" dt="2023-06-17T10:33:32.881" v="2770" actId="208"/>
          <ac:spMkLst>
            <pc:docMk/>
            <pc:sldMk cId="2027996118" sldId="263"/>
            <ac:spMk id="11" creationId="{B385B68B-0BEC-1FDA-5655-D918B8FAD1D4}"/>
          </ac:spMkLst>
        </pc:spChg>
        <pc:spChg chg="add mod">
          <ac:chgData name="Sec Kona" userId="bcacea1484358528" providerId="LiveId" clId="{451B60EB-6544-4484-8D05-EE72720A3CE0}" dt="2023-06-17T10:33:38.117" v="2771" actId="208"/>
          <ac:spMkLst>
            <pc:docMk/>
            <pc:sldMk cId="2027996118" sldId="263"/>
            <ac:spMk id="12" creationId="{826CE264-8295-9742-598F-13D33D29AD20}"/>
          </ac:spMkLst>
        </pc:spChg>
        <pc:spChg chg="add mod">
          <ac:chgData name="Sec Kona" userId="bcacea1484358528" providerId="LiveId" clId="{451B60EB-6544-4484-8D05-EE72720A3CE0}" dt="2023-06-17T10:32:30.633" v="2751" actId="164"/>
          <ac:spMkLst>
            <pc:docMk/>
            <pc:sldMk cId="2027996118" sldId="263"/>
            <ac:spMk id="38" creationId="{970F0549-59C4-2324-28DD-CF1433C23B95}"/>
          </ac:spMkLst>
        </pc:spChg>
        <pc:spChg chg="add mod">
          <ac:chgData name="Sec Kona" userId="bcacea1484358528" providerId="LiveId" clId="{451B60EB-6544-4484-8D05-EE72720A3CE0}" dt="2023-06-17T10:32:30.633" v="2751" actId="164"/>
          <ac:spMkLst>
            <pc:docMk/>
            <pc:sldMk cId="2027996118" sldId="263"/>
            <ac:spMk id="39" creationId="{91C4F37C-9221-B7AC-5EF0-59C51E8C3791}"/>
          </ac:spMkLst>
        </pc:spChg>
        <pc:grpChg chg="add mod">
          <ac:chgData name="Sec Kona" userId="bcacea1484358528" providerId="LiveId" clId="{451B60EB-6544-4484-8D05-EE72720A3CE0}" dt="2023-06-17T10:32:30.633" v="2751" actId="164"/>
          <ac:grpSpMkLst>
            <pc:docMk/>
            <pc:sldMk cId="2027996118" sldId="263"/>
            <ac:grpSpMk id="34" creationId="{B6CC6E60-8D46-2FEC-3E89-1178D2D7AA29}"/>
          </ac:grpSpMkLst>
        </pc:grpChg>
        <pc:grpChg chg="add mod">
          <ac:chgData name="Sec Kona" userId="bcacea1484358528" providerId="LiveId" clId="{451B60EB-6544-4484-8D05-EE72720A3CE0}" dt="2023-06-17T10:32:30.633" v="2751" actId="164"/>
          <ac:grpSpMkLst>
            <pc:docMk/>
            <pc:sldMk cId="2027996118" sldId="263"/>
            <ac:grpSpMk id="37" creationId="{0B996A4C-D96B-954B-1F3A-37E22B2150AB}"/>
          </ac:grpSpMkLst>
        </pc:grpChg>
        <pc:grpChg chg="add del mod">
          <ac:chgData name="Sec Kona" userId="bcacea1484358528" providerId="LiveId" clId="{451B60EB-6544-4484-8D05-EE72720A3CE0}" dt="2023-06-17T10:42:43.958" v="2813" actId="478"/>
          <ac:grpSpMkLst>
            <pc:docMk/>
            <pc:sldMk cId="2027996118" sldId="263"/>
            <ac:grpSpMk id="40" creationId="{F6A53CC4-91F1-F4A4-833D-BDBE868A791E}"/>
          </ac:grpSpMkLst>
        </pc:grpChg>
        <pc:picChg chg="add mod">
          <ac:chgData name="Sec Kona" userId="bcacea1484358528" providerId="LiveId" clId="{451B60EB-6544-4484-8D05-EE72720A3CE0}" dt="2023-06-17T10:43:23.047" v="2819" actId="1076"/>
          <ac:picMkLst>
            <pc:docMk/>
            <pc:sldMk cId="2027996118" sldId="263"/>
            <ac:picMk id="5" creationId="{07413A19-1629-60FC-FC00-313F635A5E5C}"/>
          </ac:picMkLst>
        </pc:picChg>
        <pc:picChg chg="add mod">
          <ac:chgData name="Sec Kona" userId="bcacea1484358528" providerId="LiveId" clId="{451B60EB-6544-4484-8D05-EE72720A3CE0}" dt="2023-06-17T10:43:13.545" v="2816" actId="1076"/>
          <ac:picMkLst>
            <pc:docMk/>
            <pc:sldMk cId="2027996118" sldId="263"/>
            <ac:picMk id="7" creationId="{6358B23B-B439-AC39-0CAA-AA7A9A0BEB7B}"/>
          </ac:picMkLst>
        </pc:picChg>
        <pc:cxnChg chg="add mod">
          <ac:chgData name="Sec Kona" userId="bcacea1484358528" providerId="LiveId" clId="{451B60EB-6544-4484-8D05-EE72720A3CE0}" dt="2023-06-17T10:31:21.973" v="2712" actId="164"/>
          <ac:cxnSpMkLst>
            <pc:docMk/>
            <pc:sldMk cId="2027996118" sldId="263"/>
            <ac:cxnSpMk id="14" creationId="{9CD800A2-6A9A-425D-BBD1-8AD1C96644D3}"/>
          </ac:cxnSpMkLst>
        </pc:cxnChg>
        <pc:cxnChg chg="add del mod">
          <ac:chgData name="Sec Kona" userId="bcacea1484358528" providerId="LiveId" clId="{451B60EB-6544-4484-8D05-EE72720A3CE0}" dt="2023-06-17T10:29:13.801" v="2622" actId="478"/>
          <ac:cxnSpMkLst>
            <pc:docMk/>
            <pc:sldMk cId="2027996118" sldId="263"/>
            <ac:cxnSpMk id="17" creationId="{45693160-A6DC-FA7A-75CD-D8956C3EDBA5}"/>
          </ac:cxnSpMkLst>
        </pc:cxnChg>
        <pc:cxnChg chg="add del">
          <ac:chgData name="Sec Kona" userId="bcacea1484358528" providerId="LiveId" clId="{451B60EB-6544-4484-8D05-EE72720A3CE0}" dt="2023-06-17T10:28:29.178" v="2611" actId="11529"/>
          <ac:cxnSpMkLst>
            <pc:docMk/>
            <pc:sldMk cId="2027996118" sldId="263"/>
            <ac:cxnSpMk id="22" creationId="{F1DF5BAE-384B-80A9-17EF-E5699701D33F}"/>
          </ac:cxnSpMkLst>
        </pc:cxnChg>
        <pc:cxnChg chg="add mod">
          <ac:chgData name="Sec Kona" userId="bcacea1484358528" providerId="LiveId" clId="{451B60EB-6544-4484-8D05-EE72720A3CE0}" dt="2023-06-17T10:30:53.656" v="2705" actId="13822"/>
          <ac:cxnSpMkLst>
            <pc:docMk/>
            <pc:sldMk cId="2027996118" sldId="263"/>
            <ac:cxnSpMk id="24" creationId="{CAE6E0D0-5ED0-0CD8-B927-4A1350392813}"/>
          </ac:cxnSpMkLst>
        </pc:cxnChg>
        <pc:cxnChg chg="add mod">
          <ac:chgData name="Sec Kona" userId="bcacea1484358528" providerId="LiveId" clId="{451B60EB-6544-4484-8D05-EE72720A3CE0}" dt="2023-06-17T10:30:53.656" v="2705" actId="13822"/>
          <ac:cxnSpMkLst>
            <pc:docMk/>
            <pc:sldMk cId="2027996118" sldId="263"/>
            <ac:cxnSpMk id="26" creationId="{31BE486D-FDB9-6AB2-8F7A-57CBBEC335A3}"/>
          </ac:cxnSpMkLst>
        </pc:cxnChg>
        <pc:cxnChg chg="add mod">
          <ac:chgData name="Sec Kona" userId="bcacea1484358528" providerId="LiveId" clId="{451B60EB-6544-4484-8D05-EE72720A3CE0}" dt="2023-06-17T10:30:53.656" v="2705" actId="13822"/>
          <ac:cxnSpMkLst>
            <pc:docMk/>
            <pc:sldMk cId="2027996118" sldId="263"/>
            <ac:cxnSpMk id="29" creationId="{104DDC37-B509-DD0C-F409-D8BB473B2E95}"/>
          </ac:cxnSpMkLst>
        </pc:cxnChg>
        <pc:cxnChg chg="add mod">
          <ac:chgData name="Sec Kona" userId="bcacea1484358528" providerId="LiveId" clId="{451B60EB-6544-4484-8D05-EE72720A3CE0}" dt="2023-06-17T10:32:30.633" v="2751" actId="164"/>
          <ac:cxnSpMkLst>
            <pc:docMk/>
            <pc:sldMk cId="2027996118" sldId="263"/>
            <ac:cxnSpMk id="32" creationId="{3377A252-EFDF-17D1-0D90-941F49E7BB3C}"/>
          </ac:cxnSpMkLst>
        </pc:cxnChg>
        <pc:cxnChg chg="add mod">
          <ac:chgData name="Sec Kona" userId="bcacea1484358528" providerId="LiveId" clId="{451B60EB-6544-4484-8D05-EE72720A3CE0}" dt="2023-06-17T10:32:30.633" v="2751" actId="164"/>
          <ac:cxnSpMkLst>
            <pc:docMk/>
            <pc:sldMk cId="2027996118" sldId="263"/>
            <ac:cxnSpMk id="33" creationId="{5B66F07E-988F-A609-488A-AAFD8413765F}"/>
          </ac:cxnSpMkLst>
        </pc:cxnChg>
        <pc:cxnChg chg="add mod">
          <ac:chgData name="Sec Kona" userId="bcacea1484358528" providerId="LiveId" clId="{451B60EB-6544-4484-8D05-EE72720A3CE0}" dt="2023-06-17T10:31:21.973" v="2712" actId="164"/>
          <ac:cxnSpMkLst>
            <pc:docMk/>
            <pc:sldMk cId="2027996118" sldId="263"/>
            <ac:cxnSpMk id="35" creationId="{545F7383-B042-E76B-A8D2-6ED936A644AC}"/>
          </ac:cxnSpMkLst>
        </pc:cxnChg>
        <pc:cxnChg chg="add mod">
          <ac:chgData name="Sec Kona" userId="bcacea1484358528" providerId="LiveId" clId="{451B60EB-6544-4484-8D05-EE72720A3CE0}" dt="2023-06-17T10:31:21.973" v="2712" actId="164"/>
          <ac:cxnSpMkLst>
            <pc:docMk/>
            <pc:sldMk cId="2027996118" sldId="263"/>
            <ac:cxnSpMk id="36" creationId="{1719383A-92D9-2137-FFAE-9F372B8BE633}"/>
          </ac:cxnSpMkLst>
        </pc:cxnChg>
      </pc:sldChg>
      <pc:sldChg chg="addSp delSp modSp add mod">
        <pc:chgData name="Sec Kona" userId="bcacea1484358528" providerId="LiveId" clId="{451B60EB-6544-4484-8D05-EE72720A3CE0}" dt="2023-06-17T12:15:52.294" v="5746" actId="20577"/>
        <pc:sldMkLst>
          <pc:docMk/>
          <pc:sldMk cId="2827765942" sldId="264"/>
        </pc:sldMkLst>
        <pc:spChg chg="mod">
          <ac:chgData name="Sec Kona" userId="bcacea1484358528" providerId="LiveId" clId="{451B60EB-6544-4484-8D05-EE72720A3CE0}" dt="2023-06-17T10:54:48.177" v="3098" actId="20577"/>
          <ac:spMkLst>
            <pc:docMk/>
            <pc:sldMk cId="2827765942" sldId="264"/>
            <ac:spMk id="2" creationId="{53D33D72-E985-83FE-E6C7-7F47A7F1C15C}"/>
          </ac:spMkLst>
        </pc:spChg>
        <pc:spChg chg="mod">
          <ac:chgData name="Sec Kona" userId="bcacea1484358528" providerId="LiveId" clId="{451B60EB-6544-4484-8D05-EE72720A3CE0}" dt="2023-06-17T12:15:52.294" v="5746" actId="20577"/>
          <ac:spMkLst>
            <pc:docMk/>
            <pc:sldMk cId="2827765942" sldId="264"/>
            <ac:spMk id="3" creationId="{846881D3-0C36-D9A4-092D-4E294E0C6FDA}"/>
          </ac:spMkLst>
        </pc:spChg>
        <pc:spChg chg="mod">
          <ac:chgData name="Sec Kona" userId="bcacea1484358528" providerId="LiveId" clId="{451B60EB-6544-4484-8D05-EE72720A3CE0}" dt="2023-06-17T10:51:51.643" v="3072" actId="1076"/>
          <ac:spMkLst>
            <pc:docMk/>
            <pc:sldMk cId="2827765942" sldId="264"/>
            <ac:spMk id="8" creationId="{0FBAAD3B-7043-66CE-CC34-CF6E70ABE36A}"/>
          </ac:spMkLst>
        </pc:spChg>
        <pc:grpChg chg="add mod ord">
          <ac:chgData name="Sec Kona" userId="bcacea1484358528" providerId="LiveId" clId="{451B60EB-6544-4484-8D05-EE72720A3CE0}" dt="2023-06-17T10:51:35.884" v="3068" actId="1036"/>
          <ac:grpSpMkLst>
            <pc:docMk/>
            <pc:sldMk cId="2827765942" sldId="264"/>
            <ac:grpSpMk id="15" creationId="{56FA59D1-EA75-5824-2ADF-4145CD04CFD4}"/>
          </ac:grpSpMkLst>
        </pc:grpChg>
        <pc:grpChg chg="mod ord">
          <ac:chgData name="Sec Kona" userId="bcacea1484358528" providerId="LiveId" clId="{451B60EB-6544-4484-8D05-EE72720A3CE0}" dt="2023-06-17T10:52:00.978" v="3073" actId="1076"/>
          <ac:grpSpMkLst>
            <pc:docMk/>
            <pc:sldMk cId="2827765942" sldId="264"/>
            <ac:grpSpMk id="40" creationId="{F6A53CC4-91F1-F4A4-833D-BDBE868A791E}"/>
          </ac:grpSpMkLst>
        </pc:grpChg>
        <pc:picChg chg="del">
          <ac:chgData name="Sec Kona" userId="bcacea1484358528" providerId="LiveId" clId="{451B60EB-6544-4484-8D05-EE72720A3CE0}" dt="2023-06-17T10:43:51.636" v="2824" actId="478"/>
          <ac:picMkLst>
            <pc:docMk/>
            <pc:sldMk cId="2827765942" sldId="264"/>
            <ac:picMk id="5" creationId="{07413A19-1629-60FC-FC00-313F635A5E5C}"/>
          </ac:picMkLst>
        </pc:picChg>
        <pc:picChg chg="add mod ord">
          <ac:chgData name="Sec Kona" userId="bcacea1484358528" providerId="LiveId" clId="{451B60EB-6544-4484-8D05-EE72720A3CE0}" dt="2023-06-17T10:51:23.719" v="3044" actId="1037"/>
          <ac:picMkLst>
            <pc:docMk/>
            <pc:sldMk cId="2827765942" sldId="264"/>
            <ac:picMk id="6" creationId="{0FB09668-D9E7-B65B-EB1D-37E6E690646D}"/>
          </ac:picMkLst>
        </pc:picChg>
        <pc:picChg chg="del">
          <ac:chgData name="Sec Kona" userId="bcacea1484358528" providerId="LiveId" clId="{451B60EB-6544-4484-8D05-EE72720A3CE0}" dt="2023-06-17T10:43:50.710" v="2823" actId="478"/>
          <ac:picMkLst>
            <pc:docMk/>
            <pc:sldMk cId="2827765942" sldId="264"/>
            <ac:picMk id="7" creationId="{6358B23B-B439-AC39-0CAA-AA7A9A0BEB7B}"/>
          </ac:picMkLst>
        </pc:picChg>
        <pc:picChg chg="add mod">
          <ac:chgData name="Sec Kona" userId="bcacea1484358528" providerId="LiveId" clId="{451B60EB-6544-4484-8D05-EE72720A3CE0}" dt="2023-06-17T10:48:57.554" v="2972" actId="1076"/>
          <ac:picMkLst>
            <pc:docMk/>
            <pc:sldMk cId="2827765942" sldId="264"/>
            <ac:picMk id="13" creationId="{F5F5CC21-E09C-1CA8-B916-7B4E165A27A5}"/>
          </ac:picMkLst>
        </pc:picChg>
      </pc:sldChg>
      <pc:sldChg chg="addSp modSp new mod">
        <pc:chgData name="Sec Kona" userId="bcacea1484358528" providerId="LiveId" clId="{451B60EB-6544-4484-8D05-EE72720A3CE0}" dt="2023-06-17T11:18:47.258" v="3898" actId="20577"/>
        <pc:sldMkLst>
          <pc:docMk/>
          <pc:sldMk cId="1925595669" sldId="265"/>
        </pc:sldMkLst>
        <pc:spChg chg="mod">
          <ac:chgData name="Sec Kona" userId="bcacea1484358528" providerId="LiveId" clId="{451B60EB-6544-4484-8D05-EE72720A3CE0}" dt="2023-06-17T11:04:21.662" v="3262" actId="20577"/>
          <ac:spMkLst>
            <pc:docMk/>
            <pc:sldMk cId="1925595669" sldId="265"/>
            <ac:spMk id="2" creationId="{1D2E2E50-735B-4FFC-FC2D-B5BD8B3F4B12}"/>
          </ac:spMkLst>
        </pc:spChg>
        <pc:spChg chg="mod">
          <ac:chgData name="Sec Kona" userId="bcacea1484358528" providerId="LiveId" clId="{451B60EB-6544-4484-8D05-EE72720A3CE0}" dt="2023-06-17T11:18:47.258" v="3898" actId="20577"/>
          <ac:spMkLst>
            <pc:docMk/>
            <pc:sldMk cId="1925595669" sldId="265"/>
            <ac:spMk id="3" creationId="{24B9B573-CD3D-0687-2049-11C08F3FAABA}"/>
          </ac:spMkLst>
        </pc:spChg>
        <pc:spChg chg="add mod">
          <ac:chgData name="Sec Kona" userId="bcacea1484358528" providerId="LiveId" clId="{451B60EB-6544-4484-8D05-EE72720A3CE0}" dt="2023-06-17T11:16:00.031" v="3771" actId="1076"/>
          <ac:spMkLst>
            <pc:docMk/>
            <pc:sldMk cId="1925595669" sldId="265"/>
            <ac:spMk id="4" creationId="{A0A282BD-2866-ED8E-20C3-ECC933450728}"/>
          </ac:spMkLst>
        </pc:spChg>
      </pc:sldChg>
      <pc:sldChg chg="addSp delSp modSp add mod modTransition modClrScheme modAnim chgLayout">
        <pc:chgData name="Sec Kona" userId="bcacea1484358528" providerId="LiveId" clId="{451B60EB-6544-4484-8D05-EE72720A3CE0}" dt="2023-06-17T11:02:11.228" v="3212"/>
        <pc:sldMkLst>
          <pc:docMk/>
          <pc:sldMk cId="3166656357" sldId="266"/>
        </pc:sldMkLst>
        <pc:spChg chg="add mod ord">
          <ac:chgData name="Sec Kona" userId="bcacea1484358528" providerId="LiveId" clId="{451B60EB-6544-4484-8D05-EE72720A3CE0}" dt="2023-06-17T10:56:55.645" v="3161" actId="20577"/>
          <ac:spMkLst>
            <pc:docMk/>
            <pc:sldMk cId="3166656357" sldId="266"/>
            <ac:spMk id="2" creationId="{E3B6F221-94A5-568F-926B-9B511F0C2D56}"/>
          </ac:spMkLst>
        </pc:spChg>
        <pc:spChg chg="add mod ord">
          <ac:chgData name="Sec Kona" userId="bcacea1484358528" providerId="LiveId" clId="{451B60EB-6544-4484-8D05-EE72720A3CE0}" dt="2023-06-17T10:57:21.305" v="3173" actId="20577"/>
          <ac:spMkLst>
            <pc:docMk/>
            <pc:sldMk cId="3166656357" sldId="266"/>
            <ac:spMk id="3" creationId="{AD163DA1-D64A-C7D5-236A-58C84C55CACF}"/>
          </ac:spMkLst>
        </pc:spChg>
        <pc:spChg chg="mod ord">
          <ac:chgData name="Sec Kona" userId="bcacea1484358528" providerId="LiveId" clId="{451B60EB-6544-4484-8D05-EE72720A3CE0}" dt="2023-06-17T10:55:52.936" v="3141" actId="700"/>
          <ac:spMkLst>
            <pc:docMk/>
            <pc:sldMk cId="3166656357" sldId="266"/>
            <ac:spMk id="4" creationId="{F9EE9254-C98D-1DC4-284C-1AE5D3FFD119}"/>
          </ac:spMkLst>
        </pc:spChg>
        <pc:spChg chg="del mod ord">
          <ac:chgData name="Sec Kona" userId="bcacea1484358528" providerId="LiveId" clId="{451B60EB-6544-4484-8D05-EE72720A3CE0}" dt="2023-06-17T10:55:52.936" v="3141" actId="700"/>
          <ac:spMkLst>
            <pc:docMk/>
            <pc:sldMk cId="3166656357" sldId="266"/>
            <ac:spMk id="5" creationId="{EDB1A208-FEB7-981A-3E51-993205B8970B}"/>
          </ac:spMkLst>
        </pc:spChg>
        <pc:grpChg chg="del">
          <ac:chgData name="Sec Kona" userId="bcacea1484358528" providerId="LiveId" clId="{451B60EB-6544-4484-8D05-EE72720A3CE0}" dt="2023-06-17T10:55:12.690" v="3120" actId="478"/>
          <ac:grpSpMkLst>
            <pc:docMk/>
            <pc:sldMk cId="3166656357" sldId="266"/>
            <ac:grpSpMk id="6" creationId="{62882B2E-8F78-6CF5-DE77-17659CCD81EF}"/>
          </ac:grpSpMkLst>
        </pc:grpChg>
        <pc:grpChg chg="add mod">
          <ac:chgData name="Sec Kona" userId="bcacea1484358528" providerId="LiveId" clId="{451B60EB-6544-4484-8D05-EE72720A3CE0}" dt="2023-06-17T11:01:51.705" v="3210" actId="1076"/>
          <ac:grpSpMkLst>
            <pc:docMk/>
            <pc:sldMk cId="3166656357" sldId="266"/>
            <ac:grpSpMk id="41" creationId="{980036D0-04E7-D4F6-AC0B-C447B42B46A2}"/>
          </ac:grpSpMkLst>
        </pc:grpChg>
        <pc:grpChg chg="add mod">
          <ac:chgData name="Sec Kona" userId="bcacea1484358528" providerId="LiveId" clId="{451B60EB-6544-4484-8D05-EE72720A3CE0}" dt="2023-06-17T11:00:30.440" v="3202" actId="164"/>
          <ac:grpSpMkLst>
            <pc:docMk/>
            <pc:sldMk cId="3166656357" sldId="266"/>
            <ac:grpSpMk id="44" creationId="{E934860B-FBBA-7886-6BF8-5315728C14EE}"/>
          </ac:grpSpMkLst>
        </pc:grpChg>
        <pc:grpChg chg="del">
          <ac:chgData name="Sec Kona" userId="bcacea1484358528" providerId="LiveId" clId="{451B60EB-6544-4484-8D05-EE72720A3CE0}" dt="2023-06-17T10:55:13.829" v="3121" actId="478"/>
          <ac:grpSpMkLst>
            <pc:docMk/>
            <pc:sldMk cId="3166656357" sldId="266"/>
            <ac:grpSpMk id="95" creationId="{DC1C059E-D64C-3D8B-13EF-EB38CC550712}"/>
          </ac:grpSpMkLst>
        </pc:grpChg>
        <pc:picChg chg="add del mod">
          <ac:chgData name="Sec Kona" userId="bcacea1484358528" providerId="LiveId" clId="{451B60EB-6544-4484-8D05-EE72720A3CE0}" dt="2023-06-17T10:57:22.780" v="3174" actId="478"/>
          <ac:picMkLst>
            <pc:docMk/>
            <pc:sldMk cId="3166656357" sldId="266"/>
            <ac:picMk id="32" creationId="{C155437E-F059-9CAE-F362-F131B97568E6}"/>
          </ac:picMkLst>
        </pc:picChg>
        <pc:picChg chg="add mod">
          <ac:chgData name="Sec Kona" userId="bcacea1484358528" providerId="LiveId" clId="{451B60EB-6544-4484-8D05-EE72720A3CE0}" dt="2023-06-17T11:00:30.440" v="3202" actId="164"/>
          <ac:picMkLst>
            <pc:docMk/>
            <pc:sldMk cId="3166656357" sldId="266"/>
            <ac:picMk id="34" creationId="{051C52FA-86B9-3240-BB4E-52F750DF14FA}"/>
          </ac:picMkLst>
        </pc:picChg>
        <pc:picChg chg="add mod">
          <ac:chgData name="Sec Kona" userId="bcacea1484358528" providerId="LiveId" clId="{451B60EB-6544-4484-8D05-EE72720A3CE0}" dt="2023-06-17T11:00:30.440" v="3202" actId="164"/>
          <ac:picMkLst>
            <pc:docMk/>
            <pc:sldMk cId="3166656357" sldId="266"/>
            <ac:picMk id="36" creationId="{CC824A7C-A133-6CC3-8E32-AE6D7FFD46DB}"/>
          </ac:picMkLst>
        </pc:picChg>
        <pc:picChg chg="add mod">
          <ac:chgData name="Sec Kona" userId="bcacea1484358528" providerId="LiveId" clId="{451B60EB-6544-4484-8D05-EE72720A3CE0}" dt="2023-06-17T11:00:16.329" v="3201" actId="164"/>
          <ac:picMkLst>
            <pc:docMk/>
            <pc:sldMk cId="3166656357" sldId="266"/>
            <ac:picMk id="38" creationId="{075EA411-DCF1-6DD8-43F5-22C43C4C4B8D}"/>
          </ac:picMkLst>
        </pc:picChg>
        <pc:picChg chg="add mod">
          <ac:chgData name="Sec Kona" userId="bcacea1484358528" providerId="LiveId" clId="{451B60EB-6544-4484-8D05-EE72720A3CE0}" dt="2023-06-17T11:00:16.329" v="3201" actId="164"/>
          <ac:picMkLst>
            <pc:docMk/>
            <pc:sldMk cId="3166656357" sldId="266"/>
            <ac:picMk id="40" creationId="{813F7125-7314-B00E-86A3-8265BCCBF773}"/>
          </ac:picMkLst>
        </pc:picChg>
        <pc:cxnChg chg="mod">
          <ac:chgData name="Sec Kona" userId="bcacea1484358528" providerId="LiveId" clId="{451B60EB-6544-4484-8D05-EE72720A3CE0}" dt="2023-06-17T10:55:12.690" v="3120" actId="478"/>
          <ac:cxnSpMkLst>
            <pc:docMk/>
            <pc:sldMk cId="3166656357" sldId="266"/>
            <ac:cxnSpMk id="24" creationId="{6A308E41-B8DB-1E6B-2726-09679C2D0A1B}"/>
          </ac:cxnSpMkLst>
        </pc:cxnChg>
        <pc:cxnChg chg="mod">
          <ac:chgData name="Sec Kona" userId="bcacea1484358528" providerId="LiveId" clId="{451B60EB-6544-4484-8D05-EE72720A3CE0}" dt="2023-06-17T10:55:12.690" v="3120" actId="478"/>
          <ac:cxnSpMkLst>
            <pc:docMk/>
            <pc:sldMk cId="3166656357" sldId="266"/>
            <ac:cxnSpMk id="25" creationId="{94E04C91-EB40-2C7A-1C46-778319369274}"/>
          </ac:cxnSpMkLst>
        </pc:cxnChg>
        <pc:cxnChg chg="mod">
          <ac:chgData name="Sec Kona" userId="bcacea1484358528" providerId="LiveId" clId="{451B60EB-6544-4484-8D05-EE72720A3CE0}" dt="2023-06-17T10:55:12.690" v="3120" actId="478"/>
          <ac:cxnSpMkLst>
            <pc:docMk/>
            <pc:sldMk cId="3166656357" sldId="266"/>
            <ac:cxnSpMk id="26" creationId="{164CA313-8AAF-3944-7055-9BBF95437505}"/>
          </ac:cxnSpMkLst>
        </pc:cxnChg>
        <pc:cxnChg chg="mod">
          <ac:chgData name="Sec Kona" userId="bcacea1484358528" providerId="LiveId" clId="{451B60EB-6544-4484-8D05-EE72720A3CE0}" dt="2023-06-17T10:55:12.690" v="3120" actId="478"/>
          <ac:cxnSpMkLst>
            <pc:docMk/>
            <pc:sldMk cId="3166656357" sldId="266"/>
            <ac:cxnSpMk id="27" creationId="{7C5503D1-D8FE-8656-77C2-088DB70A98CF}"/>
          </ac:cxnSpMkLst>
        </pc:cxnChg>
        <pc:cxnChg chg="mod">
          <ac:chgData name="Sec Kona" userId="bcacea1484358528" providerId="LiveId" clId="{451B60EB-6544-4484-8D05-EE72720A3CE0}" dt="2023-06-17T10:55:12.690" v="3120" actId="478"/>
          <ac:cxnSpMkLst>
            <pc:docMk/>
            <pc:sldMk cId="3166656357" sldId="266"/>
            <ac:cxnSpMk id="28" creationId="{A8C1F473-5B37-D7C3-4524-D38B7D0476BB}"/>
          </ac:cxnSpMkLst>
        </pc:cxnChg>
        <pc:cxnChg chg="mod">
          <ac:chgData name="Sec Kona" userId="bcacea1484358528" providerId="LiveId" clId="{451B60EB-6544-4484-8D05-EE72720A3CE0}" dt="2023-06-17T10:55:12.690" v="3120" actId="478"/>
          <ac:cxnSpMkLst>
            <pc:docMk/>
            <pc:sldMk cId="3166656357" sldId="266"/>
            <ac:cxnSpMk id="29" creationId="{EA36722B-CB67-4FE7-24DF-1C0F1AB6C057}"/>
          </ac:cxnSpMkLst>
        </pc:cxnChg>
        <pc:cxnChg chg="mod">
          <ac:chgData name="Sec Kona" userId="bcacea1484358528" providerId="LiveId" clId="{451B60EB-6544-4484-8D05-EE72720A3CE0}" dt="2023-06-17T10:55:12.690" v="3120" actId="478"/>
          <ac:cxnSpMkLst>
            <pc:docMk/>
            <pc:sldMk cId="3166656357" sldId="266"/>
            <ac:cxnSpMk id="30" creationId="{789E8003-4C81-9618-D1D5-8F70D1F7DBFD}"/>
          </ac:cxnSpMkLst>
        </pc:cxnChg>
        <pc:cxnChg chg="mod">
          <ac:chgData name="Sec Kona" userId="bcacea1484358528" providerId="LiveId" clId="{451B60EB-6544-4484-8D05-EE72720A3CE0}" dt="2023-06-17T10:55:13.829" v="3121" actId="478"/>
          <ac:cxnSpMkLst>
            <pc:docMk/>
            <pc:sldMk cId="3166656357" sldId="266"/>
            <ac:cxnSpMk id="56" creationId="{D54E0291-E00D-BB14-6CC8-F61DCBD0F787}"/>
          </ac:cxnSpMkLst>
        </pc:cxnChg>
        <pc:cxnChg chg="mod">
          <ac:chgData name="Sec Kona" userId="bcacea1484358528" providerId="LiveId" clId="{451B60EB-6544-4484-8D05-EE72720A3CE0}" dt="2023-06-17T10:55:13.829" v="3121" actId="478"/>
          <ac:cxnSpMkLst>
            <pc:docMk/>
            <pc:sldMk cId="3166656357" sldId="266"/>
            <ac:cxnSpMk id="58" creationId="{EC99B9A7-A8AB-6E46-2CB2-534E7C9923C2}"/>
          </ac:cxnSpMkLst>
        </pc:cxnChg>
        <pc:cxnChg chg="mod">
          <ac:chgData name="Sec Kona" userId="bcacea1484358528" providerId="LiveId" clId="{451B60EB-6544-4484-8D05-EE72720A3CE0}" dt="2023-06-17T10:55:13.829" v="3121" actId="478"/>
          <ac:cxnSpMkLst>
            <pc:docMk/>
            <pc:sldMk cId="3166656357" sldId="266"/>
            <ac:cxnSpMk id="67" creationId="{1089152E-ACF2-BB68-42B4-6B99CBD769BB}"/>
          </ac:cxnSpMkLst>
        </pc:cxnChg>
        <pc:cxnChg chg="mod">
          <ac:chgData name="Sec Kona" userId="bcacea1484358528" providerId="LiveId" clId="{451B60EB-6544-4484-8D05-EE72720A3CE0}" dt="2023-06-17T10:55:13.829" v="3121" actId="478"/>
          <ac:cxnSpMkLst>
            <pc:docMk/>
            <pc:sldMk cId="3166656357" sldId="266"/>
            <ac:cxnSpMk id="76" creationId="{B7DC06FE-AF73-B916-ADAA-B8ECF4482FD5}"/>
          </ac:cxnSpMkLst>
        </pc:cxnChg>
      </pc:sldChg>
      <pc:sldChg chg="addSp delSp modSp add mod delAnim">
        <pc:chgData name="Sec Kona" userId="bcacea1484358528" providerId="LiveId" clId="{451B60EB-6544-4484-8D05-EE72720A3CE0}" dt="2023-06-17T12:12:16.026" v="5691" actId="20577"/>
        <pc:sldMkLst>
          <pc:docMk/>
          <pc:sldMk cId="2089138113" sldId="267"/>
        </pc:sldMkLst>
        <pc:spChg chg="mod">
          <ac:chgData name="Sec Kona" userId="bcacea1484358528" providerId="LiveId" clId="{451B60EB-6544-4484-8D05-EE72720A3CE0}" dt="2023-06-17T12:12:13.724" v="5689" actId="20577"/>
          <ac:spMkLst>
            <pc:docMk/>
            <pc:sldMk cId="2089138113" sldId="267"/>
            <ac:spMk id="2" creationId="{E3B6F221-94A5-568F-926B-9B511F0C2D56}"/>
          </ac:spMkLst>
        </pc:spChg>
        <pc:spChg chg="mod">
          <ac:chgData name="Sec Kona" userId="bcacea1484358528" providerId="LiveId" clId="{451B60EB-6544-4484-8D05-EE72720A3CE0}" dt="2023-06-17T12:12:16.026" v="5691" actId="20577"/>
          <ac:spMkLst>
            <pc:docMk/>
            <pc:sldMk cId="2089138113" sldId="267"/>
            <ac:spMk id="3" creationId="{AD163DA1-D64A-C7D5-236A-58C84C55CACF}"/>
          </ac:spMkLst>
        </pc:spChg>
        <pc:grpChg chg="del">
          <ac:chgData name="Sec Kona" userId="bcacea1484358528" providerId="LiveId" clId="{451B60EB-6544-4484-8D05-EE72720A3CE0}" dt="2023-06-17T11:02:34.296" v="3214" actId="478"/>
          <ac:grpSpMkLst>
            <pc:docMk/>
            <pc:sldMk cId="2089138113" sldId="267"/>
            <ac:grpSpMk id="41" creationId="{980036D0-04E7-D4F6-AC0B-C447B42B46A2}"/>
          </ac:grpSpMkLst>
        </pc:grpChg>
        <pc:grpChg chg="del">
          <ac:chgData name="Sec Kona" userId="bcacea1484358528" providerId="LiveId" clId="{451B60EB-6544-4484-8D05-EE72720A3CE0}" dt="2023-06-17T11:02:35.087" v="3215" actId="478"/>
          <ac:grpSpMkLst>
            <pc:docMk/>
            <pc:sldMk cId="2089138113" sldId="267"/>
            <ac:grpSpMk id="44" creationId="{E934860B-FBBA-7886-6BF8-5315728C14EE}"/>
          </ac:grpSpMkLst>
        </pc:grpChg>
        <pc:picChg chg="add mod">
          <ac:chgData name="Sec Kona" userId="bcacea1484358528" providerId="LiveId" clId="{451B60EB-6544-4484-8D05-EE72720A3CE0}" dt="2023-06-17T11:02:57.420" v="3218" actId="1076"/>
          <ac:picMkLst>
            <pc:docMk/>
            <pc:sldMk cId="2089138113" sldId="267"/>
            <ac:picMk id="6" creationId="{5DDCE23E-97B7-CA13-063D-9F2A50FB3580}"/>
          </ac:picMkLst>
        </pc:picChg>
        <pc:picChg chg="add mod">
          <ac:chgData name="Sec Kona" userId="bcacea1484358528" providerId="LiveId" clId="{451B60EB-6544-4484-8D05-EE72720A3CE0}" dt="2023-06-17T11:03:22.492" v="3222" actId="1076"/>
          <ac:picMkLst>
            <pc:docMk/>
            <pc:sldMk cId="2089138113" sldId="267"/>
            <ac:picMk id="8" creationId="{515DEFAA-442B-698F-219F-52760826AA7D}"/>
          </ac:picMkLst>
        </pc:picChg>
      </pc:sldChg>
      <pc:sldChg chg="modSp add mod">
        <pc:chgData name="Sec Kona" userId="bcacea1484358528" providerId="LiveId" clId="{451B60EB-6544-4484-8D05-EE72720A3CE0}" dt="2023-06-17T11:24:01.483" v="4006" actId="15"/>
        <pc:sldMkLst>
          <pc:docMk/>
          <pc:sldMk cId="2623189154" sldId="268"/>
        </pc:sldMkLst>
        <pc:spChg chg="mod">
          <ac:chgData name="Sec Kona" userId="bcacea1484358528" providerId="LiveId" clId="{451B60EB-6544-4484-8D05-EE72720A3CE0}" dt="2023-06-17T11:04:36.122" v="3273" actId="20577"/>
          <ac:spMkLst>
            <pc:docMk/>
            <pc:sldMk cId="2623189154" sldId="268"/>
            <ac:spMk id="2" creationId="{1D2E2E50-735B-4FFC-FC2D-B5BD8B3F4B12}"/>
          </ac:spMkLst>
        </pc:spChg>
        <pc:spChg chg="mod">
          <ac:chgData name="Sec Kona" userId="bcacea1484358528" providerId="LiveId" clId="{451B60EB-6544-4484-8D05-EE72720A3CE0}" dt="2023-06-17T11:24:01.483" v="4006" actId="15"/>
          <ac:spMkLst>
            <pc:docMk/>
            <pc:sldMk cId="2623189154" sldId="268"/>
            <ac:spMk id="3" creationId="{24B9B573-CD3D-0687-2049-11C08F3FAABA}"/>
          </ac:spMkLst>
        </pc:spChg>
      </pc:sldChg>
      <pc:sldChg chg="addSp delSp modSp add mod modClrScheme delAnim modAnim chgLayout">
        <pc:chgData name="Sec Kona" userId="bcacea1484358528" providerId="LiveId" clId="{451B60EB-6544-4484-8D05-EE72720A3CE0}" dt="2023-06-17T11:42:04.433" v="4348" actId="20577"/>
        <pc:sldMkLst>
          <pc:docMk/>
          <pc:sldMk cId="4173531023" sldId="269"/>
        </pc:sldMkLst>
        <pc:spChg chg="mod ord">
          <ac:chgData name="Sec Kona" userId="bcacea1484358528" providerId="LiveId" clId="{451B60EB-6544-4484-8D05-EE72720A3CE0}" dt="2023-06-17T11:24:25.448" v="4008" actId="700"/>
          <ac:spMkLst>
            <pc:docMk/>
            <pc:sldMk cId="4173531023" sldId="269"/>
            <ac:spMk id="2" creationId="{1D2E2E50-735B-4FFC-FC2D-B5BD8B3F4B12}"/>
          </ac:spMkLst>
        </pc:spChg>
        <pc:spChg chg="del mod ord">
          <ac:chgData name="Sec Kona" userId="bcacea1484358528" providerId="LiveId" clId="{451B60EB-6544-4484-8D05-EE72720A3CE0}" dt="2023-06-17T11:24:25.448" v="4008" actId="700"/>
          <ac:spMkLst>
            <pc:docMk/>
            <pc:sldMk cId="4173531023" sldId="269"/>
            <ac:spMk id="3" creationId="{24B9B573-CD3D-0687-2049-11C08F3FAABA}"/>
          </ac:spMkLst>
        </pc:spChg>
        <pc:spChg chg="add mod">
          <ac:chgData name="Sec Kona" userId="bcacea1484358528" providerId="LiveId" clId="{451B60EB-6544-4484-8D05-EE72720A3CE0}" dt="2023-06-17T11:24:15.106" v="4007"/>
          <ac:spMkLst>
            <pc:docMk/>
            <pc:sldMk cId="4173531023" sldId="269"/>
            <ac:spMk id="4" creationId="{AC76F541-7111-0A06-6072-71B2A4D335FC}"/>
          </ac:spMkLst>
        </pc:spChg>
        <pc:spChg chg="add mod ord">
          <ac:chgData name="Sec Kona" userId="bcacea1484358528" providerId="LiveId" clId="{451B60EB-6544-4484-8D05-EE72720A3CE0}" dt="2023-06-17T11:41:25.788" v="4332" actId="20577"/>
          <ac:spMkLst>
            <pc:docMk/>
            <pc:sldMk cId="4173531023" sldId="269"/>
            <ac:spMk id="5" creationId="{4AA0580F-1CAB-BDD7-E554-5DD57B7DBEF9}"/>
          </ac:spMkLst>
        </pc:spChg>
        <pc:spChg chg="add mod ord">
          <ac:chgData name="Sec Kona" userId="bcacea1484358528" providerId="LiveId" clId="{451B60EB-6544-4484-8D05-EE72720A3CE0}" dt="2023-06-17T11:42:04.433" v="4348" actId="20577"/>
          <ac:spMkLst>
            <pc:docMk/>
            <pc:sldMk cId="4173531023" sldId="269"/>
            <ac:spMk id="6" creationId="{8B682660-348B-2E9A-ACD6-9C04528F1DA4}"/>
          </ac:spMkLst>
        </pc:spChg>
        <pc:grpChg chg="add mod">
          <ac:chgData name="Sec Kona" userId="bcacea1484358528" providerId="LiveId" clId="{451B60EB-6544-4484-8D05-EE72720A3CE0}" dt="2023-06-17T11:40:12.321" v="4284" actId="1036"/>
          <ac:grpSpMkLst>
            <pc:docMk/>
            <pc:sldMk cId="4173531023" sldId="269"/>
            <ac:grpSpMk id="13" creationId="{18CC6E17-C735-42E4-DE37-B456FE9D2544}"/>
          </ac:grpSpMkLst>
        </pc:grpChg>
        <pc:grpChg chg="add del mod">
          <ac:chgData name="Sec Kona" userId="bcacea1484358528" providerId="LiveId" clId="{451B60EB-6544-4484-8D05-EE72720A3CE0}" dt="2023-06-17T11:34:58.203" v="4090" actId="478"/>
          <ac:grpSpMkLst>
            <pc:docMk/>
            <pc:sldMk cId="4173531023" sldId="269"/>
            <ac:grpSpMk id="16" creationId="{91CB2CE6-CD0E-D3A2-2CBE-A61B90E289D4}"/>
          </ac:grpSpMkLst>
        </pc:grpChg>
        <pc:picChg chg="add mod">
          <ac:chgData name="Sec Kona" userId="bcacea1484358528" providerId="LiveId" clId="{451B60EB-6544-4484-8D05-EE72720A3CE0}" dt="2023-06-17T11:26:32.304" v="4029" actId="164"/>
          <ac:picMkLst>
            <pc:docMk/>
            <pc:sldMk cId="4173531023" sldId="269"/>
            <ac:picMk id="8" creationId="{7E715B2C-5140-0C48-6429-7B8A103FC6A3}"/>
          </ac:picMkLst>
        </pc:picChg>
        <pc:picChg chg="add mod">
          <ac:chgData name="Sec Kona" userId="bcacea1484358528" providerId="LiveId" clId="{451B60EB-6544-4484-8D05-EE72720A3CE0}" dt="2023-06-17T11:26:32.304" v="4029" actId="164"/>
          <ac:picMkLst>
            <pc:docMk/>
            <pc:sldMk cId="4173531023" sldId="269"/>
            <ac:picMk id="10" creationId="{AC2CE155-60E8-BF27-C71E-48984F8D97B6}"/>
          </ac:picMkLst>
        </pc:picChg>
        <pc:picChg chg="add mod">
          <ac:chgData name="Sec Kona" userId="bcacea1484358528" providerId="LiveId" clId="{451B60EB-6544-4484-8D05-EE72720A3CE0}" dt="2023-06-17T11:26:57.084" v="4033" actId="164"/>
          <ac:picMkLst>
            <pc:docMk/>
            <pc:sldMk cId="4173531023" sldId="269"/>
            <ac:picMk id="12" creationId="{8496EC0B-81CC-E621-D52E-9865FD467A71}"/>
          </ac:picMkLst>
        </pc:picChg>
        <pc:picChg chg="add mod">
          <ac:chgData name="Sec Kona" userId="bcacea1484358528" providerId="LiveId" clId="{451B60EB-6544-4484-8D05-EE72720A3CE0}" dt="2023-06-17T11:26:57.084" v="4033" actId="164"/>
          <ac:picMkLst>
            <pc:docMk/>
            <pc:sldMk cId="4173531023" sldId="269"/>
            <ac:picMk id="15" creationId="{60724B57-D72A-5B4E-E1FA-A87170B55F03}"/>
          </ac:picMkLst>
        </pc:picChg>
        <pc:picChg chg="add del mod">
          <ac:chgData name="Sec Kona" userId="bcacea1484358528" providerId="LiveId" clId="{451B60EB-6544-4484-8D05-EE72720A3CE0}" dt="2023-06-17T11:34:57.039" v="4089" actId="478"/>
          <ac:picMkLst>
            <pc:docMk/>
            <pc:sldMk cId="4173531023" sldId="269"/>
            <ac:picMk id="18" creationId="{2F2BCC8C-9B9B-4DA6-8AA0-0B5EB71D21FF}"/>
          </ac:picMkLst>
        </pc:picChg>
      </pc:sldChg>
      <pc:sldChg chg="modSp add del mod">
        <pc:chgData name="Sec Kona" userId="bcacea1484358528" providerId="LiveId" clId="{451B60EB-6544-4484-8D05-EE72720A3CE0}" dt="2023-06-17T11:53:56.343" v="4740" actId="47"/>
        <pc:sldMkLst>
          <pc:docMk/>
          <pc:sldMk cId="828125244" sldId="270"/>
        </pc:sldMkLst>
        <pc:spChg chg="mod">
          <ac:chgData name="Sec Kona" userId="bcacea1484358528" providerId="LiveId" clId="{451B60EB-6544-4484-8D05-EE72720A3CE0}" dt="2023-06-17T11:05:02.736" v="3289" actId="20577"/>
          <ac:spMkLst>
            <pc:docMk/>
            <pc:sldMk cId="828125244" sldId="270"/>
            <ac:spMk id="2" creationId="{1D2E2E50-735B-4FFC-FC2D-B5BD8B3F4B12}"/>
          </ac:spMkLst>
        </pc:spChg>
      </pc:sldChg>
      <pc:sldChg chg="modSp add mod">
        <pc:chgData name="Sec Kona" userId="bcacea1484358528" providerId="LiveId" clId="{451B60EB-6544-4484-8D05-EE72720A3CE0}" dt="2023-06-17T12:01:39.434" v="5053" actId="20577"/>
        <pc:sldMkLst>
          <pc:docMk/>
          <pc:sldMk cId="2231880938" sldId="271"/>
        </pc:sldMkLst>
        <pc:spChg chg="mod">
          <ac:chgData name="Sec Kona" userId="bcacea1484358528" providerId="LiveId" clId="{451B60EB-6544-4484-8D05-EE72720A3CE0}" dt="2023-06-17T11:05:31.157" v="3319" actId="20577"/>
          <ac:spMkLst>
            <pc:docMk/>
            <pc:sldMk cId="2231880938" sldId="271"/>
            <ac:spMk id="2" creationId="{1D2E2E50-735B-4FFC-FC2D-B5BD8B3F4B12}"/>
          </ac:spMkLst>
        </pc:spChg>
        <pc:spChg chg="mod">
          <ac:chgData name="Sec Kona" userId="bcacea1484358528" providerId="LiveId" clId="{451B60EB-6544-4484-8D05-EE72720A3CE0}" dt="2023-06-17T12:01:39.434" v="5053" actId="20577"/>
          <ac:spMkLst>
            <pc:docMk/>
            <pc:sldMk cId="2231880938" sldId="271"/>
            <ac:spMk id="3" creationId="{24B9B573-CD3D-0687-2049-11C08F3FAABA}"/>
          </ac:spMkLst>
        </pc:spChg>
      </pc:sldChg>
      <pc:sldChg chg="modSp add mod">
        <pc:chgData name="Sec Kona" userId="bcacea1484358528" providerId="LiveId" clId="{451B60EB-6544-4484-8D05-EE72720A3CE0}" dt="2023-06-17T12:07:50.441" v="5587" actId="27636"/>
        <pc:sldMkLst>
          <pc:docMk/>
          <pc:sldMk cId="1799673735" sldId="272"/>
        </pc:sldMkLst>
        <pc:spChg chg="mod">
          <ac:chgData name="Sec Kona" userId="bcacea1484358528" providerId="LiveId" clId="{451B60EB-6544-4484-8D05-EE72720A3CE0}" dt="2023-06-17T11:05:39.078" v="3331" actId="20577"/>
          <ac:spMkLst>
            <pc:docMk/>
            <pc:sldMk cId="1799673735" sldId="272"/>
            <ac:spMk id="2" creationId="{1D2E2E50-735B-4FFC-FC2D-B5BD8B3F4B12}"/>
          </ac:spMkLst>
        </pc:spChg>
        <pc:spChg chg="mod">
          <ac:chgData name="Sec Kona" userId="bcacea1484358528" providerId="LiveId" clId="{451B60EB-6544-4484-8D05-EE72720A3CE0}" dt="2023-06-17T12:07:50.441" v="5587" actId="27636"/>
          <ac:spMkLst>
            <pc:docMk/>
            <pc:sldMk cId="1799673735" sldId="272"/>
            <ac:spMk id="3" creationId="{24B9B573-CD3D-0687-2049-11C08F3FAABA}"/>
          </ac:spMkLst>
        </pc:spChg>
      </pc:sldChg>
      <pc:sldChg chg="addSp delSp modSp new mod modClrScheme chgLayout">
        <pc:chgData name="Sec Kona" userId="bcacea1484358528" providerId="LiveId" clId="{451B60EB-6544-4484-8D05-EE72720A3CE0}" dt="2023-06-17T11:06:51.376" v="3366"/>
        <pc:sldMkLst>
          <pc:docMk/>
          <pc:sldMk cId="2710265721" sldId="273"/>
        </pc:sldMkLst>
        <pc:spChg chg="del mod ord">
          <ac:chgData name="Sec Kona" userId="bcacea1484358528" providerId="LiveId" clId="{451B60EB-6544-4484-8D05-EE72720A3CE0}" dt="2023-06-17T11:05:51.522" v="3333" actId="700"/>
          <ac:spMkLst>
            <pc:docMk/>
            <pc:sldMk cId="2710265721" sldId="273"/>
            <ac:spMk id="2" creationId="{4B944500-5E6B-1CB2-975C-F7BF95E45832}"/>
          </ac:spMkLst>
        </pc:spChg>
        <pc:spChg chg="del mod ord">
          <ac:chgData name="Sec Kona" userId="bcacea1484358528" providerId="LiveId" clId="{451B60EB-6544-4484-8D05-EE72720A3CE0}" dt="2023-06-17T11:05:51.522" v="3333" actId="700"/>
          <ac:spMkLst>
            <pc:docMk/>
            <pc:sldMk cId="2710265721" sldId="273"/>
            <ac:spMk id="3" creationId="{1E736407-5290-F472-CFD1-1706C4481474}"/>
          </ac:spMkLst>
        </pc:spChg>
        <pc:spChg chg="add mod ord">
          <ac:chgData name="Sec Kona" userId="bcacea1484358528" providerId="LiveId" clId="{451B60EB-6544-4484-8D05-EE72720A3CE0}" dt="2023-06-17T11:06:34.312" v="3352" actId="20577"/>
          <ac:spMkLst>
            <pc:docMk/>
            <pc:sldMk cId="2710265721" sldId="273"/>
            <ac:spMk id="4" creationId="{0D422B3C-E000-1D25-71FF-4F39FCED8DDF}"/>
          </ac:spMkLst>
        </pc:spChg>
        <pc:spChg chg="add mod ord">
          <ac:chgData name="Sec Kona" userId="bcacea1484358528" providerId="LiveId" clId="{451B60EB-6544-4484-8D05-EE72720A3CE0}" dt="2023-06-17T11:06:51.376" v="3366"/>
          <ac:spMkLst>
            <pc:docMk/>
            <pc:sldMk cId="2710265721" sldId="273"/>
            <ac:spMk id="5" creationId="{F6D1CE21-F549-1F38-9A58-D487051EE4DF}"/>
          </ac:spMkLst>
        </pc:spChg>
      </pc:sldChg>
      <pc:sldChg chg="modSp add mod">
        <pc:chgData name="Sec Kona" userId="bcacea1484358528" providerId="LiveId" clId="{451B60EB-6544-4484-8D05-EE72720A3CE0}" dt="2023-06-17T11:20:34.711" v="3934" actId="20577"/>
        <pc:sldMkLst>
          <pc:docMk/>
          <pc:sldMk cId="1926407210" sldId="274"/>
        </pc:sldMkLst>
        <pc:spChg chg="mod">
          <ac:chgData name="Sec Kona" userId="bcacea1484358528" providerId="LiveId" clId="{451B60EB-6544-4484-8D05-EE72720A3CE0}" dt="2023-06-17T11:20:34.711" v="3934" actId="20577"/>
          <ac:spMkLst>
            <pc:docMk/>
            <pc:sldMk cId="1926407210" sldId="274"/>
            <ac:spMk id="3" creationId="{24B9B573-CD3D-0687-2049-11C08F3FAABA}"/>
          </ac:spMkLst>
        </pc:spChg>
        <pc:spChg chg="mod">
          <ac:chgData name="Sec Kona" userId="bcacea1484358528" providerId="LiveId" clId="{451B60EB-6544-4484-8D05-EE72720A3CE0}" dt="2023-06-17T11:16:04.839" v="3774" actId="20577"/>
          <ac:spMkLst>
            <pc:docMk/>
            <pc:sldMk cId="1926407210" sldId="274"/>
            <ac:spMk id="4" creationId="{A0A282BD-2866-ED8E-20C3-ECC933450728}"/>
          </ac:spMkLst>
        </pc:spChg>
      </pc:sldChg>
      <pc:sldChg chg="modSp add mod">
        <pc:chgData name="Sec Kona" userId="bcacea1484358528" providerId="LiveId" clId="{451B60EB-6544-4484-8D05-EE72720A3CE0}" dt="2023-06-17T11:23:03.733" v="3973" actId="20577"/>
        <pc:sldMkLst>
          <pc:docMk/>
          <pc:sldMk cId="3041241541" sldId="275"/>
        </pc:sldMkLst>
        <pc:spChg chg="mod">
          <ac:chgData name="Sec Kona" userId="bcacea1484358528" providerId="LiveId" clId="{451B60EB-6544-4484-8D05-EE72720A3CE0}" dt="2023-06-17T11:22:33.634" v="3971" actId="20577"/>
          <ac:spMkLst>
            <pc:docMk/>
            <pc:sldMk cId="3041241541" sldId="275"/>
            <ac:spMk id="3" creationId="{24B9B573-CD3D-0687-2049-11C08F3FAABA}"/>
          </ac:spMkLst>
        </pc:spChg>
        <pc:spChg chg="mod">
          <ac:chgData name="Sec Kona" userId="bcacea1484358528" providerId="LiveId" clId="{451B60EB-6544-4484-8D05-EE72720A3CE0}" dt="2023-06-17T11:23:03.733" v="3973" actId="20577"/>
          <ac:spMkLst>
            <pc:docMk/>
            <pc:sldMk cId="3041241541" sldId="275"/>
            <ac:spMk id="4" creationId="{A0A282BD-2866-ED8E-20C3-ECC933450728}"/>
          </ac:spMkLst>
        </pc:spChg>
      </pc:sldChg>
      <pc:sldChg chg="addSp delSp modSp add mod delAnim modAnim">
        <pc:chgData name="Sec Kona" userId="bcacea1484358528" providerId="LiveId" clId="{451B60EB-6544-4484-8D05-EE72720A3CE0}" dt="2023-06-17T11:49:17.092" v="4533" actId="20577"/>
        <pc:sldMkLst>
          <pc:docMk/>
          <pc:sldMk cId="767614489" sldId="276"/>
        </pc:sldMkLst>
        <pc:spChg chg="mod">
          <ac:chgData name="Sec Kona" userId="bcacea1484358528" providerId="LiveId" clId="{451B60EB-6544-4484-8D05-EE72720A3CE0}" dt="2023-06-17T11:28:59.961" v="4066" actId="20577"/>
          <ac:spMkLst>
            <pc:docMk/>
            <pc:sldMk cId="767614489" sldId="276"/>
            <ac:spMk id="4" creationId="{AC76F541-7111-0A06-6072-71B2A4D335FC}"/>
          </ac:spMkLst>
        </pc:spChg>
        <pc:spChg chg="mod">
          <ac:chgData name="Sec Kona" userId="bcacea1484358528" providerId="LiveId" clId="{451B60EB-6544-4484-8D05-EE72720A3CE0}" dt="2023-06-17T11:49:17.092" v="4533" actId="20577"/>
          <ac:spMkLst>
            <pc:docMk/>
            <pc:sldMk cId="767614489" sldId="276"/>
            <ac:spMk id="5" creationId="{4AA0580F-1CAB-BDD7-E554-5DD57B7DBEF9}"/>
          </ac:spMkLst>
        </pc:spChg>
        <pc:spChg chg="mod">
          <ac:chgData name="Sec Kona" userId="bcacea1484358528" providerId="LiveId" clId="{451B60EB-6544-4484-8D05-EE72720A3CE0}" dt="2023-06-17T11:49:07.900" v="4531" actId="20577"/>
          <ac:spMkLst>
            <pc:docMk/>
            <pc:sldMk cId="767614489" sldId="276"/>
            <ac:spMk id="6" creationId="{8B682660-348B-2E9A-ACD6-9C04528F1DA4}"/>
          </ac:spMkLst>
        </pc:spChg>
        <pc:grpChg chg="del">
          <ac:chgData name="Sec Kona" userId="bcacea1484358528" providerId="LiveId" clId="{451B60EB-6544-4484-8D05-EE72720A3CE0}" dt="2023-06-17T11:27:49.823" v="4040" actId="478"/>
          <ac:grpSpMkLst>
            <pc:docMk/>
            <pc:sldMk cId="767614489" sldId="276"/>
            <ac:grpSpMk id="13" creationId="{18CC6E17-C735-42E4-DE37-B456FE9D2544}"/>
          </ac:grpSpMkLst>
        </pc:grpChg>
        <pc:grpChg chg="add mod">
          <ac:chgData name="Sec Kona" userId="bcacea1484358528" providerId="LiveId" clId="{451B60EB-6544-4484-8D05-EE72720A3CE0}" dt="2023-06-17T11:45:03.622" v="4476" actId="1036"/>
          <ac:grpSpMkLst>
            <pc:docMk/>
            <pc:sldMk cId="767614489" sldId="276"/>
            <ac:grpSpMk id="14" creationId="{A6BDE356-7FB4-F270-FCBD-0C2F59D36F8D}"/>
          </ac:grpSpMkLst>
        </pc:grpChg>
        <pc:grpChg chg="del">
          <ac:chgData name="Sec Kona" userId="bcacea1484358528" providerId="LiveId" clId="{451B60EB-6544-4484-8D05-EE72720A3CE0}" dt="2023-06-17T11:27:48.104" v="4039" actId="478"/>
          <ac:grpSpMkLst>
            <pc:docMk/>
            <pc:sldMk cId="767614489" sldId="276"/>
            <ac:grpSpMk id="16" creationId="{91CB2CE6-CD0E-D3A2-2CBE-A61B90E289D4}"/>
          </ac:grpSpMkLst>
        </pc:grpChg>
        <pc:picChg chg="add mod">
          <ac:chgData name="Sec Kona" userId="bcacea1484358528" providerId="LiveId" clId="{451B60EB-6544-4484-8D05-EE72720A3CE0}" dt="2023-06-17T11:28:31.250" v="4048" actId="164"/>
          <ac:picMkLst>
            <pc:docMk/>
            <pc:sldMk cId="767614489" sldId="276"/>
            <ac:picMk id="7" creationId="{FC872323-91A6-2CD2-E9E3-3B91B6C06B40}"/>
          </ac:picMkLst>
        </pc:picChg>
        <pc:picChg chg="add mod">
          <ac:chgData name="Sec Kona" userId="bcacea1484358528" providerId="LiveId" clId="{451B60EB-6544-4484-8D05-EE72720A3CE0}" dt="2023-06-17T11:28:31.250" v="4048" actId="164"/>
          <ac:picMkLst>
            <pc:docMk/>
            <pc:sldMk cId="767614489" sldId="276"/>
            <ac:picMk id="11" creationId="{C17C59BA-AD40-D2AE-1C8C-5A77D8CBDEE4}"/>
          </ac:picMkLst>
        </pc:picChg>
      </pc:sldChg>
      <pc:sldChg chg="addSp delSp modSp add mod delAnim">
        <pc:chgData name="Sec Kona" userId="bcacea1484358528" providerId="LiveId" clId="{451B60EB-6544-4484-8D05-EE72720A3CE0}" dt="2023-06-17T11:53:19.859" v="4738" actId="20577"/>
        <pc:sldMkLst>
          <pc:docMk/>
          <pc:sldMk cId="2614417704" sldId="277"/>
        </pc:sldMkLst>
        <pc:spChg chg="mod">
          <ac:chgData name="Sec Kona" userId="bcacea1484358528" providerId="LiveId" clId="{451B60EB-6544-4484-8D05-EE72720A3CE0}" dt="2023-06-17T11:29:40.875" v="4069" actId="20577"/>
          <ac:spMkLst>
            <pc:docMk/>
            <pc:sldMk cId="2614417704" sldId="277"/>
            <ac:spMk id="4" creationId="{AC76F541-7111-0A06-6072-71B2A4D335FC}"/>
          </ac:spMkLst>
        </pc:spChg>
        <pc:spChg chg="mod">
          <ac:chgData name="Sec Kona" userId="bcacea1484358528" providerId="LiveId" clId="{451B60EB-6544-4484-8D05-EE72720A3CE0}" dt="2023-06-17T11:53:19.859" v="4738" actId="20577"/>
          <ac:spMkLst>
            <pc:docMk/>
            <pc:sldMk cId="2614417704" sldId="277"/>
            <ac:spMk id="5" creationId="{4AA0580F-1CAB-BDD7-E554-5DD57B7DBEF9}"/>
          </ac:spMkLst>
        </pc:spChg>
        <pc:spChg chg="mod">
          <ac:chgData name="Sec Kona" userId="bcacea1484358528" providerId="LiveId" clId="{451B60EB-6544-4484-8D05-EE72720A3CE0}" dt="2023-06-17T11:53:08.751" v="4736" actId="20577"/>
          <ac:spMkLst>
            <pc:docMk/>
            <pc:sldMk cId="2614417704" sldId="277"/>
            <ac:spMk id="6" creationId="{8B682660-348B-2E9A-ACD6-9C04528F1DA4}"/>
          </ac:spMkLst>
        </pc:spChg>
        <pc:grpChg chg="del">
          <ac:chgData name="Sec Kona" userId="bcacea1484358528" providerId="LiveId" clId="{451B60EB-6544-4484-8D05-EE72720A3CE0}" dt="2023-06-17T11:29:52.175" v="4072" actId="478"/>
          <ac:grpSpMkLst>
            <pc:docMk/>
            <pc:sldMk cId="2614417704" sldId="277"/>
            <ac:grpSpMk id="13" creationId="{18CC6E17-C735-42E4-DE37-B456FE9D2544}"/>
          </ac:grpSpMkLst>
        </pc:grpChg>
        <pc:grpChg chg="add mod ord">
          <ac:chgData name="Sec Kona" userId="bcacea1484358528" providerId="LiveId" clId="{451B60EB-6544-4484-8D05-EE72720A3CE0}" dt="2023-06-17T11:52:13.273" v="4712" actId="1036"/>
          <ac:grpSpMkLst>
            <pc:docMk/>
            <pc:sldMk cId="2614417704" sldId="277"/>
            <ac:grpSpMk id="14" creationId="{1AE99625-5841-BEF8-AD66-8A790B4FB552}"/>
          </ac:grpSpMkLst>
        </pc:grpChg>
        <pc:grpChg chg="del">
          <ac:chgData name="Sec Kona" userId="bcacea1484358528" providerId="LiveId" clId="{451B60EB-6544-4484-8D05-EE72720A3CE0}" dt="2023-06-17T11:29:48.485" v="4070" actId="478"/>
          <ac:grpSpMkLst>
            <pc:docMk/>
            <pc:sldMk cId="2614417704" sldId="277"/>
            <ac:grpSpMk id="16" creationId="{91CB2CE6-CD0E-D3A2-2CBE-A61B90E289D4}"/>
          </ac:grpSpMkLst>
        </pc:grpChg>
        <pc:picChg chg="add mod">
          <ac:chgData name="Sec Kona" userId="bcacea1484358528" providerId="LiveId" clId="{451B60EB-6544-4484-8D05-EE72720A3CE0}" dt="2023-06-17T11:31:06.306" v="4080" actId="164"/>
          <ac:picMkLst>
            <pc:docMk/>
            <pc:sldMk cId="2614417704" sldId="277"/>
            <ac:picMk id="7" creationId="{45C0E914-88F3-A09C-81E3-64FD6CF0FB61}"/>
          </ac:picMkLst>
        </pc:picChg>
        <pc:picChg chg="add mod">
          <ac:chgData name="Sec Kona" userId="bcacea1484358528" providerId="LiveId" clId="{451B60EB-6544-4484-8D05-EE72720A3CE0}" dt="2023-06-17T11:52:07.443" v="4703" actId="1037"/>
          <ac:picMkLst>
            <pc:docMk/>
            <pc:sldMk cId="2614417704" sldId="277"/>
            <ac:picMk id="11" creationId="{EB7937EF-F7C2-B296-9007-A872F0821EEA}"/>
          </ac:picMkLst>
        </pc:picChg>
        <pc:picChg chg="del topLvl">
          <ac:chgData name="Sec Kona" userId="bcacea1484358528" providerId="LiveId" clId="{451B60EB-6544-4484-8D05-EE72720A3CE0}" dt="2023-06-17T11:29:48.485" v="4070" actId="478"/>
          <ac:picMkLst>
            <pc:docMk/>
            <pc:sldMk cId="2614417704" sldId="277"/>
            <ac:picMk id="12" creationId="{8496EC0B-81CC-E621-D52E-9865FD467A71}"/>
          </ac:picMkLst>
        </pc:picChg>
        <pc:picChg chg="del topLvl">
          <ac:chgData name="Sec Kona" userId="bcacea1484358528" providerId="LiveId" clId="{451B60EB-6544-4484-8D05-EE72720A3CE0}" dt="2023-06-17T11:29:49.663" v="4071" actId="478"/>
          <ac:picMkLst>
            <pc:docMk/>
            <pc:sldMk cId="2614417704" sldId="277"/>
            <ac:picMk id="15" creationId="{60724B57-D72A-5B4E-E1FA-A87170B55F03}"/>
          </ac:picMkLst>
        </pc:picChg>
      </pc:sldChg>
      <pc:sldChg chg="addSp delSp modSp add mod ord modClrScheme addAnim delAnim modAnim chgLayout">
        <pc:chgData name="Sec Kona" userId="bcacea1484358528" providerId="LiveId" clId="{451B60EB-6544-4484-8D05-EE72720A3CE0}" dt="2023-06-17T11:39:37.197" v="4262"/>
        <pc:sldMkLst>
          <pc:docMk/>
          <pc:sldMk cId="3941647031" sldId="278"/>
        </pc:sldMkLst>
        <pc:spChg chg="mod ord">
          <ac:chgData name="Sec Kona" userId="bcacea1484358528" providerId="LiveId" clId="{451B60EB-6544-4484-8D05-EE72720A3CE0}" dt="2023-06-17T11:36:10.826" v="4168" actId="700"/>
          <ac:spMkLst>
            <pc:docMk/>
            <pc:sldMk cId="3941647031" sldId="278"/>
            <ac:spMk id="2" creationId="{1D2E2E50-735B-4FFC-FC2D-B5BD8B3F4B12}"/>
          </ac:spMkLst>
        </pc:spChg>
        <pc:spChg chg="mod ord">
          <ac:chgData name="Sec Kona" userId="bcacea1484358528" providerId="LiveId" clId="{451B60EB-6544-4484-8D05-EE72720A3CE0}" dt="2023-06-17T11:37:07.008" v="4238" actId="20577"/>
          <ac:spMkLst>
            <pc:docMk/>
            <pc:sldMk cId="3941647031" sldId="278"/>
            <ac:spMk id="5" creationId="{4AA0580F-1CAB-BDD7-E554-5DD57B7DBEF9}"/>
          </ac:spMkLst>
        </pc:spChg>
        <pc:spChg chg="del mod ord">
          <ac:chgData name="Sec Kona" userId="bcacea1484358528" providerId="LiveId" clId="{451B60EB-6544-4484-8D05-EE72720A3CE0}" dt="2023-06-17T11:36:17.750" v="4169" actId="478"/>
          <ac:spMkLst>
            <pc:docMk/>
            <pc:sldMk cId="3941647031" sldId="278"/>
            <ac:spMk id="6" creationId="{8B682660-348B-2E9A-ACD6-9C04528F1DA4}"/>
          </ac:spMkLst>
        </pc:spChg>
        <pc:grpChg chg="del">
          <ac:chgData name="Sec Kona" userId="bcacea1484358528" providerId="LiveId" clId="{451B60EB-6544-4484-8D05-EE72720A3CE0}" dt="2023-06-17T11:36:02.516" v="4136" actId="478"/>
          <ac:grpSpMkLst>
            <pc:docMk/>
            <pc:sldMk cId="3941647031" sldId="278"/>
            <ac:grpSpMk id="13" creationId="{18CC6E17-C735-42E4-DE37-B456FE9D2544}"/>
          </ac:grpSpMkLst>
        </pc:grpChg>
        <pc:grpChg chg="del">
          <ac:chgData name="Sec Kona" userId="bcacea1484358528" providerId="LiveId" clId="{451B60EB-6544-4484-8D05-EE72720A3CE0}" dt="2023-06-17T11:36:01.354" v="4135" actId="478"/>
          <ac:grpSpMkLst>
            <pc:docMk/>
            <pc:sldMk cId="3941647031" sldId="278"/>
            <ac:grpSpMk id="16" creationId="{91CB2CE6-CD0E-D3A2-2CBE-A61B90E289D4}"/>
          </ac:grpSpMkLst>
        </pc:grpChg>
        <pc:picChg chg="add del mod">
          <ac:chgData name="Sec Kona" userId="bcacea1484358528" providerId="LiveId" clId="{451B60EB-6544-4484-8D05-EE72720A3CE0}" dt="2023-06-17T11:36:06.728" v="4167" actId="1035"/>
          <ac:picMkLst>
            <pc:docMk/>
            <pc:sldMk cId="3941647031" sldId="278"/>
            <ac:picMk id="18" creationId="{2F2BCC8C-9B9B-4DA6-8AA0-0B5EB71D21FF}"/>
          </ac:picMkLst>
        </pc:picChg>
      </pc:sldChg>
      <pc:sldChg chg="delSp modSp add mod delAnim modAnim">
        <pc:chgData name="Sec Kona" userId="bcacea1484358528" providerId="LiveId" clId="{451B60EB-6544-4484-8D05-EE72720A3CE0}" dt="2023-06-17T11:44:25.114" v="4451" actId="20577"/>
        <pc:sldMkLst>
          <pc:docMk/>
          <pc:sldMk cId="1261551579" sldId="279"/>
        </pc:sldMkLst>
        <pc:spChg chg="mod">
          <ac:chgData name="Sec Kona" userId="bcacea1484358528" providerId="LiveId" clId="{451B60EB-6544-4484-8D05-EE72720A3CE0}" dt="2023-06-17T11:44:21.356" v="4449" actId="27636"/>
          <ac:spMkLst>
            <pc:docMk/>
            <pc:sldMk cId="1261551579" sldId="279"/>
            <ac:spMk id="5" creationId="{4AA0580F-1CAB-BDD7-E554-5DD57B7DBEF9}"/>
          </ac:spMkLst>
        </pc:spChg>
        <pc:spChg chg="mod">
          <ac:chgData name="Sec Kona" userId="bcacea1484358528" providerId="LiveId" clId="{451B60EB-6544-4484-8D05-EE72720A3CE0}" dt="2023-06-17T11:44:25.114" v="4451" actId="20577"/>
          <ac:spMkLst>
            <pc:docMk/>
            <pc:sldMk cId="1261551579" sldId="279"/>
            <ac:spMk id="6" creationId="{8B682660-348B-2E9A-ACD6-9C04528F1DA4}"/>
          </ac:spMkLst>
        </pc:spChg>
        <pc:grpChg chg="del">
          <ac:chgData name="Sec Kona" userId="bcacea1484358528" providerId="LiveId" clId="{451B60EB-6544-4484-8D05-EE72720A3CE0}" dt="2023-06-17T11:35:19.638" v="4112" actId="478"/>
          <ac:grpSpMkLst>
            <pc:docMk/>
            <pc:sldMk cId="1261551579" sldId="279"/>
            <ac:grpSpMk id="13" creationId="{18CC6E17-C735-42E4-DE37-B456FE9D2544}"/>
          </ac:grpSpMkLst>
        </pc:grpChg>
        <pc:grpChg chg="mod">
          <ac:chgData name="Sec Kona" userId="bcacea1484358528" providerId="LiveId" clId="{451B60EB-6544-4484-8D05-EE72720A3CE0}" dt="2023-06-17T11:42:12.809" v="4361" actId="1036"/>
          <ac:grpSpMkLst>
            <pc:docMk/>
            <pc:sldMk cId="1261551579" sldId="279"/>
            <ac:grpSpMk id="16" creationId="{91CB2CE6-CD0E-D3A2-2CBE-A61B90E289D4}"/>
          </ac:grpSpMkLst>
        </pc:grpChg>
        <pc:picChg chg="del">
          <ac:chgData name="Sec Kona" userId="bcacea1484358528" providerId="LiveId" clId="{451B60EB-6544-4484-8D05-EE72720A3CE0}" dt="2023-06-17T11:35:08.777" v="4094" actId="478"/>
          <ac:picMkLst>
            <pc:docMk/>
            <pc:sldMk cId="1261551579" sldId="279"/>
            <ac:picMk id="18" creationId="{2F2BCC8C-9B9B-4DA6-8AA0-0B5EB71D21FF}"/>
          </ac:picMkLst>
        </pc:picChg>
      </pc:sldChg>
      <pc:sldChg chg="modSp add mod">
        <pc:chgData name="Sec Kona" userId="bcacea1484358528" providerId="LiveId" clId="{451B60EB-6544-4484-8D05-EE72720A3CE0}" dt="2023-06-17T11:56:36.306" v="4794" actId="20577"/>
        <pc:sldMkLst>
          <pc:docMk/>
          <pc:sldMk cId="800830259" sldId="280"/>
        </pc:sldMkLst>
        <pc:spChg chg="mod">
          <ac:chgData name="Sec Kona" userId="bcacea1484358528" providerId="LiveId" clId="{451B60EB-6544-4484-8D05-EE72720A3CE0}" dt="2023-06-17T11:54:00.048" v="4747" actId="20577"/>
          <ac:spMkLst>
            <pc:docMk/>
            <pc:sldMk cId="800830259" sldId="280"/>
            <ac:spMk id="2" creationId="{1D2E2E50-735B-4FFC-FC2D-B5BD8B3F4B12}"/>
          </ac:spMkLst>
        </pc:spChg>
        <pc:spChg chg="mod">
          <ac:chgData name="Sec Kona" userId="bcacea1484358528" providerId="LiveId" clId="{451B60EB-6544-4484-8D05-EE72720A3CE0}" dt="2023-06-17T11:56:36.306" v="4794" actId="20577"/>
          <ac:spMkLst>
            <pc:docMk/>
            <pc:sldMk cId="800830259" sldId="280"/>
            <ac:spMk id="3" creationId="{24B9B573-CD3D-0687-2049-11C08F3FAABA}"/>
          </ac:spMkLst>
        </pc:spChg>
      </pc:sldChg>
      <pc:sldChg chg="modSp new mod">
        <pc:chgData name="Sec Kona" userId="bcacea1484358528" providerId="LiveId" clId="{451B60EB-6544-4484-8D05-EE72720A3CE0}" dt="2023-06-17T13:03:09.503" v="5818" actId="20577"/>
        <pc:sldMkLst>
          <pc:docMk/>
          <pc:sldMk cId="851358924" sldId="281"/>
        </pc:sldMkLst>
        <pc:spChg chg="mod">
          <ac:chgData name="Sec Kona" userId="bcacea1484358528" providerId="LiveId" clId="{451B60EB-6544-4484-8D05-EE72720A3CE0}" dt="2023-06-17T13:03:09.503" v="5818" actId="20577"/>
          <ac:spMkLst>
            <pc:docMk/>
            <pc:sldMk cId="851358924" sldId="281"/>
            <ac:spMk id="2" creationId="{6ABD99EE-6859-48C7-30AC-8E24C85E723A}"/>
          </ac:spMkLst>
        </pc:spChg>
      </pc:sldChg>
      <pc:sldChg chg="modSp add del mod">
        <pc:chgData name="Sec Kona" userId="bcacea1484358528" providerId="LiveId" clId="{451B60EB-6544-4484-8D05-EE72720A3CE0}" dt="2023-06-17T12:14:58.453" v="5739" actId="2696"/>
        <pc:sldMkLst>
          <pc:docMk/>
          <pc:sldMk cId="3622020640" sldId="281"/>
        </pc:sldMkLst>
        <pc:spChg chg="mod">
          <ac:chgData name="Sec Kona" userId="bcacea1484358528" providerId="LiveId" clId="{451B60EB-6544-4484-8D05-EE72720A3CE0}" dt="2023-06-17T12:14:29.816" v="5737" actId="20577"/>
          <ac:spMkLst>
            <pc:docMk/>
            <pc:sldMk cId="3622020640" sldId="281"/>
            <ac:spMk id="2" creationId="{35B61828-9EE1-763F-4740-EDC165B71556}"/>
          </ac:spMkLst>
        </pc:spChg>
      </pc:sldChg>
      <pc:sldChg chg="modSp add del mod">
        <pc:chgData name="Sec Kona" userId="bcacea1484358528" providerId="LiveId" clId="{451B60EB-6544-4484-8D05-EE72720A3CE0}" dt="2023-06-11T11:03:37.586" v="13"/>
        <pc:sldMkLst>
          <pc:docMk/>
          <pc:sldMk cId="813921620" sldId="712"/>
        </pc:sldMkLst>
        <pc:spChg chg="mod">
          <ac:chgData name="Sec Kona" userId="bcacea1484358528" providerId="LiveId" clId="{451B60EB-6544-4484-8D05-EE72720A3CE0}" dt="2023-06-11T11:03:37.586" v="13"/>
          <ac:spMkLst>
            <pc:docMk/>
            <pc:sldMk cId="813921620" sldId="712"/>
            <ac:spMk id="17" creationId="{00000000-0000-0000-0000-000000000000}"/>
          </ac:spMkLst>
        </pc:spChg>
        <pc:spChg chg="mod">
          <ac:chgData name="Sec Kona" userId="bcacea1484358528" providerId="LiveId" clId="{451B60EB-6544-4484-8D05-EE72720A3CE0}" dt="2023-06-11T11:03:37.586" v="13"/>
          <ac:spMkLst>
            <pc:docMk/>
            <pc:sldMk cId="813921620" sldId="712"/>
            <ac:spMk id="35" creationId="{00000000-0000-0000-0000-000000000000}"/>
          </ac:spMkLst>
        </pc:spChg>
        <pc:spChg chg="mod">
          <ac:chgData name="Sec Kona" userId="bcacea1484358528" providerId="LiveId" clId="{451B60EB-6544-4484-8D05-EE72720A3CE0}" dt="2023-06-11T11:03:37.586" v="13"/>
          <ac:spMkLst>
            <pc:docMk/>
            <pc:sldMk cId="813921620" sldId="712"/>
            <ac:spMk id="37" creationId="{00000000-0000-0000-0000-000000000000}"/>
          </ac:spMkLst>
        </pc:spChg>
        <pc:spChg chg="mod">
          <ac:chgData name="Sec Kona" userId="bcacea1484358528" providerId="LiveId" clId="{451B60EB-6544-4484-8D05-EE72720A3CE0}" dt="2023-06-11T11:03:37.586" v="13"/>
          <ac:spMkLst>
            <pc:docMk/>
            <pc:sldMk cId="813921620" sldId="712"/>
            <ac:spMk id="38" creationId="{00000000-0000-0000-0000-000000000000}"/>
          </ac:spMkLst>
        </pc:spChg>
        <pc:grpChg chg="mod">
          <ac:chgData name="Sec Kona" userId="bcacea1484358528" providerId="LiveId" clId="{451B60EB-6544-4484-8D05-EE72720A3CE0}" dt="2023-06-11T11:03:37.586" v="13"/>
          <ac:grpSpMkLst>
            <pc:docMk/>
            <pc:sldMk cId="813921620" sldId="712"/>
            <ac:grpSpMk id="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ECADC-A50B-459A-856E-0A4FADC68F38}" type="datetimeFigureOut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6C0B7-1F70-4B40-9F8D-DDD7ABD13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1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Upstairs/downstairs -&gt; walk, jump instead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16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 cannot learn enough features with less samples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0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 using data in Y axis get highest acc among single axes</a:t>
            </a:r>
          </a:p>
          <a:p>
            <a:endParaRPr lang="en-US" altLang="zh-CN" dirty="0"/>
          </a:p>
          <a:p>
            <a:r>
              <a:rPr lang="en-US" altLang="zh-CN" dirty="0"/>
              <a:t>After making t-pair test,</a:t>
            </a:r>
          </a:p>
          <a:p>
            <a:r>
              <a:rPr lang="en-US" altLang="zh-CN" dirty="0"/>
              <a:t>CNN didn’t get significantly higher acc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6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Compared with LSTM. CNN consume much less time without losing too much acc</a:t>
            </a:r>
          </a:p>
          <a:p>
            <a:endParaRPr lang="en-US" altLang="zh-CN" dirty="0"/>
          </a:p>
          <a:p>
            <a:r>
              <a:rPr lang="en-US" altLang="zh-CN" dirty="0"/>
              <a:t>Larger window contributes to acc of CNN</a:t>
            </a:r>
          </a:p>
          <a:p>
            <a:endParaRPr lang="en-US" altLang="zh-CN" dirty="0"/>
          </a:p>
          <a:p>
            <a:r>
              <a:rPr lang="en-US" altLang="zh-CN" dirty="0"/>
              <a:t>Lose information, cannot distinguish activity in split-out axis</a:t>
            </a:r>
          </a:p>
          <a:p>
            <a:endParaRPr lang="en-US" altLang="zh-CN" dirty="0"/>
          </a:p>
          <a:p>
            <a:r>
              <a:rPr lang="en-US" altLang="zh-CN" dirty="0"/>
              <a:t>Foot/toe -&gt; higher acc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10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participant -&gt; better generalization performance of model</a:t>
            </a:r>
          </a:p>
          <a:p>
            <a:endParaRPr lang="en-US" altLang="zh-CN" dirty="0"/>
          </a:p>
          <a:p>
            <a:r>
              <a:rPr lang="en-US" altLang="zh-CN" dirty="0"/>
              <a:t>Less data of standing -&gt; lower acc when classifying standing activity</a:t>
            </a:r>
          </a:p>
          <a:p>
            <a:endParaRPr lang="en-US" altLang="zh-CN" dirty="0"/>
          </a:p>
          <a:p>
            <a:r>
              <a:rPr lang="en-US" altLang="zh-CN" dirty="0"/>
              <a:t>Random seed -&gt; improve reproducibility of expr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11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AI assistant help calling ambulance</a:t>
            </a:r>
          </a:p>
          <a:p>
            <a:endParaRPr lang="en-US" altLang="zh-CN" dirty="0"/>
          </a:p>
          <a:p>
            <a:r>
              <a:rPr lang="en-US" altLang="zh-CN" dirty="0"/>
              <a:t>Simplify constructing of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Jogging – confused with walking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several window to slice signal</a:t>
            </a:r>
          </a:p>
          <a:p>
            <a:endParaRPr lang="en-US" altLang="zh-CN" dirty="0"/>
          </a:p>
          <a:p>
            <a:r>
              <a:rPr lang="en-US" altLang="zh-CN" dirty="0"/>
              <a:t>50% -&gt; 60% results more stable (convergent)</a:t>
            </a:r>
          </a:p>
          <a:p>
            <a:r>
              <a:rPr lang="en-US" altLang="zh-CN" dirty="0"/>
              <a:t>60% -&gt; 90%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5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Signal processed in convolution layer – similar to sliding window approach</a:t>
            </a:r>
          </a:p>
          <a:p>
            <a:r>
              <a:rPr lang="en-US" altLang="zh-CN" dirty="0"/>
              <a:t>16*28: filter = 16, 16 kinds of conv kernel for each feature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5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are some parameters from the previous data to affect the later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2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Validation loss didn’t rise up, steady -&gt; fit well to the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4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CNN: Standing -&gt; sitting</a:t>
            </a:r>
          </a:p>
          <a:p>
            <a:r>
              <a:rPr lang="en-US" altLang="zh-CN" dirty="0"/>
              <a:t>Both kinds of model: jogging -&gt; walking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6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Collect enough frames (e.g., 32 frames) -&gt; feed in model for classification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1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Positive correlative with</a:t>
            </a:r>
          </a:p>
          <a:p>
            <a:r>
              <a:rPr lang="en-US" altLang="zh-CN" dirty="0"/>
              <a:t>Negative …</a:t>
            </a:r>
          </a:p>
          <a:p>
            <a:endParaRPr lang="en-US" altLang="zh-CN" dirty="0"/>
          </a:p>
          <a:p>
            <a:r>
              <a:rPr lang="en-US" altLang="zh-CN" dirty="0"/>
              <a:t>Relative coefficient of 0.22, -0.47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83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Positive correlative with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Relative coefficient of 0.61, 0.90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C0B7-1F70-4B40-9F8D-DDD7ABD1305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3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3C9-034D-484A-8B74-678E3114972B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9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5D3D-8A6A-47E0-B2D5-F86A40DEA03B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637-BD02-4AA0-AA82-A67D45976823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7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CB62-D560-489E-A484-6FF1EA3A326D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2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EECE-A277-4045-9A34-55CD7E9C4B4A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8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62D-70B5-4CD4-B203-2410CA4B5365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6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4655-FAB1-4805-8163-82168C2BD057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755-5EBB-43DE-BE4C-F9C9E47CA61C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3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0DF5-E158-43D7-AE5A-189A9C005A3E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6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88CDC2-B577-404B-A2D8-D9FE13612719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05BD-4DD3-4EE2-8E2B-DE42988D5A46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CF5C55-9C92-45D6-AF2A-3576B8514D1F}" type="datetime1">
              <a:rPr lang="zh-CN" altLang="en-US" smtClean="0"/>
              <a:t>2023-6-23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C2EA3B-8A45-4303-9D98-FBCAFDB7920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6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73EE8-564C-57E5-FA72-B556880F2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Real-Time Human Activity Recognition with a  Full-Body Tracking suit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05C06-98E9-9FD1-83D4-E16D1142E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/>
              <a:t>Presenter: </a:t>
            </a:r>
            <a:r>
              <a:rPr lang="en-US" altLang="zh-CN" cap="none" dirty="0" err="1"/>
              <a:t>Jierui</a:t>
            </a:r>
            <a:r>
              <a:rPr lang="en-US" altLang="zh-CN" cap="none" dirty="0"/>
              <a:t> Li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3A9E9D-877B-A6DE-EF94-4D5B4B48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1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3994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EE9254-C98D-1DC4-284C-1AE5D3FF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Model training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B6F221-94A5-568F-926B-9B511F0C2D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CNN: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63DA1-D64A-C7D5-236A-58C84C55CA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LSTM: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934860B-FBBA-7886-6BF8-5315728C14EE}"/>
              </a:ext>
            </a:extLst>
          </p:cNvPr>
          <p:cNvGrpSpPr/>
          <p:nvPr/>
        </p:nvGrpSpPr>
        <p:grpSpPr>
          <a:xfrm>
            <a:off x="1148089" y="2357974"/>
            <a:ext cx="10007591" cy="3619494"/>
            <a:chOff x="1148089" y="2357974"/>
            <a:chExt cx="10007591" cy="3619494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051C52FA-86B9-3240-BB4E-52F750DF1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089" y="2357974"/>
              <a:ext cx="4825992" cy="3619494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CC824A7C-A133-6CC3-8E32-AE6D7FFD4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688" y="2357974"/>
              <a:ext cx="4825992" cy="3619494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80036D0-04E7-D4F6-AC0B-C447B42B46A2}"/>
              </a:ext>
            </a:extLst>
          </p:cNvPr>
          <p:cNvGrpSpPr/>
          <p:nvPr/>
        </p:nvGrpSpPr>
        <p:grpSpPr>
          <a:xfrm>
            <a:off x="1136623" y="2357974"/>
            <a:ext cx="10010003" cy="3620700"/>
            <a:chOff x="1146481" y="2653843"/>
            <a:chExt cx="10010003" cy="3620700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075EA411-DCF1-6DD8-43F5-22C43C4C4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481" y="2653843"/>
              <a:ext cx="4827600" cy="3620700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813F7125-7314-B00E-86A3-8265BCCB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884" y="2653843"/>
              <a:ext cx="4827600" cy="3620700"/>
            </a:xfrm>
            <a:prstGeom prst="rect">
              <a:avLst/>
            </a:prstGeom>
          </p:spPr>
        </p:pic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14481-843E-46CC-53FB-D58ED460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10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6656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EE9254-C98D-1DC4-284C-1AE5D3FF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Model training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B6F221-94A5-568F-926B-9B511F0C2D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CNN: Acc = 95.87%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63DA1-D64A-C7D5-236A-58C84C55CA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LSTM: Acc = 98.76%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DCE23E-97B7-CA13-063D-9F2A50FB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233468"/>
            <a:ext cx="4992000" cy="3744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5DEFAA-442B-698F-219F-52760826A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80" y="2233468"/>
            <a:ext cx="4992000" cy="374400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B8F6CE-E0BE-F7E1-BC20-DFE1C3D1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11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913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A3C4A4-6C19-D7C0-1E5B-2685FF278A76}"/>
              </a:ext>
            </a:extLst>
          </p:cNvPr>
          <p:cNvGrpSpPr>
            <a:grpSpLocks noChangeAspect="1"/>
          </p:cNvGrpSpPr>
          <p:nvPr/>
        </p:nvGrpSpPr>
        <p:grpSpPr>
          <a:xfrm>
            <a:off x="1545504" y="2046026"/>
            <a:ext cx="9100992" cy="4226094"/>
            <a:chOff x="46872" y="1788574"/>
            <a:chExt cx="9100992" cy="4226094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1353102-465D-1080-CFD0-F645AAE67A4D}"/>
                </a:ext>
              </a:extLst>
            </p:cNvPr>
            <p:cNvGrpSpPr/>
            <p:nvPr/>
          </p:nvGrpSpPr>
          <p:grpSpPr>
            <a:xfrm>
              <a:off x="2291685" y="1788574"/>
              <a:ext cx="6856179" cy="4226094"/>
              <a:chOff x="2291685" y="1788574"/>
              <a:chExt cx="6856179" cy="4226094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DC7FF62A-F52E-FA57-E2AD-C1469717FE49}"/>
                  </a:ext>
                </a:extLst>
              </p:cNvPr>
              <p:cNvGrpSpPr/>
              <p:nvPr/>
            </p:nvGrpSpPr>
            <p:grpSpPr>
              <a:xfrm>
                <a:off x="2291685" y="3886103"/>
                <a:ext cx="6856179" cy="2128565"/>
                <a:chOff x="1636614" y="3558991"/>
                <a:chExt cx="6856179" cy="2128565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9F73664-A3B0-DA51-316D-4CE3B9ACB766}"/>
                    </a:ext>
                  </a:extLst>
                </p:cNvPr>
                <p:cNvSpPr/>
                <p:nvPr/>
              </p:nvSpPr>
              <p:spPr>
                <a:xfrm>
                  <a:off x="1636614" y="3558991"/>
                  <a:ext cx="6856179" cy="212856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1400" dirty="0"/>
                    <a:t>Real-Time classifier</a:t>
                  </a:r>
                  <a:endParaRPr lang="zh-CN" altLang="en-US" sz="1400" dirty="0"/>
                </a:p>
              </p:txBody>
            </p: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02E4A247-2EED-D76E-8935-2C8308304709}"/>
                    </a:ext>
                  </a:extLst>
                </p:cNvPr>
                <p:cNvGrpSpPr/>
                <p:nvPr/>
              </p:nvGrpSpPr>
              <p:grpSpPr>
                <a:xfrm>
                  <a:off x="1889574" y="3872715"/>
                  <a:ext cx="6338423" cy="1800000"/>
                  <a:chOff x="1422478" y="3908225"/>
                  <a:chExt cx="6338423" cy="1800000"/>
                </a:xfrm>
              </p:grpSpPr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449D1A91-7D88-F28E-4A19-D1A6097BE4E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422478" y="3908225"/>
                    <a:ext cx="1440000" cy="144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8B07AE8-4A60-50D0-A977-62ACAB51A670}"/>
                      </a:ext>
                    </a:extLst>
                  </p:cNvPr>
                  <p:cNvSpPr/>
                  <p:nvPr/>
                </p:nvSpPr>
                <p:spPr>
                  <a:xfrm>
                    <a:off x="1544715" y="4021584"/>
                    <a:ext cx="292963" cy="30184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04E5CBA8-B3E3-9564-1A16-391D5C836F58}"/>
                      </a:ext>
                    </a:extLst>
                  </p:cNvPr>
                  <p:cNvSpPr/>
                  <p:nvPr/>
                </p:nvSpPr>
                <p:spPr>
                  <a:xfrm>
                    <a:off x="1697115" y="4173984"/>
                    <a:ext cx="292963" cy="30184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24A0D02C-1C42-30E4-178C-BE7DF5F2B5FA}"/>
                      </a:ext>
                    </a:extLst>
                  </p:cNvPr>
                  <p:cNvSpPr/>
                  <p:nvPr/>
                </p:nvSpPr>
                <p:spPr>
                  <a:xfrm>
                    <a:off x="1849515" y="4326384"/>
                    <a:ext cx="292963" cy="30184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54014EAD-698E-C75A-6172-B53F27409E80}"/>
                      </a:ext>
                    </a:extLst>
                  </p:cNvPr>
                  <p:cNvSpPr/>
                  <p:nvPr/>
                </p:nvSpPr>
                <p:spPr>
                  <a:xfrm>
                    <a:off x="2001915" y="4478784"/>
                    <a:ext cx="292963" cy="30184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7699D8C9-B9AC-104C-2F49-A3F0D93A1CA2}"/>
                      </a:ext>
                    </a:extLst>
                  </p:cNvPr>
                  <p:cNvSpPr/>
                  <p:nvPr/>
                </p:nvSpPr>
                <p:spPr>
                  <a:xfrm>
                    <a:off x="2154315" y="4631184"/>
                    <a:ext cx="292963" cy="30184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131397C6-E241-F45F-00F0-E28AC0526D99}"/>
                      </a:ext>
                    </a:extLst>
                  </p:cNvPr>
                  <p:cNvSpPr/>
                  <p:nvPr/>
                </p:nvSpPr>
                <p:spPr>
                  <a:xfrm>
                    <a:off x="2306715" y="4783584"/>
                    <a:ext cx="292963" cy="30184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6DA12EA8-6FE6-85BD-EA31-40DC2BDF6443}"/>
                      </a:ext>
                    </a:extLst>
                  </p:cNvPr>
                  <p:cNvSpPr/>
                  <p:nvPr/>
                </p:nvSpPr>
                <p:spPr>
                  <a:xfrm>
                    <a:off x="2459115" y="4935984"/>
                    <a:ext cx="292963" cy="301841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8C5DB01-E767-A668-A9FB-6A8E8EDF4CF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293" y="5338893"/>
                    <a:ext cx="13177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Data frame</a:t>
                    </a:r>
                    <a:endParaRPr lang="zh-CN" altLang="en-US" dirty="0"/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F82CAE0A-252A-9F27-5C4D-A17F906FC2B1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415" y="3938784"/>
                    <a:ext cx="5229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*32</a:t>
                    </a:r>
                    <a:endParaRPr lang="zh-CN" altLang="en-US" dirty="0"/>
                  </a:p>
                </p:txBody>
              </p:sp>
              <p:cxnSp>
                <p:nvCxnSpPr>
                  <p:cNvPr id="20" name="直接箭头连接符 19">
                    <a:extLst>
                      <a:ext uri="{FF2B5EF4-FFF2-40B4-BE49-F238E27FC236}">
                        <a16:creationId xmlns:a16="http://schemas.microsoft.com/office/drawing/2014/main" id="{63218111-AB68-AC3A-07D0-7C21F21E0B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74315" y="4628225"/>
                    <a:ext cx="344658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99AC40E3-B300-66B1-532F-923C23D6F1F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877608" y="3938784"/>
                    <a:ext cx="1440000" cy="144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CNN/LSTM</a:t>
                    </a:r>
                  </a:p>
                  <a:p>
                    <a:pPr algn="ctr"/>
                    <a:r>
                      <a:rPr lang="en-US" altLang="zh-CN" dirty="0"/>
                      <a:t>Model</a:t>
                    </a:r>
                    <a:endParaRPr lang="zh-CN" altLang="en-US" dirty="0"/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B7967E1D-F304-8E47-9176-4D6C45F0103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320901" y="3962060"/>
                    <a:ext cx="1440000" cy="144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Type of activity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33ACEE4-4807-59D6-131E-A3C1ED01D908}"/>
                    </a:ext>
                  </a:extLst>
                </p:cNvPr>
                <p:cNvSpPr txBox="1"/>
                <p:nvPr/>
              </p:nvSpPr>
              <p:spPr>
                <a:xfrm>
                  <a:off x="3701562" y="4255649"/>
                  <a:ext cx="696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input</a:t>
                  </a:r>
                  <a:endParaRPr lang="zh-CN" altLang="en-US" dirty="0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7FD38DF-18BA-0A06-9C2B-D9E1C9D9E109}"/>
                    </a:ext>
                  </a:extLst>
                </p:cNvPr>
                <p:cNvSpPr txBox="1"/>
                <p:nvPr/>
              </p:nvSpPr>
              <p:spPr>
                <a:xfrm>
                  <a:off x="5756954" y="4287915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output</a:t>
                  </a:r>
                  <a:endParaRPr lang="zh-CN" altLang="en-US" dirty="0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2ADF2CF-0CC7-A23C-14F3-FB4DED0415E6}"/>
                  </a:ext>
                </a:extLst>
              </p:cNvPr>
              <p:cNvGrpSpPr/>
              <p:nvPr/>
            </p:nvGrpSpPr>
            <p:grpSpPr>
              <a:xfrm>
                <a:off x="2897211" y="1788574"/>
                <a:ext cx="6059349" cy="1852985"/>
                <a:chOff x="2897211" y="1781811"/>
                <a:chExt cx="6059349" cy="1852985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15F88F6B-28F4-5779-394C-178468AB1FE4}"/>
                    </a:ext>
                  </a:extLst>
                </p:cNvPr>
                <p:cNvGrpSpPr/>
                <p:nvPr/>
              </p:nvGrpSpPr>
              <p:grpSpPr>
                <a:xfrm>
                  <a:off x="2897211" y="1781811"/>
                  <a:ext cx="6059349" cy="1852985"/>
                  <a:chOff x="2699143" y="1597477"/>
                  <a:chExt cx="6059349" cy="1852985"/>
                </a:xfrm>
              </p:grpSpPr>
              <p:grpSp>
                <p:nvGrpSpPr>
                  <p:cNvPr id="27" name="组合 26">
                    <a:extLst>
                      <a:ext uri="{FF2B5EF4-FFF2-40B4-BE49-F238E27FC236}">
                        <a16:creationId xmlns:a16="http://schemas.microsoft.com/office/drawing/2014/main" id="{346F68EA-1335-E663-E99D-72C6B925A39B}"/>
                      </a:ext>
                    </a:extLst>
                  </p:cNvPr>
                  <p:cNvGrpSpPr/>
                  <p:nvPr/>
                </p:nvGrpSpPr>
                <p:grpSpPr>
                  <a:xfrm>
                    <a:off x="2699143" y="1597477"/>
                    <a:ext cx="4920857" cy="1852985"/>
                    <a:chOff x="2314047" y="1455939"/>
                    <a:chExt cx="4920857" cy="1852985"/>
                  </a:xfrm>
                </p:grpSpPr>
                <p:cxnSp>
                  <p:nvCxnSpPr>
                    <p:cNvPr id="5" name="直接箭头连接符 4">
                      <a:extLst>
                        <a:ext uri="{FF2B5EF4-FFF2-40B4-BE49-F238E27FC236}">
                          <a16:creationId xmlns:a16="http://schemas.microsoft.com/office/drawing/2014/main" id="{53726B58-1F11-630E-96F1-4B28C48C7A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6554" y="1862336"/>
                      <a:ext cx="376835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D0F35538-F808-E6E1-AA82-30EFD96D0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4047" y="1455939"/>
                      <a:ext cx="1138492" cy="8127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/>
                        <a:t>ROKOKO Studio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F7FACE4E-7A0C-790C-17A5-3A9008651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4678" y="1462527"/>
                      <a:ext cx="1138492" cy="8127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/>
                        <a:t>Real-Time classifier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8745BEC9-5597-B05B-9AE1-51FD7981F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1939" y="1868924"/>
                      <a:ext cx="1091872" cy="14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en-US" altLang="zh-CN" sz="1400" dirty="0"/>
                        <a:t>UDP packet</a:t>
                      </a:r>
                    </a:p>
                    <a:p>
                      <a:pPr algn="ctr"/>
                      <a:endParaRPr lang="en-US" altLang="zh-CN" sz="1400" dirty="0"/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941527C3-5661-0DDF-9F40-AEA3CE3DC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0361" y="2348330"/>
                      <a:ext cx="952500" cy="90486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/>
                        <a:t>JSON file:</a:t>
                      </a:r>
                    </a:p>
                    <a:p>
                      <a:pPr algn="ctr"/>
                      <a:r>
                        <a:rPr lang="en-US" altLang="zh-CN" sz="1200" dirty="0"/>
                        <a:t>Time stamp,</a:t>
                      </a:r>
                    </a:p>
                    <a:p>
                      <a:pPr algn="ctr"/>
                      <a:r>
                        <a:rPr lang="en-US" altLang="zh-CN" sz="1200" dirty="0"/>
                        <a:t>Position, Rotation</a:t>
                      </a:r>
                      <a:endParaRPr lang="zh-CN" altLang="en-US" sz="1200" dirty="0"/>
                    </a:p>
                  </p:txBody>
                </p:sp>
              </p:grp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4A21C3E2-6FA9-E779-1D38-F0F84F354E40}"/>
                      </a:ext>
                    </a:extLst>
                  </p:cNvPr>
                  <p:cNvSpPr txBox="1"/>
                  <p:nvPr/>
                </p:nvSpPr>
                <p:spPr>
                  <a:xfrm>
                    <a:off x="5023750" y="164113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input</a:t>
                    </a:r>
                    <a:endParaRPr lang="zh-CN" altLang="en-US" dirty="0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F9DE4E0E-DC5F-54A2-DE85-3251D8E48058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620000" y="1604065"/>
                    <a:ext cx="1138492" cy="81279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/>
                      <a:t>Type of activity</a:t>
                    </a:r>
                    <a:endParaRPr lang="zh-CN" altLang="en-US" sz="1400" dirty="0"/>
                  </a:p>
                </p:txBody>
              </p:sp>
            </p:grp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21CFA214-201C-E88F-93DA-C69DF6A0C475}"/>
                    </a:ext>
                  </a:extLst>
                </p:cNvPr>
                <p:cNvSpPr txBox="1"/>
                <p:nvPr/>
              </p:nvSpPr>
              <p:spPr>
                <a:xfrm>
                  <a:off x="7011444" y="182546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output</a:t>
                  </a:r>
                  <a:endParaRPr lang="zh-CN" altLang="en-US" dirty="0"/>
                </a:p>
              </p:txBody>
            </p:sp>
          </p:grp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21EEBA-478C-0049-F8AE-2CAB6D530C7F}"/>
                </a:ext>
              </a:extLst>
            </p:cNvPr>
            <p:cNvSpPr/>
            <p:nvPr/>
          </p:nvSpPr>
          <p:spPr>
            <a:xfrm>
              <a:off x="46872" y="1795162"/>
              <a:ext cx="1138492" cy="8127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ROKOKO Smart suit</a:t>
              </a:r>
              <a:endParaRPr lang="zh-CN" altLang="en-US" sz="1400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C643979-1E98-66E9-1BD9-741C9B3BA005}"/>
                </a:ext>
              </a:extLst>
            </p:cNvPr>
            <p:cNvCxnSpPr>
              <a:cxnSpLocks/>
              <a:stCxn id="4" idx="3"/>
              <a:endCxn id="2" idx="1"/>
            </p:cNvCxnSpPr>
            <p:nvPr/>
          </p:nvCxnSpPr>
          <p:spPr>
            <a:xfrm flipV="1">
              <a:off x="1185364" y="2194971"/>
              <a:ext cx="1711847" cy="65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9042CFE-118A-C1B4-4EC6-3419731FF453}"/>
                </a:ext>
              </a:extLst>
            </p:cNvPr>
            <p:cNvSpPr/>
            <p:nvPr/>
          </p:nvSpPr>
          <p:spPr>
            <a:xfrm>
              <a:off x="1495351" y="2201559"/>
              <a:ext cx="1091872" cy="144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 dirty="0"/>
                <a:t>UDP packet</a:t>
              </a:r>
            </a:p>
            <a:p>
              <a:pPr algn="ctr"/>
              <a:endParaRPr lang="en-US" altLang="zh-CN" sz="140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3C6BFD-FD46-46DD-FEBE-C7B81F43BFC6}"/>
                </a:ext>
              </a:extLst>
            </p:cNvPr>
            <p:cNvSpPr/>
            <p:nvPr/>
          </p:nvSpPr>
          <p:spPr>
            <a:xfrm>
              <a:off x="1555997" y="2680135"/>
              <a:ext cx="952500" cy="904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Time stamp,</a:t>
              </a:r>
            </a:p>
            <a:p>
              <a:pPr algn="ctr"/>
              <a:r>
                <a:rPr lang="en-US" altLang="zh-CN" sz="1200" dirty="0"/>
                <a:t>Raw data</a:t>
              </a:r>
            </a:p>
          </p:txBody>
        </p:sp>
      </p:grpSp>
      <p:sp>
        <p:nvSpPr>
          <p:cNvPr id="15" name="标题 14">
            <a:extLst>
              <a:ext uri="{FF2B5EF4-FFF2-40B4-BE49-F238E27FC236}">
                <a16:creationId xmlns:a16="http://schemas.microsoft.com/office/drawing/2014/main" id="{014AFA4F-055B-BF28-05D3-C6F96107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Prototype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A13C3297-A2FC-B0EF-AD40-1763D404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12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051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Study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9B573-CD3D-0687-2049-11C08F3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15203" cy="40233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Q1: Which kind of model fits better for real-time classification?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Q2: How does window size affect the model performance (for the same length of recorded data)?</a:t>
            </a:r>
          </a:p>
          <a:p>
            <a:r>
              <a:rPr lang="en-US" altLang="zh-CN" dirty="0"/>
              <a:t>Variables:</a:t>
            </a:r>
          </a:p>
          <a:p>
            <a:pPr lvl="1"/>
            <a:r>
              <a:rPr lang="en-US" altLang="zh-CN" dirty="0"/>
              <a:t>6 window sizes (in frame: 8, 16, 32, 64, 128, 256)</a:t>
            </a:r>
          </a:p>
          <a:p>
            <a:pPr lvl="1"/>
            <a:r>
              <a:rPr lang="en-US" altLang="zh-CN" dirty="0"/>
              <a:t>2 model types (CNN, LSTM)</a:t>
            </a:r>
          </a:p>
          <a:p>
            <a:r>
              <a:rPr lang="en-US" altLang="zh-CN" dirty="0"/>
              <a:t>In terms of:</a:t>
            </a:r>
          </a:p>
          <a:p>
            <a:pPr lvl="1"/>
            <a:r>
              <a:rPr lang="en-US" altLang="zh-CN" dirty="0"/>
              <a:t>Accuracy</a:t>
            </a:r>
          </a:p>
          <a:p>
            <a:pPr lvl="1"/>
            <a:r>
              <a:rPr lang="en-US" altLang="zh-CN" dirty="0"/>
              <a:t>Time consumption (i.e., time used for processing </a:t>
            </a:r>
            <a:r>
              <a:rPr lang="en-US" altLang="zh-CN" dirty="0" err="1"/>
              <a:t>testset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Dealing with randomness:</a:t>
            </a:r>
          </a:p>
          <a:p>
            <a:pPr lvl="1"/>
            <a:r>
              <a:rPr lang="en-US" altLang="zh-CN" dirty="0"/>
              <a:t>10 test rounds for each combination of variables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A282BD-2866-ED8E-20C3-ECC933450728}"/>
              </a:ext>
            </a:extLst>
          </p:cNvPr>
          <p:cNvSpPr txBox="1"/>
          <p:nvPr/>
        </p:nvSpPr>
        <p:spPr>
          <a:xfrm rot="10800000">
            <a:off x="0" y="4888195"/>
            <a:ext cx="677108" cy="1365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</a:rPr>
              <a:t>Study 1</a:t>
            </a:r>
            <a:endParaRPr lang="zh-CN" altLang="en-US" sz="3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171FCA9-923D-3B36-21EA-0B2E9B662656}"/>
              </a:ext>
            </a:extLst>
          </p:cNvPr>
          <p:cNvSpPr txBox="1">
            <a:spLocks/>
          </p:cNvSpPr>
          <p:nvPr/>
        </p:nvSpPr>
        <p:spPr>
          <a:xfrm>
            <a:off x="7785717" y="4845546"/>
            <a:ext cx="4085800" cy="1450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Randomness:</a:t>
            </a:r>
          </a:p>
          <a:p>
            <a:pPr lvl="1"/>
            <a:r>
              <a:rPr lang="en-US" altLang="zh-CN" dirty="0"/>
              <a:t>Model training -&gt; dataset shuffle</a:t>
            </a:r>
          </a:p>
          <a:p>
            <a:pPr lvl="1"/>
            <a:r>
              <a:rPr lang="en-US" altLang="zh-CN" dirty="0"/>
              <a:t>Dropout: 50% possibility to deactivate 	       neural unit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7C29B4-0422-D9C3-A6A7-6DBB74C8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13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55956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Study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9B573-CD3D-0687-2049-11C08F3F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Q3: How does splitting out single axis of data affect the model accuracy?</a:t>
            </a:r>
          </a:p>
          <a:p>
            <a:r>
              <a:rPr lang="en-US" altLang="zh-CN" dirty="0"/>
              <a:t>Variables:</a:t>
            </a:r>
          </a:p>
          <a:p>
            <a:pPr lvl="1"/>
            <a:r>
              <a:rPr lang="en-US" altLang="zh-CN" dirty="0"/>
              <a:t>1 window sizes (in frame: 32)</a:t>
            </a:r>
          </a:p>
          <a:p>
            <a:pPr lvl="1"/>
            <a:r>
              <a:rPr lang="en-US" altLang="zh-CN" dirty="0"/>
              <a:t>2 model types (CNN, LSTM)</a:t>
            </a:r>
          </a:p>
          <a:p>
            <a:pPr lvl="1"/>
            <a:r>
              <a:rPr lang="en-US" altLang="zh-CN" dirty="0"/>
              <a:t>3 axes of position data (X, Y, Z)</a:t>
            </a:r>
          </a:p>
          <a:p>
            <a:r>
              <a:rPr lang="en-US" altLang="zh-CN" dirty="0"/>
              <a:t>In terms of:</a:t>
            </a:r>
          </a:p>
          <a:p>
            <a:pPr lvl="1"/>
            <a:r>
              <a:rPr lang="en-US" altLang="zh-CN" dirty="0"/>
              <a:t>Accuracy</a:t>
            </a:r>
          </a:p>
          <a:p>
            <a:r>
              <a:rPr lang="en-US" altLang="zh-CN" dirty="0"/>
              <a:t>Dealing with randomness:</a:t>
            </a:r>
          </a:p>
          <a:p>
            <a:pPr lvl="1"/>
            <a:r>
              <a:rPr lang="en-US" altLang="zh-CN" dirty="0"/>
              <a:t>10 test rounds for each combination of variables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A282BD-2866-ED8E-20C3-ECC933450728}"/>
              </a:ext>
            </a:extLst>
          </p:cNvPr>
          <p:cNvSpPr txBox="1"/>
          <p:nvPr/>
        </p:nvSpPr>
        <p:spPr>
          <a:xfrm rot="10800000">
            <a:off x="0" y="4888195"/>
            <a:ext cx="677108" cy="1365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</a:rPr>
              <a:t>Study 2</a:t>
            </a:r>
            <a:endParaRPr lang="zh-CN" altLang="en-US" sz="3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50EE845-1CE4-842E-45A3-963C44F9893C}"/>
              </a:ext>
            </a:extLst>
          </p:cNvPr>
          <p:cNvSpPr txBox="1">
            <a:spLocks/>
          </p:cNvSpPr>
          <p:nvPr/>
        </p:nvSpPr>
        <p:spPr>
          <a:xfrm>
            <a:off x="7785717" y="4845546"/>
            <a:ext cx="4085800" cy="1450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Risks:</a:t>
            </a:r>
          </a:p>
          <a:p>
            <a:pPr lvl="1"/>
            <a:r>
              <a:rPr lang="en-US" altLang="zh-CN" dirty="0"/>
              <a:t>Information loss</a:t>
            </a:r>
          </a:p>
          <a:p>
            <a:pPr lvl="1"/>
            <a:r>
              <a:rPr lang="en-US" altLang="zh-CN" dirty="0"/>
              <a:t>Unable to distinguish difference in split-out axis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4208B-2E85-3A44-A8DE-F6710C82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14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640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Study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9B573-CD3D-0687-2049-11C08F3F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Q4: Which kind of body part data contributes model constructing?</a:t>
            </a:r>
          </a:p>
          <a:p>
            <a:r>
              <a:rPr lang="en-US" altLang="zh-CN" dirty="0"/>
              <a:t>Variables:</a:t>
            </a:r>
          </a:p>
          <a:p>
            <a:pPr lvl="1"/>
            <a:r>
              <a:rPr lang="en-US" altLang="zh-CN" dirty="0"/>
              <a:t>1 window sizes (in frame: 32)</a:t>
            </a:r>
          </a:p>
          <a:p>
            <a:pPr lvl="1"/>
            <a:r>
              <a:rPr lang="en-US" altLang="zh-CN" dirty="0"/>
              <a:t>2 model types (CNN, LSTM)</a:t>
            </a:r>
          </a:p>
          <a:p>
            <a:pPr lvl="1"/>
            <a:r>
              <a:rPr lang="en-US" altLang="zh-CN" dirty="0"/>
              <a:t>12 body part position data (Head, Neck and Hips, shoulder, arm, fore arm, hand, thigh, shin, foot, toe and toe end for both left side and right side of the body)</a:t>
            </a:r>
          </a:p>
          <a:p>
            <a:r>
              <a:rPr lang="en-US" altLang="zh-CN" dirty="0"/>
              <a:t>In terms of:</a:t>
            </a:r>
          </a:p>
          <a:p>
            <a:pPr lvl="1"/>
            <a:r>
              <a:rPr lang="en-US" altLang="zh-CN" dirty="0"/>
              <a:t>Accuracy</a:t>
            </a:r>
          </a:p>
          <a:p>
            <a:r>
              <a:rPr lang="en-US" altLang="zh-CN" dirty="0"/>
              <a:t>Dealing with randomness:</a:t>
            </a:r>
          </a:p>
          <a:p>
            <a:pPr lvl="1"/>
            <a:r>
              <a:rPr lang="en-US" altLang="zh-CN" dirty="0"/>
              <a:t>10 test rounds for each combination of variables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A282BD-2866-ED8E-20C3-ECC933450728}"/>
              </a:ext>
            </a:extLst>
          </p:cNvPr>
          <p:cNvSpPr txBox="1"/>
          <p:nvPr/>
        </p:nvSpPr>
        <p:spPr>
          <a:xfrm rot="10800000">
            <a:off x="0" y="4888195"/>
            <a:ext cx="677108" cy="1365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</a:rPr>
              <a:t>Study 3</a:t>
            </a:r>
            <a:endParaRPr lang="zh-CN" altLang="en-US" sz="3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45FF26-78AE-55C8-97E0-8BF232D7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15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4124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Hypothesis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9B573-CD3D-0687-2049-11C08F3F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H1: </a:t>
            </a:r>
          </a:p>
          <a:p>
            <a:pPr lvl="1"/>
            <a:r>
              <a:rPr lang="en-US" altLang="zh-CN" dirty="0"/>
              <a:t>CNN model performs better that LSTM model for constructing real-time classifier.</a:t>
            </a:r>
          </a:p>
          <a:p>
            <a:r>
              <a:rPr lang="en-US" altLang="zh-CN" dirty="0"/>
              <a:t>H2: </a:t>
            </a:r>
          </a:p>
          <a:p>
            <a:pPr lvl="1"/>
            <a:r>
              <a:rPr lang="en-US" altLang="zh-CN" dirty="0"/>
              <a:t>Using larger window size could make the activity classification more accurate.</a:t>
            </a:r>
          </a:p>
          <a:p>
            <a:r>
              <a:rPr lang="en-US" altLang="zh-CN" dirty="0"/>
              <a:t>H3: </a:t>
            </a:r>
          </a:p>
          <a:p>
            <a:pPr lvl="1"/>
            <a:r>
              <a:rPr lang="en-US" altLang="zh-CN" dirty="0"/>
              <a:t>Splitting out data columns and only use data of one of the axis will obtain a higher recognition accuracy.</a:t>
            </a:r>
          </a:p>
          <a:p>
            <a:r>
              <a:rPr lang="en-US" altLang="zh-CN" dirty="0"/>
              <a:t>H4: </a:t>
            </a:r>
          </a:p>
          <a:p>
            <a:pPr lvl="1"/>
            <a:r>
              <a:rPr lang="en-US" altLang="zh-CN" dirty="0"/>
              <a:t>Using data columns from specified body parts contributes to better model performance.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7974FC-843A-319C-3980-C8525E7D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16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3189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AA0580F-1CAB-BDD7-E554-5DD57B7DBE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CNN: Overall (M=0.85, SD=0.0064)</a:t>
                </a:r>
              </a:p>
              <a:p>
                <a:pPr lvl="1"/>
                <a:r>
                  <a:rPr lang="en-US" altLang="zh-CN" dirty="0"/>
                  <a:t>Accuracy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Window size (8-128: r=0.22)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AA0580F-1CAB-BDD7-E554-5DD57B7DB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3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B682660-348B-2E9A-ACD6-9C04528F1D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LSTM: Overall (M=0.95, SD=0.0005) </a:t>
                </a:r>
              </a:p>
              <a:p>
                <a:pPr lvl="1"/>
                <a:r>
                  <a:rPr lang="en-US" altLang="zh-CN" dirty="0"/>
                  <a:t>Accuracy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(1/Window size) (8-128: r=-0.47)</a:t>
                </a:r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B682660-348B-2E9A-ACD6-9C04528F1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23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C76F541-7111-0A06-6072-71B2A4D335FC}"/>
              </a:ext>
            </a:extLst>
          </p:cNvPr>
          <p:cNvSpPr txBox="1"/>
          <p:nvPr/>
        </p:nvSpPr>
        <p:spPr>
          <a:xfrm rot="10800000">
            <a:off x="0" y="4888195"/>
            <a:ext cx="677108" cy="1365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</a:rPr>
              <a:t>Study 1</a:t>
            </a:r>
            <a:endParaRPr lang="zh-CN" altLang="en-US" sz="3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8CC6E17-C735-42E4-DE37-B456FE9D2544}"/>
              </a:ext>
            </a:extLst>
          </p:cNvPr>
          <p:cNvGrpSpPr/>
          <p:nvPr/>
        </p:nvGrpSpPr>
        <p:grpSpPr>
          <a:xfrm>
            <a:off x="1097279" y="2515483"/>
            <a:ext cx="10058401" cy="3744000"/>
            <a:chOff x="1097279" y="2233468"/>
            <a:chExt cx="10058401" cy="3744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E715B2C-5140-0C48-6429-7B8A103FC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79" y="2233468"/>
              <a:ext cx="4992000" cy="3744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C2CE155-60E8-BF27-C71E-48984F8D9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3680" y="2233468"/>
              <a:ext cx="4992000" cy="3744000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22E494-19FE-5524-1A51-43CA5866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17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353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AA0580F-1CAB-BDD7-E554-5DD57B7DBE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CNN: Overall (M=0.141, SD=0.0002)</a:t>
                </a:r>
              </a:p>
              <a:p>
                <a:pPr lvl="1"/>
                <a:r>
                  <a:rPr lang="en-US" altLang="zh-CN" dirty="0"/>
                  <a:t>Time consumption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Window size (8-128: r=0.61)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AA0580F-1CAB-BDD7-E554-5DD57B7DB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11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B682660-348B-2E9A-ACD6-9C04528F1D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LSTM: Overall (M=0.509, SD=0.0046)</a:t>
                </a:r>
              </a:p>
              <a:p>
                <a:pPr lvl="1"/>
                <a:r>
                  <a:rPr lang="en-US" altLang="zh-CN" dirty="0"/>
                  <a:t>Time consumption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Window size (8-128: r=0.90)</a:t>
                </a:r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B682660-348B-2E9A-ACD6-9C04528F1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111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C76F541-7111-0A06-6072-71B2A4D335FC}"/>
              </a:ext>
            </a:extLst>
          </p:cNvPr>
          <p:cNvSpPr txBox="1"/>
          <p:nvPr/>
        </p:nvSpPr>
        <p:spPr>
          <a:xfrm rot="10800000">
            <a:off x="0" y="4888195"/>
            <a:ext cx="677108" cy="1365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</a:rPr>
              <a:t>Study 1</a:t>
            </a:r>
            <a:endParaRPr lang="zh-CN" altLang="en-US" sz="3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CB2CE6-CD0E-D3A2-2CBE-A61B90E289D4}"/>
              </a:ext>
            </a:extLst>
          </p:cNvPr>
          <p:cNvGrpSpPr/>
          <p:nvPr/>
        </p:nvGrpSpPr>
        <p:grpSpPr>
          <a:xfrm>
            <a:off x="1188719" y="2515479"/>
            <a:ext cx="10058401" cy="3744000"/>
            <a:chOff x="1110723" y="2729576"/>
            <a:chExt cx="10058401" cy="37440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496EC0B-81CC-E621-D52E-9865FD467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23" y="2729576"/>
              <a:ext cx="4992000" cy="3744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0724B57-D72A-5B4E-E1FA-A87170B5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124" y="2729576"/>
              <a:ext cx="4992000" cy="3744000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484B6F-677F-B65E-BD88-EE7EFBCD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18</a:t>
            </a:fld>
            <a:endParaRPr lang="zh-CN" altLang="en-US" sz="18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7246B31-A71B-FEC8-FBD2-6382A0016842}"/>
              </a:ext>
            </a:extLst>
          </p:cNvPr>
          <p:cNvGrpSpPr/>
          <p:nvPr/>
        </p:nvGrpSpPr>
        <p:grpSpPr>
          <a:xfrm>
            <a:off x="5109529" y="4888195"/>
            <a:ext cx="5538151" cy="1176091"/>
            <a:chOff x="5109529" y="4888195"/>
            <a:chExt cx="5538151" cy="11760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D39FCC-CBA9-D051-7259-A9EC41E86DC9}"/>
                </a:ext>
              </a:extLst>
            </p:cNvPr>
            <p:cNvSpPr/>
            <p:nvPr/>
          </p:nvSpPr>
          <p:spPr>
            <a:xfrm>
              <a:off x="5109529" y="4888195"/>
              <a:ext cx="468311" cy="1176091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86174A-7392-366B-E380-74902F994C09}"/>
                </a:ext>
              </a:extLst>
            </p:cNvPr>
            <p:cNvSpPr/>
            <p:nvPr/>
          </p:nvSpPr>
          <p:spPr>
            <a:xfrm>
              <a:off x="10179369" y="4888195"/>
              <a:ext cx="468311" cy="1176091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55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Results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A0580F-1CAB-BDD7-E554-5DD57B7D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7921"/>
          </a:xfrm>
        </p:spPr>
        <p:txBody>
          <a:bodyPr>
            <a:normAutofit/>
          </a:bodyPr>
          <a:lstStyle/>
          <a:p>
            <a:r>
              <a:rPr lang="en-US" altLang="zh-CN" dirty="0"/>
              <a:t>Dataset shape (samples, window size, features) (samples, classes):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the data with same length:</a:t>
            </a:r>
          </a:p>
          <a:p>
            <a:pPr lvl="1"/>
            <a:r>
              <a:rPr lang="en-US" altLang="zh-CN" dirty="0"/>
              <a:t>Large window -&gt; Lacking in training samples -&gt; Lower accuracy &amp; less time consumption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76F541-7111-0A06-6072-71B2A4D335FC}"/>
              </a:ext>
            </a:extLst>
          </p:cNvPr>
          <p:cNvSpPr txBox="1"/>
          <p:nvPr/>
        </p:nvSpPr>
        <p:spPr>
          <a:xfrm rot="10800000">
            <a:off x="0" y="4888195"/>
            <a:ext cx="677108" cy="1365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</a:rPr>
              <a:t>Study 1</a:t>
            </a:r>
            <a:endParaRPr lang="zh-CN" altLang="en-US" sz="3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F2BCC8C-9B9B-4DA6-8AA0-0B5EB71D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45" y="2257215"/>
            <a:ext cx="10027748" cy="30582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F96684-B1CC-2865-769A-4A2D0E8104FA}"/>
              </a:ext>
            </a:extLst>
          </p:cNvPr>
          <p:cNvSpPr/>
          <p:nvPr/>
        </p:nvSpPr>
        <p:spPr>
          <a:xfrm>
            <a:off x="4469449" y="4888189"/>
            <a:ext cx="6332434" cy="350377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678EA-30B4-DA93-7673-78E29300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19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4164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9334A-B72C-8E4B-DD12-361C7650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DC64A-1E10-1367-A4B6-020BFE2B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Motivation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Why exploring HAR?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Review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How to HAR?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Related research results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Implementation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Dataset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Model training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Prototype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Evaluation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Study design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Hypothesis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Results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Summary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Further discussion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Limitations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Future works</a:t>
            </a:r>
          </a:p>
          <a:p>
            <a:pPr lvl="1">
              <a:buSzPct val="9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SzPct val="95000"/>
              <a:buFont typeface="Arial" panose="020B0604020202020204" pitchFamily="34" charset="0"/>
              <a:buChar char="•"/>
            </a:pPr>
            <a:r>
              <a:rPr lang="en-US" altLang="zh-CN" dirty="0"/>
              <a:t>Demo</a:t>
            </a:r>
          </a:p>
          <a:p>
            <a:pPr>
              <a:buSzPct val="9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21D4D-4EB0-782C-AE78-9C1B88FE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2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2349648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Results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A0580F-1CAB-BDD7-E554-5DD57B7DB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CNN: three axes (M=0.88, SD=0.0021)</a:t>
            </a:r>
          </a:p>
          <a:p>
            <a:pPr lvl="1"/>
            <a:r>
              <a:rPr lang="es-ES" altLang="zh-CN" dirty="0"/>
              <a:t>Y-axis (M=0.85, SD=0.0026) P(T&lt;=t): 0.1223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82660-348B-2E9A-ACD6-9C04528F1D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LSTM: three axes (M=0.94, SD=0.0006)</a:t>
            </a:r>
          </a:p>
          <a:p>
            <a:pPr lvl="1"/>
            <a:r>
              <a:rPr lang="es-ES" altLang="zh-CN" dirty="0"/>
              <a:t>Y-axis </a:t>
            </a:r>
            <a:r>
              <a:rPr lang="en-US" altLang="zh-CN" dirty="0"/>
              <a:t>(M=0.98, SD=0.0001) </a:t>
            </a:r>
            <a:r>
              <a:rPr lang="es-ES" altLang="zh-CN" dirty="0"/>
              <a:t>P(T&lt;=t): 0.0017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76F541-7111-0A06-6072-71B2A4D335FC}"/>
              </a:ext>
            </a:extLst>
          </p:cNvPr>
          <p:cNvSpPr txBox="1"/>
          <p:nvPr/>
        </p:nvSpPr>
        <p:spPr>
          <a:xfrm rot="10800000">
            <a:off x="0" y="4888195"/>
            <a:ext cx="677108" cy="1365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</a:rPr>
              <a:t>Study 2</a:t>
            </a:r>
            <a:endParaRPr lang="zh-CN" altLang="en-US" sz="3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6BDE356-7FB4-F270-FCBD-0C2F59D36F8D}"/>
              </a:ext>
            </a:extLst>
          </p:cNvPr>
          <p:cNvGrpSpPr/>
          <p:nvPr/>
        </p:nvGrpSpPr>
        <p:grpSpPr>
          <a:xfrm>
            <a:off x="1127762" y="2509662"/>
            <a:ext cx="10058401" cy="3744000"/>
            <a:chOff x="1097279" y="2125094"/>
            <a:chExt cx="10058401" cy="3744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C872323-91A6-2CD2-E9E3-3B91B6C06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79" y="2125094"/>
              <a:ext cx="4992000" cy="3744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17C59BA-AD40-D2AE-1C8C-5A77D8CB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3680" y="2125094"/>
              <a:ext cx="4992000" cy="3744000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3C6857-A0E6-E9C3-AE54-B734E16D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20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6761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AE99625-5841-BEF8-AD66-8A790B4FB552}"/>
              </a:ext>
            </a:extLst>
          </p:cNvPr>
          <p:cNvGrpSpPr/>
          <p:nvPr/>
        </p:nvGrpSpPr>
        <p:grpSpPr>
          <a:xfrm>
            <a:off x="1492665" y="3196138"/>
            <a:ext cx="9525142" cy="3638960"/>
            <a:chOff x="1097279" y="2242269"/>
            <a:chExt cx="9977833" cy="374678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5C0E914-88F3-A09C-81E3-64FD6CF0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79" y="2245051"/>
              <a:ext cx="4992000" cy="3744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B7937EF-F7C2-B296-9007-A872F0821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112" y="2242269"/>
              <a:ext cx="4992000" cy="3744000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Results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A0580F-1CAB-BDD7-E554-5DD57B7DB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CNN: Overall (M=0.89, SD=0.0090)</a:t>
            </a:r>
          </a:p>
          <a:p>
            <a:pPr lvl="1"/>
            <a:r>
              <a:rPr lang="nl-NL" altLang="zh-CN" dirty="0">
                <a:solidFill>
                  <a:srgbClr val="00B050"/>
                </a:solidFill>
              </a:rPr>
              <a:t>toe (M=0.97, SD=0.0003)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fore arm (M=0.81, SD=0.0024)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hand (M=0.74, SD=0.0019)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shin (M=0.87, SD=0.0057)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82660-348B-2E9A-ACD6-9C04528F1D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LSTM: Overall (M=0.92, SD=0.0021)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foot (M=0.96, SD=0.0008)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hips (M=0.87, SD=0.0019)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shin (M=0.86, SD=0.0006)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76F541-7111-0A06-6072-71B2A4D335FC}"/>
              </a:ext>
            </a:extLst>
          </p:cNvPr>
          <p:cNvSpPr txBox="1"/>
          <p:nvPr/>
        </p:nvSpPr>
        <p:spPr>
          <a:xfrm rot="10800000">
            <a:off x="0" y="4888195"/>
            <a:ext cx="677108" cy="1365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>
                    <a:lumMod val="65000"/>
                  </a:schemeClr>
                </a:solidFill>
              </a:rPr>
              <a:t>Study 3</a:t>
            </a:r>
            <a:endParaRPr lang="zh-CN" altLang="en-US" sz="3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0C38F0-5E20-60C8-E9E4-B79CEABD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5770" y="6459785"/>
            <a:ext cx="1312025" cy="365125"/>
          </a:xfrm>
        </p:spPr>
        <p:txBody>
          <a:bodyPr/>
          <a:lstStyle/>
          <a:p>
            <a:fld id="{78C2EA3B-8A45-4303-9D98-FBCAFDB7920A}" type="slidenum">
              <a:rPr lang="zh-CN" altLang="en-US" sz="1800" smtClean="0"/>
              <a:t>21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4417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 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9B573-CD3D-0687-2049-11C08F3F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Answering hypothesis: </a:t>
            </a:r>
          </a:p>
          <a:p>
            <a:r>
              <a:rPr lang="en-US" altLang="zh-CN" dirty="0"/>
              <a:t>H1: </a:t>
            </a:r>
          </a:p>
          <a:p>
            <a:pPr lvl="1"/>
            <a:r>
              <a:rPr lang="en-US" altLang="zh-CN" dirty="0"/>
              <a:t>CNN model performs better that LSTM model for constructing real-time classifier.</a:t>
            </a:r>
          </a:p>
          <a:p>
            <a:pPr marL="201168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This hypothesis could be accepted.</a:t>
            </a:r>
          </a:p>
          <a:p>
            <a:r>
              <a:rPr lang="en-US" altLang="zh-CN" dirty="0"/>
              <a:t>H2: </a:t>
            </a:r>
          </a:p>
          <a:p>
            <a:pPr lvl="1"/>
            <a:r>
              <a:rPr lang="en-US" altLang="zh-CN" dirty="0"/>
              <a:t>Using larger window size could make the activity classification more accurate.</a:t>
            </a:r>
          </a:p>
          <a:p>
            <a:pPr marL="201168" lvl="1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This hypothesis could not be totally accepted.</a:t>
            </a:r>
          </a:p>
          <a:p>
            <a:r>
              <a:rPr lang="en-US" altLang="zh-CN" dirty="0"/>
              <a:t>H3: </a:t>
            </a:r>
          </a:p>
          <a:p>
            <a:pPr lvl="1"/>
            <a:r>
              <a:rPr lang="en-US" altLang="zh-CN" dirty="0"/>
              <a:t>Splitting out data columns and only use data of one of the axis will obtain a higher recognition accuracy.</a:t>
            </a:r>
          </a:p>
          <a:p>
            <a:pPr marL="201168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This hypothesis should be rejected.</a:t>
            </a:r>
          </a:p>
          <a:p>
            <a:r>
              <a:rPr lang="en-US" altLang="zh-CN" dirty="0"/>
              <a:t>H4: </a:t>
            </a:r>
          </a:p>
          <a:p>
            <a:pPr lvl="1"/>
            <a:r>
              <a:rPr lang="en-US" altLang="zh-CN" dirty="0"/>
              <a:t>Using data columns from specified body parts contributes to better model performance.</a:t>
            </a:r>
          </a:p>
          <a:p>
            <a:pPr marL="201168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This hypothesis could be accepted.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00836-0AF8-5381-CCE1-DAB18E47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22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0083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discussion: Limitations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9B573-CD3D-0687-2049-11C08F3F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CN" dirty="0"/>
              <a:t>Prototype design:</a:t>
            </a:r>
          </a:p>
          <a:p>
            <a:pPr lvl="1"/>
            <a:r>
              <a:rPr lang="en-US" altLang="zh-CN" dirty="0"/>
              <a:t>Limited sample frequency - 30Hz</a:t>
            </a:r>
          </a:p>
          <a:p>
            <a:pPr lvl="1"/>
            <a:r>
              <a:rPr lang="en-US" altLang="zh-CN" dirty="0"/>
              <a:t>Fine-tune model params</a:t>
            </a:r>
          </a:p>
          <a:p>
            <a:pPr lvl="1"/>
            <a:r>
              <a:rPr lang="en-US" altLang="zh-CN" dirty="0"/>
              <a:t>Relies on RKK studio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Lacking in dataset:</a:t>
            </a:r>
          </a:p>
          <a:p>
            <a:pPr lvl="1"/>
            <a:r>
              <a:rPr lang="en-US" altLang="zh-CN" dirty="0"/>
              <a:t>6 classes</a:t>
            </a:r>
          </a:p>
          <a:p>
            <a:pPr lvl="1"/>
            <a:r>
              <a:rPr lang="en-US" altLang="zh-CN" dirty="0"/>
              <a:t>Participants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Unbalanced dataset:</a:t>
            </a:r>
          </a:p>
          <a:p>
            <a:pPr lvl="1"/>
            <a:r>
              <a:rPr lang="en-US" altLang="zh-CN" dirty="0"/>
              <a:t>Standing  16.19%, others &gt; 16.70%</a:t>
            </a:r>
          </a:p>
          <a:p>
            <a:r>
              <a:rPr lang="en-US" altLang="zh-CN" dirty="0"/>
              <a:t>Dealing with randomness:</a:t>
            </a:r>
          </a:p>
          <a:p>
            <a:pPr lvl="1"/>
            <a:r>
              <a:rPr lang="en-US" altLang="zh-CN" dirty="0"/>
              <a:t>Test rounds &gt; 10</a:t>
            </a:r>
          </a:p>
          <a:p>
            <a:pPr marL="201168" lvl="1" indent="0">
              <a:buNone/>
            </a:pPr>
            <a:r>
              <a:rPr lang="en-US" altLang="zh-CN" dirty="0"/>
              <a:t>Or</a:t>
            </a:r>
          </a:p>
          <a:p>
            <a:pPr lvl="1"/>
            <a:r>
              <a:rPr lang="en-US" altLang="zh-CN" dirty="0"/>
              <a:t>Random seeds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DA16F2-0988-B563-BCA7-CBEF575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23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31880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2E50-735B-4FFC-FC2D-B5BD8B3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discussion: Future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9B573-CD3D-0687-2049-11C08F3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354084" cy="444397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Self-supervising model:</a:t>
            </a:r>
          </a:p>
          <a:p>
            <a:pPr lvl="1"/>
            <a:r>
              <a:rPr lang="en-US" altLang="zh-CN" dirty="0"/>
              <a:t>Without handcraft data annotation</a:t>
            </a:r>
          </a:p>
          <a:p>
            <a:pPr lvl="1"/>
            <a:r>
              <a:rPr lang="en-US" altLang="zh-CN" dirty="0"/>
              <a:t>Dataset making</a:t>
            </a:r>
          </a:p>
          <a:p>
            <a:r>
              <a:rPr lang="en-US" altLang="zh-CN" dirty="0"/>
              <a:t>Implement with AI:</a:t>
            </a:r>
          </a:p>
          <a:p>
            <a:pPr lvl="1"/>
            <a:r>
              <a:rPr lang="en-US" altLang="zh-CN" dirty="0"/>
              <a:t>HAR -&gt; smart devices reaction (e.g. health care: falling detection)</a:t>
            </a:r>
          </a:p>
          <a:p>
            <a:r>
              <a:rPr lang="en-US" altLang="zh-CN" dirty="0"/>
              <a:t>Integrated application:</a:t>
            </a:r>
          </a:p>
          <a:p>
            <a:pPr lvl="1"/>
            <a:r>
              <a:rPr lang="en-US" altLang="zh-CN"/>
              <a:t>Without complicated environment </a:t>
            </a:r>
            <a:r>
              <a:rPr lang="en-US" altLang="zh-CN" dirty="0"/>
              <a:t>configuration</a:t>
            </a:r>
          </a:p>
          <a:p>
            <a:pPr lvl="1"/>
            <a:r>
              <a:rPr lang="en-US" altLang="zh-CN" dirty="0"/>
              <a:t>Data pipe (Suit</a:t>
            </a:r>
            <a:r>
              <a:rPr lang="en-US" altLang="zh-CN" dirty="0">
                <a:solidFill>
                  <a:srgbClr val="FF0000"/>
                </a:solidFill>
              </a:rPr>
              <a:t>--&gt;RKK studio--&gt;BVH file--</a:t>
            </a:r>
            <a:r>
              <a:rPr lang="en-US" altLang="zh-CN" dirty="0" err="1">
                <a:solidFill>
                  <a:srgbClr val="FF0000"/>
                </a:solidFill>
              </a:rPr>
              <a:t>bvh_converter</a:t>
            </a:r>
            <a:r>
              <a:rPr lang="en-US" altLang="zh-CN" dirty="0">
                <a:solidFill>
                  <a:srgbClr val="FF0000"/>
                </a:solidFill>
              </a:rPr>
              <a:t>--&gt;CSV file--Pandas--&gt;</a:t>
            </a:r>
            <a:r>
              <a:rPr lang="en-US" altLang="zh-CN" dirty="0"/>
              <a:t>Dataset--&gt;Model--&gt;Classifier) </a:t>
            </a:r>
          </a:p>
          <a:p>
            <a:pPr marL="201168" lvl="1" indent="0">
              <a:buNone/>
            </a:pPr>
            <a:r>
              <a:rPr lang="en-US" altLang="zh-CN" dirty="0"/>
              <a:t> 	   -&gt; (Suit</a:t>
            </a:r>
            <a:r>
              <a:rPr lang="en-US" altLang="zh-CN" dirty="0">
                <a:solidFill>
                  <a:srgbClr val="00B050"/>
                </a:solidFill>
              </a:rPr>
              <a:t>--Data pipe--&gt;</a:t>
            </a:r>
            <a:r>
              <a:rPr lang="en-US" altLang="zh-CN" dirty="0"/>
              <a:t>Dataset--&gt; Model--&gt;Classifier)</a:t>
            </a:r>
          </a:p>
          <a:p>
            <a:r>
              <a:rPr lang="en-US" altLang="zh-CN" dirty="0"/>
              <a:t>Integrated devices:</a:t>
            </a:r>
          </a:p>
          <a:p>
            <a:pPr lvl="1"/>
            <a:r>
              <a:rPr lang="en-US" altLang="zh-CN" dirty="0"/>
              <a:t>Less sensors</a:t>
            </a:r>
          </a:p>
          <a:p>
            <a:pPr lvl="1"/>
            <a:r>
              <a:rPr lang="en-US" altLang="zh-CN" dirty="0"/>
              <a:t>Lower cost</a:t>
            </a:r>
          </a:p>
          <a:p>
            <a:pPr lvl="1"/>
            <a:r>
              <a:rPr lang="en-US" altLang="zh-CN" dirty="0"/>
              <a:t>More Portable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3399B-B404-3514-8232-058A719E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24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967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D99EE-6859-48C7-30AC-8E24C85E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Demo: Real-Time HAR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741FE92-9D52-8836-C4CF-D34CA75A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25</a:t>
            </a:fld>
            <a:endParaRPr lang="zh-CN" altLang="en-US" sz="1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7EC496-8147-0A60-D41A-9C813779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589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73F6-17F3-349B-7979-54302310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 expr (same sample quantity)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9BC936E-9547-6446-1616-D3918A532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55116"/>
            <a:ext cx="3568261" cy="26748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87003-7D0B-BC8E-04BE-9DCE51B6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>
                <a:solidFill>
                  <a:schemeClr val="tx1"/>
                </a:solidFill>
              </a:rPr>
              <a:t>26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04786D-07AD-E4BD-CC55-E321D899C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21" y="1755116"/>
            <a:ext cx="3568261" cy="26748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17C8A0-5D1B-ACAD-7B93-04B2A53991FD}"/>
              </a:ext>
            </a:extLst>
          </p:cNvPr>
          <p:cNvGrpSpPr/>
          <p:nvPr/>
        </p:nvGrpSpPr>
        <p:grpSpPr>
          <a:xfrm>
            <a:off x="4414881" y="3618223"/>
            <a:ext cx="6797602" cy="2674800"/>
            <a:chOff x="3174487" y="3334137"/>
            <a:chExt cx="6797602" cy="26748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475181F-367C-37C3-A43F-AFE9ACDA1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4487" y="3334137"/>
              <a:ext cx="3568261" cy="26748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25362BE-FAF5-BC83-D9CF-831D47410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3828" y="3334137"/>
              <a:ext cx="3568261" cy="26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952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73F6-17F3-349B-7979-54302310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Repetitive expr (random seed = 42)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87003-7D0B-BC8E-04BE-9DCE51B6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>
                <a:solidFill>
                  <a:schemeClr val="tx1"/>
                </a:solidFill>
              </a:rPr>
              <a:t>27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7320FB5-32C4-41B6-3894-9390CB67E972}"/>
              </a:ext>
            </a:extLst>
          </p:cNvPr>
          <p:cNvGrpSpPr/>
          <p:nvPr/>
        </p:nvGrpSpPr>
        <p:grpSpPr>
          <a:xfrm>
            <a:off x="1097280" y="1826140"/>
            <a:ext cx="6804452" cy="2674800"/>
            <a:chOff x="1097280" y="1737360"/>
            <a:chExt cx="6804452" cy="26748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CDDDD86-D459-9E89-37B7-511A55F8D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1737360"/>
              <a:ext cx="3568261" cy="26748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A441067-FFF6-13C2-BC53-690FA169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471" y="1737360"/>
              <a:ext cx="3568261" cy="2674800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88DFF54-B6DB-9AC8-46A4-8BA636A9AF27}"/>
              </a:ext>
            </a:extLst>
          </p:cNvPr>
          <p:cNvGrpSpPr/>
          <p:nvPr/>
        </p:nvGrpSpPr>
        <p:grpSpPr>
          <a:xfrm>
            <a:off x="4351228" y="3578244"/>
            <a:ext cx="6804452" cy="2674800"/>
            <a:chOff x="2715375" y="3252320"/>
            <a:chExt cx="6804452" cy="26748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1288D12-8B31-4223-2F42-5DDF9B440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375" y="3252320"/>
              <a:ext cx="3568261" cy="26748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85648CD-3D7A-E729-FDE8-914FFFF2D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566" y="3252320"/>
              <a:ext cx="3568261" cy="26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43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61828-9EE1-763F-4740-EDC165B7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Why exploring HAR?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FAE2C-59B2-CDD5-E36B-8F813425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Human Activity Recognition (HAR) aims to:</a:t>
            </a:r>
          </a:p>
          <a:p>
            <a:pPr lvl="1"/>
            <a:r>
              <a:rPr lang="en-US" altLang="zh-CN" dirty="0"/>
              <a:t>Monitor human activities with sensor equipped environment/wearable sensors</a:t>
            </a:r>
          </a:p>
          <a:p>
            <a:pPr marL="201168" lvl="1" indent="0">
              <a:buNone/>
            </a:pPr>
            <a:endParaRPr lang="en-US" altLang="zh-CN" dirty="0"/>
          </a:p>
          <a:p>
            <a:r>
              <a:rPr lang="en-US" altLang="zh-CN" dirty="0"/>
              <a:t>Benefits:</a:t>
            </a:r>
          </a:p>
          <a:p>
            <a:pPr lvl="1"/>
            <a:r>
              <a:rPr lang="en-US" altLang="zh-CN" dirty="0"/>
              <a:t>Health care system (e.g., falling detection of elderly people)</a:t>
            </a:r>
          </a:p>
          <a:p>
            <a:pPr lvl="1"/>
            <a:r>
              <a:rPr lang="en-US" altLang="zh-CN" dirty="0"/>
              <a:t>Security &amp; Surveillance system (e.g., detection of driving behavior)</a:t>
            </a:r>
          </a:p>
          <a:p>
            <a:pPr lvl="1"/>
            <a:r>
              <a:rPr lang="en-US" altLang="zh-CN" dirty="0"/>
              <a:t>Assistant system (e.g., smart devices reaction to specified behavior)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DFF02-B47B-1A6A-B67F-3D6E05AB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3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66292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C78D-1DBB-1093-AC2B-78054703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How to HAR?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7016-05FB-0EEB-B8C3-A2382E79DB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Data source:</a:t>
            </a:r>
          </a:p>
          <a:p>
            <a:pPr lvl="1"/>
            <a:r>
              <a:rPr lang="en-US" altLang="zh-CN" dirty="0"/>
              <a:t>Vision based (e.g., 2D/3D image or video)</a:t>
            </a:r>
          </a:p>
          <a:p>
            <a:pPr lvl="1"/>
            <a:r>
              <a:rPr lang="en-US" altLang="zh-CN" dirty="0"/>
              <a:t>Sensor based (i.e., Inertial Measurement Unit (IMU) based)</a:t>
            </a:r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 algn="just"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Dang et al.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effectLst/>
              </a:rPr>
              <a:t>“Sensor-based and vision-based human activity recognition: A comprehensive survey,” Pattern Recognition, vol. 108, p. 107 561, 2020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E3D3E-28B6-EF5C-7FD1-221F8F417A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Machine Learning methods:</a:t>
            </a:r>
          </a:p>
          <a:p>
            <a:pPr lvl="1"/>
            <a:r>
              <a:rPr lang="en-US" altLang="zh-CN" dirty="0"/>
              <a:t>Logistic Regression</a:t>
            </a:r>
          </a:p>
          <a:p>
            <a:pPr lvl="1"/>
            <a:r>
              <a:rPr lang="en-US" altLang="zh-CN" dirty="0"/>
              <a:t>Naive Bayes</a:t>
            </a:r>
          </a:p>
          <a:p>
            <a:pPr lvl="1"/>
            <a:r>
              <a:rPr lang="en-US" altLang="zh-CN" dirty="0"/>
              <a:t>Random Forest</a:t>
            </a:r>
          </a:p>
          <a:p>
            <a:pPr lvl="1"/>
            <a:r>
              <a:rPr lang="en-US" altLang="zh-CN" dirty="0"/>
              <a:t>Decision Tree</a:t>
            </a:r>
          </a:p>
          <a:p>
            <a:pPr lvl="1"/>
            <a:r>
              <a:rPr lang="en-US" altLang="zh-CN" i="1" dirty="0"/>
              <a:t>Neural Networks </a:t>
            </a:r>
          </a:p>
          <a:p>
            <a:pPr marL="201168" lvl="1" indent="0">
              <a:buNone/>
            </a:pPr>
            <a:r>
              <a:rPr lang="en-US" altLang="zh-CN" i="1" dirty="0"/>
              <a:t>  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(Good result without professional handcraft feature making)</a:t>
            </a:r>
          </a:p>
          <a:p>
            <a:pPr lvl="1"/>
            <a:r>
              <a:rPr lang="en-US" altLang="zh-CN" dirty="0"/>
              <a:t>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B7D0F-9458-FD90-258F-A2264E73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4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7268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A668494-6D73-075F-2A3F-F3C9405F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54775"/>
            <a:ext cx="10058400" cy="69881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Review: Related research results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6CF45A32-EA5D-14AD-4F31-F13BE5CDE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784581"/>
              </p:ext>
            </p:extLst>
          </p:nvPr>
        </p:nvGraphicFramePr>
        <p:xfrm>
          <a:off x="757265" y="1790479"/>
          <a:ext cx="1073843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496">
                  <a:extLst>
                    <a:ext uri="{9D8B030D-6E8A-4147-A177-3AD203B41FA5}">
                      <a16:colId xmlns:a16="http://schemas.microsoft.com/office/drawing/2014/main" val="371869433"/>
                    </a:ext>
                  </a:extLst>
                </a:gridCol>
                <a:gridCol w="1463845">
                  <a:extLst>
                    <a:ext uri="{9D8B030D-6E8A-4147-A177-3AD203B41FA5}">
                      <a16:colId xmlns:a16="http://schemas.microsoft.com/office/drawing/2014/main" val="3244181609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2763425576"/>
                    </a:ext>
                  </a:extLst>
                </a:gridCol>
                <a:gridCol w="3317766">
                  <a:extLst>
                    <a:ext uri="{9D8B030D-6E8A-4147-A177-3AD203B41FA5}">
                      <a16:colId xmlns:a16="http://schemas.microsoft.com/office/drawing/2014/main" val="1563686836"/>
                    </a:ext>
                  </a:extLst>
                </a:gridCol>
                <a:gridCol w="1802082">
                  <a:extLst>
                    <a:ext uri="{9D8B030D-6E8A-4147-A177-3AD203B41FA5}">
                      <a16:colId xmlns:a16="http://schemas.microsoft.com/office/drawing/2014/main" val="3902921868"/>
                    </a:ext>
                  </a:extLst>
                </a:gridCol>
                <a:gridCol w="942713">
                  <a:extLst>
                    <a:ext uri="{9D8B030D-6E8A-4147-A177-3AD203B41FA5}">
                      <a16:colId xmlns:a16="http://schemas.microsoft.com/office/drawing/2014/main" val="119993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Ref.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Device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6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Saha et al. (2020)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Self-prepared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Smart phone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Sit, Stand, Lay down, Walk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sz="18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Climb up and down the staircase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Logistic Regression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65~95%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35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 et al. (2003)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Self-prepared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Accelerometer on body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Ambulation, Writing, Typing, Shaking Hand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Naive Bayes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95.25%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27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Sikder</a:t>
                      </a:r>
                      <a:r>
                        <a:rPr lang="en-US" altLang="zh-CN" dirty="0"/>
                        <a:t> et al. (2019)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UCI HAR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Smart phone on waist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Walk, Sit, Stand, Lay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Upstairs, downstairs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95.25%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7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Ragab et al. (2020)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UCI HAR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RS-1D-CNN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95.4%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9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Dogan et al. (2021)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Smart phone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Still, Walk, Run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bike, bus, car, train and subway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79.33%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20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Roggen</a:t>
                      </a:r>
                      <a:r>
                        <a:rPr lang="en-US" altLang="zh-CN" dirty="0"/>
                        <a:t> et al. (2016)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SkodaDataset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USB sensors on arm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 Activities of assembly line workers in the factory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DeepConvLSTM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95.8%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31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Xia et al. (2020)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WISDM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Device on waist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Walking, Jogging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upstairs, downstairs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Sitting, Standing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LSTM-CNN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95.85%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174357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43F2C4-B0E6-D18D-ECD4-A97375A5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5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21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33D72-E985-83FE-E6C7-7F47A7F1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881D3-0C36-D9A4-092D-4E294E0C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6 Classes: J</a:t>
            </a:r>
            <a:r>
              <a:rPr lang="en-US" altLang="zh-CN" b="0" i="0" dirty="0">
                <a:effectLst/>
              </a:rPr>
              <a:t>ogging, Jumping, Laying, Sitting, Standing, Walking</a:t>
            </a:r>
          </a:p>
          <a:p>
            <a:pPr lvl="1"/>
            <a:r>
              <a:rPr lang="en-US" altLang="zh-CN" b="0" i="0" dirty="0">
                <a:effectLst/>
              </a:rPr>
              <a:t>Participant: a 173cm height male</a:t>
            </a:r>
          </a:p>
          <a:p>
            <a:pPr lvl="1"/>
            <a:r>
              <a:rPr lang="en-US" altLang="zh-CN" dirty="0"/>
              <a:t>Proportion: Trainset 20s, </a:t>
            </a:r>
            <a:r>
              <a:rPr lang="en-US" altLang="zh-CN" dirty="0" err="1"/>
              <a:t>Testset</a:t>
            </a:r>
            <a:r>
              <a:rPr lang="en-US" altLang="zh-CN" dirty="0"/>
              <a:t> 9s (ca. 7:3)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413A19-1629-60FC-FC00-313F635A5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6150"/>
            <a:ext cx="4450649" cy="333798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B04A26-7D82-0909-7C03-CA17067BC447}"/>
              </a:ext>
            </a:extLst>
          </p:cNvPr>
          <p:cNvGrpSpPr/>
          <p:nvPr/>
        </p:nvGrpSpPr>
        <p:grpSpPr>
          <a:xfrm>
            <a:off x="1097280" y="2916150"/>
            <a:ext cx="4625051" cy="3337987"/>
            <a:chOff x="1097280" y="2916150"/>
            <a:chExt cx="4625051" cy="333798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58B23B-B439-AC39-0CAA-AA7A9A0BE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2916150"/>
              <a:ext cx="4625051" cy="3337987"/>
            </a:xfrm>
            <a:prstGeom prst="rect">
              <a:avLst/>
            </a:prstGeom>
          </p:spPr>
        </p:pic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D723DFE-332E-5E93-7BB8-E1D01E621A63}"/>
                </a:ext>
              </a:extLst>
            </p:cNvPr>
            <p:cNvSpPr/>
            <p:nvPr/>
          </p:nvSpPr>
          <p:spPr>
            <a:xfrm>
              <a:off x="5217082" y="4880530"/>
              <a:ext cx="286435" cy="609685"/>
            </a:xfrm>
            <a:custGeom>
              <a:avLst/>
              <a:gdLst>
                <a:gd name="connsiteX0" fmla="*/ 81487 w 282133"/>
                <a:gd name="connsiteY0" fmla="*/ 251954 h 600528"/>
                <a:gd name="connsiteX1" fmla="*/ 59432 w 282133"/>
                <a:gd name="connsiteY1" fmla="*/ 283105 h 600528"/>
                <a:gd name="connsiteX2" fmla="*/ 58894 w 282133"/>
                <a:gd name="connsiteY2" fmla="*/ 299218 h 600528"/>
                <a:gd name="connsiteX3" fmla="*/ 81487 w 282133"/>
                <a:gd name="connsiteY3" fmla="*/ 335203 h 600528"/>
                <a:gd name="connsiteX4" fmla="*/ 94935 w 282133"/>
                <a:gd name="connsiteY4" fmla="*/ 168704 h 600528"/>
                <a:gd name="connsiteX5" fmla="*/ 103004 w 282133"/>
                <a:gd name="connsiteY5" fmla="*/ 168704 h 600528"/>
                <a:gd name="connsiteX6" fmla="*/ 111073 w 282133"/>
                <a:gd name="connsiteY6" fmla="*/ 168704 h 600528"/>
                <a:gd name="connsiteX7" fmla="*/ 148728 w 282133"/>
                <a:gd name="connsiteY7" fmla="*/ 168704 h 600528"/>
                <a:gd name="connsiteX8" fmla="*/ 170245 w 282133"/>
                <a:gd name="connsiteY8" fmla="*/ 190188 h 600528"/>
                <a:gd name="connsiteX9" fmla="*/ 170245 w 282133"/>
                <a:gd name="connsiteY9" fmla="*/ 363132 h 600528"/>
                <a:gd name="connsiteX10" fmla="*/ 254699 w 282133"/>
                <a:gd name="connsiteY10" fmla="*/ 363132 h 600528"/>
                <a:gd name="connsiteX11" fmla="*/ 280519 w 282133"/>
                <a:gd name="connsiteY11" fmla="*/ 388913 h 600528"/>
                <a:gd name="connsiteX12" fmla="*/ 282133 w 282133"/>
                <a:gd name="connsiteY12" fmla="*/ 574211 h 600528"/>
                <a:gd name="connsiteX13" fmla="*/ 274602 w 282133"/>
                <a:gd name="connsiteY13" fmla="*/ 592472 h 600528"/>
                <a:gd name="connsiteX14" fmla="*/ 256313 w 282133"/>
                <a:gd name="connsiteY14" fmla="*/ 600528 h 600528"/>
                <a:gd name="connsiteX15" fmla="*/ 239099 w 282133"/>
                <a:gd name="connsiteY15" fmla="*/ 600528 h 600528"/>
                <a:gd name="connsiteX16" fmla="*/ 213279 w 282133"/>
                <a:gd name="connsiteY16" fmla="*/ 574748 h 600528"/>
                <a:gd name="connsiteX17" fmla="*/ 213279 w 282133"/>
                <a:gd name="connsiteY17" fmla="*/ 445308 h 600528"/>
                <a:gd name="connsiteX18" fmla="*/ 201982 w 282133"/>
                <a:gd name="connsiteY18" fmla="*/ 433492 h 600528"/>
                <a:gd name="connsiteX19" fmla="*/ 106770 w 282133"/>
                <a:gd name="connsiteY19" fmla="*/ 432955 h 600528"/>
                <a:gd name="connsiteX20" fmla="*/ 95473 w 282133"/>
                <a:gd name="connsiteY20" fmla="*/ 429732 h 600528"/>
                <a:gd name="connsiteX21" fmla="*/ 81487 w 282133"/>
                <a:gd name="connsiteY21" fmla="*/ 409322 h 600528"/>
                <a:gd name="connsiteX22" fmla="*/ 81487 w 282133"/>
                <a:gd name="connsiteY22" fmla="*/ 405026 h 600528"/>
                <a:gd name="connsiteX23" fmla="*/ 80949 w 282133"/>
                <a:gd name="connsiteY23" fmla="*/ 405026 h 600528"/>
                <a:gd name="connsiteX24" fmla="*/ 52977 w 282133"/>
                <a:gd name="connsiteY24" fmla="*/ 388913 h 600528"/>
                <a:gd name="connsiteX25" fmla="*/ 3488 w 282133"/>
                <a:gd name="connsiteY25" fmla="*/ 300829 h 600528"/>
                <a:gd name="connsiteX26" fmla="*/ 5102 w 282133"/>
                <a:gd name="connsiteY26" fmla="*/ 268604 h 600528"/>
                <a:gd name="connsiteX27" fmla="*/ 66425 w 282133"/>
                <a:gd name="connsiteY27" fmla="*/ 183206 h 600528"/>
                <a:gd name="connsiteX28" fmla="*/ 94935 w 282133"/>
                <a:gd name="connsiteY28" fmla="*/ 168704 h 600528"/>
                <a:gd name="connsiteX29" fmla="*/ 125825 w 282133"/>
                <a:gd name="connsiteY29" fmla="*/ 0 h 600528"/>
                <a:gd name="connsiteX30" fmla="*/ 198688 w 282133"/>
                <a:gd name="connsiteY30" fmla="*/ 72777 h 600528"/>
                <a:gd name="connsiteX31" fmla="*/ 125825 w 282133"/>
                <a:gd name="connsiteY31" fmla="*/ 145554 h 600528"/>
                <a:gd name="connsiteX32" fmla="*/ 52962 w 282133"/>
                <a:gd name="connsiteY32" fmla="*/ 72777 h 600528"/>
                <a:gd name="connsiteX33" fmla="*/ 125825 w 282133"/>
                <a:gd name="connsiteY33" fmla="*/ 0 h 60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133" h="600528">
                  <a:moveTo>
                    <a:pt x="81487" y="251954"/>
                  </a:moveTo>
                  <a:lnTo>
                    <a:pt x="59432" y="283105"/>
                  </a:lnTo>
                  <a:cubicBezTo>
                    <a:pt x="56743" y="287402"/>
                    <a:pt x="56205" y="294921"/>
                    <a:pt x="58894" y="299218"/>
                  </a:cubicBezTo>
                  <a:lnTo>
                    <a:pt x="81487" y="335203"/>
                  </a:lnTo>
                  <a:close/>
                  <a:moveTo>
                    <a:pt x="94935" y="168704"/>
                  </a:moveTo>
                  <a:lnTo>
                    <a:pt x="103004" y="168704"/>
                  </a:lnTo>
                  <a:lnTo>
                    <a:pt x="111073" y="168704"/>
                  </a:lnTo>
                  <a:lnTo>
                    <a:pt x="148728" y="168704"/>
                  </a:lnTo>
                  <a:cubicBezTo>
                    <a:pt x="160562" y="168704"/>
                    <a:pt x="170245" y="178372"/>
                    <a:pt x="170245" y="190188"/>
                  </a:cubicBezTo>
                  <a:lnTo>
                    <a:pt x="170245" y="363132"/>
                  </a:lnTo>
                  <a:lnTo>
                    <a:pt x="254699" y="363132"/>
                  </a:lnTo>
                  <a:cubicBezTo>
                    <a:pt x="268685" y="363132"/>
                    <a:pt x="280519" y="374948"/>
                    <a:pt x="280519" y="388913"/>
                  </a:cubicBezTo>
                  <a:lnTo>
                    <a:pt x="282133" y="574211"/>
                  </a:lnTo>
                  <a:cubicBezTo>
                    <a:pt x="282133" y="581193"/>
                    <a:pt x="279443" y="587638"/>
                    <a:pt x="274602" y="592472"/>
                  </a:cubicBezTo>
                  <a:cubicBezTo>
                    <a:pt x="269761" y="597843"/>
                    <a:pt x="263306" y="600528"/>
                    <a:pt x="256313" y="600528"/>
                  </a:cubicBezTo>
                  <a:lnTo>
                    <a:pt x="239099" y="600528"/>
                  </a:lnTo>
                  <a:cubicBezTo>
                    <a:pt x="225113" y="600528"/>
                    <a:pt x="213279" y="588712"/>
                    <a:pt x="213279" y="574748"/>
                  </a:cubicBezTo>
                  <a:lnTo>
                    <a:pt x="213279" y="445308"/>
                  </a:lnTo>
                  <a:cubicBezTo>
                    <a:pt x="213279" y="438863"/>
                    <a:pt x="208437" y="433492"/>
                    <a:pt x="201982" y="433492"/>
                  </a:cubicBezTo>
                  <a:lnTo>
                    <a:pt x="106770" y="432955"/>
                  </a:lnTo>
                  <a:cubicBezTo>
                    <a:pt x="102466" y="432955"/>
                    <a:pt x="98701" y="431880"/>
                    <a:pt x="95473" y="429732"/>
                  </a:cubicBezTo>
                  <a:cubicBezTo>
                    <a:pt x="87404" y="426510"/>
                    <a:pt x="81487" y="418990"/>
                    <a:pt x="81487" y="409322"/>
                  </a:cubicBezTo>
                  <a:lnTo>
                    <a:pt x="81487" y="405026"/>
                  </a:lnTo>
                  <a:lnTo>
                    <a:pt x="80949" y="405026"/>
                  </a:lnTo>
                  <a:cubicBezTo>
                    <a:pt x="70191" y="405026"/>
                    <a:pt x="58357" y="398043"/>
                    <a:pt x="52977" y="388913"/>
                  </a:cubicBezTo>
                  <a:lnTo>
                    <a:pt x="3488" y="300829"/>
                  </a:lnTo>
                  <a:cubicBezTo>
                    <a:pt x="-1891" y="291699"/>
                    <a:pt x="-815" y="277197"/>
                    <a:pt x="5102" y="268604"/>
                  </a:cubicBezTo>
                  <a:lnTo>
                    <a:pt x="66425" y="183206"/>
                  </a:lnTo>
                  <a:cubicBezTo>
                    <a:pt x="72880" y="175149"/>
                    <a:pt x="84715" y="168704"/>
                    <a:pt x="94935" y="168704"/>
                  </a:cubicBezTo>
                  <a:close/>
                  <a:moveTo>
                    <a:pt x="125825" y="0"/>
                  </a:moveTo>
                  <a:cubicBezTo>
                    <a:pt x="166066" y="0"/>
                    <a:pt x="198688" y="32583"/>
                    <a:pt x="198688" y="72777"/>
                  </a:cubicBezTo>
                  <a:cubicBezTo>
                    <a:pt x="198688" y="112971"/>
                    <a:pt x="166066" y="145554"/>
                    <a:pt x="125825" y="145554"/>
                  </a:cubicBezTo>
                  <a:cubicBezTo>
                    <a:pt x="85584" y="145554"/>
                    <a:pt x="52962" y="112971"/>
                    <a:pt x="52962" y="72777"/>
                  </a:cubicBezTo>
                  <a:cubicBezTo>
                    <a:pt x="52962" y="32583"/>
                    <a:pt x="85584" y="0"/>
                    <a:pt x="125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A158BC9-81CE-ECB1-45EF-82806D0D831D}"/>
                </a:ext>
              </a:extLst>
            </p:cNvPr>
            <p:cNvSpPr/>
            <p:nvPr/>
          </p:nvSpPr>
          <p:spPr>
            <a:xfrm>
              <a:off x="3761910" y="5676711"/>
              <a:ext cx="609685" cy="487728"/>
            </a:xfrm>
            <a:custGeom>
              <a:avLst/>
              <a:gdLst>
                <a:gd name="T0" fmla="*/ 11719 w 12800"/>
                <a:gd name="T1" fmla="*/ 3540 h 10240"/>
                <a:gd name="T2" fmla="*/ 10942 w 12800"/>
                <a:gd name="T3" fmla="*/ 3255 h 10240"/>
                <a:gd name="T4" fmla="*/ 10627 w 12800"/>
                <a:gd name="T5" fmla="*/ 3009 h 10240"/>
                <a:gd name="T6" fmla="*/ 10311 w 12800"/>
                <a:gd name="T7" fmla="*/ 2899 h 10240"/>
                <a:gd name="T8" fmla="*/ 4081 w 12800"/>
                <a:gd name="T9" fmla="*/ 3091 h 10240"/>
                <a:gd name="T10" fmla="*/ 3238 w 12800"/>
                <a:gd name="T11" fmla="*/ 1671 h 10240"/>
                <a:gd name="T12" fmla="*/ 2324 w 12800"/>
                <a:gd name="T13" fmla="*/ 2925 h 10240"/>
                <a:gd name="T14" fmla="*/ 2048 w 12800"/>
                <a:gd name="T15" fmla="*/ 512 h 10240"/>
                <a:gd name="T16" fmla="*/ 512 w 12800"/>
                <a:gd name="T17" fmla="*/ 0 h 10240"/>
                <a:gd name="T18" fmla="*/ 0 w 12800"/>
                <a:gd name="T19" fmla="*/ 9728 h 10240"/>
                <a:gd name="T20" fmla="*/ 1536 w 12800"/>
                <a:gd name="T21" fmla="*/ 10240 h 10240"/>
                <a:gd name="T22" fmla="*/ 2048 w 12800"/>
                <a:gd name="T23" fmla="*/ 7892 h 10240"/>
                <a:gd name="T24" fmla="*/ 4480 w 12800"/>
                <a:gd name="T25" fmla="*/ 8148 h 10240"/>
                <a:gd name="T26" fmla="*/ 10099 w 12800"/>
                <a:gd name="T27" fmla="*/ 9728 h 10240"/>
                <a:gd name="T28" fmla="*/ 11635 w 12800"/>
                <a:gd name="T29" fmla="*/ 10240 h 10240"/>
                <a:gd name="T30" fmla="*/ 12147 w 12800"/>
                <a:gd name="T31" fmla="*/ 8148 h 10240"/>
                <a:gd name="T32" fmla="*/ 12800 w 12800"/>
                <a:gd name="T33" fmla="*/ 7636 h 10240"/>
                <a:gd name="T34" fmla="*/ 12288 w 12800"/>
                <a:gd name="T35" fmla="*/ 3540 h 10240"/>
                <a:gd name="T36" fmla="*/ 1139 w 12800"/>
                <a:gd name="T37" fmla="*/ 9574 h 10240"/>
                <a:gd name="T38" fmla="*/ 653 w 12800"/>
                <a:gd name="T39" fmla="*/ 9318 h 10240"/>
                <a:gd name="T40" fmla="*/ 909 w 12800"/>
                <a:gd name="T41" fmla="*/ 666 h 10240"/>
                <a:gd name="T42" fmla="*/ 1395 w 12800"/>
                <a:gd name="T43" fmla="*/ 922 h 10240"/>
                <a:gd name="T44" fmla="*/ 4018 w 12800"/>
                <a:gd name="T45" fmla="*/ 3190 h 10240"/>
                <a:gd name="T46" fmla="*/ 3968 w 12800"/>
                <a:gd name="T47" fmla="*/ 4109 h 10240"/>
                <a:gd name="T48" fmla="*/ 3070 w 12800"/>
                <a:gd name="T49" fmla="*/ 3576 h 10240"/>
                <a:gd name="T50" fmla="*/ 4018 w 12800"/>
                <a:gd name="T51" fmla="*/ 3190 h 10240"/>
                <a:gd name="T52" fmla="*/ 2048 w 12800"/>
                <a:gd name="T53" fmla="*/ 4109 h 10240"/>
                <a:gd name="T54" fmla="*/ 2573 w 12800"/>
                <a:gd name="T55" fmla="*/ 4109 h 10240"/>
                <a:gd name="T56" fmla="*/ 3968 w 12800"/>
                <a:gd name="T57" fmla="*/ 4761 h 10240"/>
                <a:gd name="T58" fmla="*/ 2048 w 12800"/>
                <a:gd name="T59" fmla="*/ 7239 h 10240"/>
                <a:gd name="T60" fmla="*/ 11494 w 12800"/>
                <a:gd name="T61" fmla="*/ 9318 h 10240"/>
                <a:gd name="T62" fmla="*/ 11007 w 12800"/>
                <a:gd name="T63" fmla="*/ 9574 h 10240"/>
                <a:gd name="T64" fmla="*/ 10751 w 12800"/>
                <a:gd name="T65" fmla="*/ 8148 h 10240"/>
                <a:gd name="T66" fmla="*/ 11494 w 12800"/>
                <a:gd name="T67" fmla="*/ 9318 h 10240"/>
                <a:gd name="T68" fmla="*/ 11891 w 12800"/>
                <a:gd name="T69" fmla="*/ 7495 h 10240"/>
                <a:gd name="T70" fmla="*/ 4621 w 12800"/>
                <a:gd name="T71" fmla="*/ 7239 h 10240"/>
                <a:gd name="T72" fmla="*/ 4877 w 12800"/>
                <a:gd name="T73" fmla="*/ 3552 h 10240"/>
                <a:gd name="T74" fmla="*/ 10231 w 12800"/>
                <a:gd name="T75" fmla="*/ 3552 h 10240"/>
                <a:gd name="T76" fmla="*/ 10910 w 12800"/>
                <a:gd name="T77" fmla="*/ 4083 h 10240"/>
                <a:gd name="T78" fmla="*/ 11227 w 12800"/>
                <a:gd name="T79" fmla="*/ 4192 h 10240"/>
                <a:gd name="T80" fmla="*/ 11891 w 12800"/>
                <a:gd name="T81" fmla="*/ 4193 h 10240"/>
                <a:gd name="T82" fmla="*/ 12147 w 12800"/>
                <a:gd name="T83" fmla="*/ 7239 h 1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00" h="10240">
                  <a:moveTo>
                    <a:pt x="12288" y="3540"/>
                  </a:moveTo>
                  <a:lnTo>
                    <a:pt x="11719" y="3540"/>
                  </a:lnTo>
                  <a:lnTo>
                    <a:pt x="11307" y="3540"/>
                  </a:lnTo>
                  <a:lnTo>
                    <a:pt x="10942" y="3255"/>
                  </a:lnTo>
                  <a:lnTo>
                    <a:pt x="10631" y="3011"/>
                  </a:lnTo>
                  <a:lnTo>
                    <a:pt x="10627" y="3009"/>
                  </a:lnTo>
                  <a:lnTo>
                    <a:pt x="10627" y="3009"/>
                  </a:lnTo>
                  <a:cubicBezTo>
                    <a:pt x="10540" y="2940"/>
                    <a:pt x="10431" y="2899"/>
                    <a:pt x="10311" y="2899"/>
                  </a:cubicBezTo>
                  <a:lnTo>
                    <a:pt x="4480" y="2899"/>
                  </a:lnTo>
                  <a:cubicBezTo>
                    <a:pt x="4318" y="2899"/>
                    <a:pt x="4175" y="2974"/>
                    <a:pt x="4081" y="3091"/>
                  </a:cubicBezTo>
                  <a:cubicBezTo>
                    <a:pt x="4155" y="2955"/>
                    <a:pt x="4198" y="2798"/>
                    <a:pt x="4198" y="2631"/>
                  </a:cubicBezTo>
                  <a:cubicBezTo>
                    <a:pt x="4198" y="2101"/>
                    <a:pt x="3768" y="1671"/>
                    <a:pt x="3238" y="1671"/>
                  </a:cubicBezTo>
                  <a:cubicBezTo>
                    <a:pt x="2708" y="1671"/>
                    <a:pt x="2278" y="2101"/>
                    <a:pt x="2278" y="2631"/>
                  </a:cubicBezTo>
                  <a:cubicBezTo>
                    <a:pt x="2278" y="2734"/>
                    <a:pt x="2294" y="2832"/>
                    <a:pt x="2324" y="2925"/>
                  </a:cubicBezTo>
                  <a:cubicBezTo>
                    <a:pt x="2236" y="2892"/>
                    <a:pt x="2143" y="2867"/>
                    <a:pt x="2048" y="2853"/>
                  </a:cubicBezTo>
                  <a:lnTo>
                    <a:pt x="2048" y="512"/>
                  </a:lnTo>
                  <a:cubicBezTo>
                    <a:pt x="2048" y="229"/>
                    <a:pt x="1819" y="0"/>
                    <a:pt x="1536" y="0"/>
                  </a:cubicBezTo>
                  <a:lnTo>
                    <a:pt x="512" y="0"/>
                  </a:lnTo>
                  <a:cubicBezTo>
                    <a:pt x="229" y="0"/>
                    <a:pt x="0" y="229"/>
                    <a:pt x="0" y="512"/>
                  </a:cubicBezTo>
                  <a:lnTo>
                    <a:pt x="0" y="9728"/>
                  </a:lnTo>
                  <a:cubicBezTo>
                    <a:pt x="0" y="10011"/>
                    <a:pt x="229" y="10240"/>
                    <a:pt x="512" y="10240"/>
                  </a:cubicBezTo>
                  <a:lnTo>
                    <a:pt x="1536" y="10240"/>
                  </a:lnTo>
                  <a:cubicBezTo>
                    <a:pt x="1819" y="10240"/>
                    <a:pt x="2048" y="10011"/>
                    <a:pt x="2048" y="9728"/>
                  </a:cubicBezTo>
                  <a:lnTo>
                    <a:pt x="2048" y="7892"/>
                  </a:lnTo>
                  <a:lnTo>
                    <a:pt x="4037" y="7892"/>
                  </a:lnTo>
                  <a:cubicBezTo>
                    <a:pt x="4125" y="8045"/>
                    <a:pt x="4291" y="8148"/>
                    <a:pt x="4480" y="8148"/>
                  </a:cubicBezTo>
                  <a:lnTo>
                    <a:pt x="10099" y="8148"/>
                  </a:lnTo>
                  <a:lnTo>
                    <a:pt x="10099" y="9728"/>
                  </a:lnTo>
                  <a:cubicBezTo>
                    <a:pt x="10099" y="10011"/>
                    <a:pt x="10328" y="10240"/>
                    <a:pt x="10611" y="10240"/>
                  </a:cubicBezTo>
                  <a:lnTo>
                    <a:pt x="11635" y="10240"/>
                  </a:lnTo>
                  <a:cubicBezTo>
                    <a:pt x="11917" y="10240"/>
                    <a:pt x="12147" y="10011"/>
                    <a:pt x="12147" y="9728"/>
                  </a:cubicBezTo>
                  <a:lnTo>
                    <a:pt x="12147" y="8148"/>
                  </a:lnTo>
                  <a:lnTo>
                    <a:pt x="12288" y="8148"/>
                  </a:lnTo>
                  <a:cubicBezTo>
                    <a:pt x="12571" y="8148"/>
                    <a:pt x="12800" y="7919"/>
                    <a:pt x="12800" y="7636"/>
                  </a:cubicBezTo>
                  <a:lnTo>
                    <a:pt x="12800" y="4052"/>
                  </a:lnTo>
                  <a:cubicBezTo>
                    <a:pt x="12800" y="3769"/>
                    <a:pt x="12571" y="3540"/>
                    <a:pt x="12288" y="3540"/>
                  </a:cubicBezTo>
                  <a:close/>
                  <a:moveTo>
                    <a:pt x="1395" y="9318"/>
                  </a:moveTo>
                  <a:cubicBezTo>
                    <a:pt x="1395" y="9460"/>
                    <a:pt x="1280" y="9574"/>
                    <a:pt x="1139" y="9574"/>
                  </a:cubicBezTo>
                  <a:lnTo>
                    <a:pt x="909" y="9574"/>
                  </a:lnTo>
                  <a:cubicBezTo>
                    <a:pt x="767" y="9574"/>
                    <a:pt x="653" y="9460"/>
                    <a:pt x="653" y="9318"/>
                  </a:cubicBezTo>
                  <a:lnTo>
                    <a:pt x="653" y="922"/>
                  </a:lnTo>
                  <a:cubicBezTo>
                    <a:pt x="653" y="780"/>
                    <a:pt x="767" y="666"/>
                    <a:pt x="909" y="666"/>
                  </a:cubicBezTo>
                  <a:lnTo>
                    <a:pt x="1139" y="666"/>
                  </a:lnTo>
                  <a:cubicBezTo>
                    <a:pt x="1280" y="666"/>
                    <a:pt x="1395" y="780"/>
                    <a:pt x="1395" y="922"/>
                  </a:cubicBezTo>
                  <a:lnTo>
                    <a:pt x="1395" y="9318"/>
                  </a:lnTo>
                  <a:close/>
                  <a:moveTo>
                    <a:pt x="4018" y="3190"/>
                  </a:moveTo>
                  <a:cubicBezTo>
                    <a:pt x="3986" y="3257"/>
                    <a:pt x="3968" y="3332"/>
                    <a:pt x="3968" y="3411"/>
                  </a:cubicBezTo>
                  <a:lnTo>
                    <a:pt x="3968" y="4109"/>
                  </a:lnTo>
                  <a:lnTo>
                    <a:pt x="3232" y="4109"/>
                  </a:lnTo>
                  <a:cubicBezTo>
                    <a:pt x="3213" y="3917"/>
                    <a:pt x="3157" y="3737"/>
                    <a:pt x="3070" y="3576"/>
                  </a:cubicBezTo>
                  <a:cubicBezTo>
                    <a:pt x="3124" y="3586"/>
                    <a:pt x="3181" y="3591"/>
                    <a:pt x="3238" y="3591"/>
                  </a:cubicBezTo>
                  <a:cubicBezTo>
                    <a:pt x="3560" y="3591"/>
                    <a:pt x="3844" y="3433"/>
                    <a:pt x="4018" y="3190"/>
                  </a:cubicBezTo>
                  <a:close/>
                  <a:moveTo>
                    <a:pt x="2573" y="4109"/>
                  </a:moveTo>
                  <a:lnTo>
                    <a:pt x="2048" y="4109"/>
                  </a:lnTo>
                  <a:lnTo>
                    <a:pt x="2048" y="3521"/>
                  </a:lnTo>
                  <a:cubicBezTo>
                    <a:pt x="2317" y="3602"/>
                    <a:pt x="2522" y="3828"/>
                    <a:pt x="2573" y="4109"/>
                  </a:cubicBezTo>
                  <a:close/>
                  <a:moveTo>
                    <a:pt x="2048" y="4761"/>
                  </a:moveTo>
                  <a:lnTo>
                    <a:pt x="3968" y="4761"/>
                  </a:lnTo>
                  <a:lnTo>
                    <a:pt x="3968" y="7239"/>
                  </a:lnTo>
                  <a:lnTo>
                    <a:pt x="2048" y="7239"/>
                  </a:lnTo>
                  <a:lnTo>
                    <a:pt x="2048" y="4761"/>
                  </a:lnTo>
                  <a:close/>
                  <a:moveTo>
                    <a:pt x="11494" y="9318"/>
                  </a:moveTo>
                  <a:cubicBezTo>
                    <a:pt x="11494" y="9460"/>
                    <a:pt x="11379" y="9574"/>
                    <a:pt x="11238" y="9574"/>
                  </a:cubicBezTo>
                  <a:lnTo>
                    <a:pt x="11007" y="9574"/>
                  </a:lnTo>
                  <a:cubicBezTo>
                    <a:pt x="10866" y="9574"/>
                    <a:pt x="10751" y="9460"/>
                    <a:pt x="10751" y="9318"/>
                  </a:cubicBezTo>
                  <a:lnTo>
                    <a:pt x="10751" y="8148"/>
                  </a:lnTo>
                  <a:lnTo>
                    <a:pt x="11494" y="8148"/>
                  </a:lnTo>
                  <a:lnTo>
                    <a:pt x="11494" y="9318"/>
                  </a:lnTo>
                  <a:close/>
                  <a:moveTo>
                    <a:pt x="12147" y="7239"/>
                  </a:moveTo>
                  <a:cubicBezTo>
                    <a:pt x="12147" y="7380"/>
                    <a:pt x="12033" y="7495"/>
                    <a:pt x="11891" y="7495"/>
                  </a:cubicBezTo>
                  <a:lnTo>
                    <a:pt x="4877" y="7495"/>
                  </a:lnTo>
                  <a:cubicBezTo>
                    <a:pt x="4735" y="7495"/>
                    <a:pt x="4621" y="7380"/>
                    <a:pt x="4621" y="7239"/>
                  </a:cubicBezTo>
                  <a:lnTo>
                    <a:pt x="4621" y="3808"/>
                  </a:lnTo>
                  <a:cubicBezTo>
                    <a:pt x="4621" y="3667"/>
                    <a:pt x="4735" y="3552"/>
                    <a:pt x="4877" y="3552"/>
                  </a:cubicBezTo>
                  <a:lnTo>
                    <a:pt x="9819" y="3552"/>
                  </a:lnTo>
                  <a:lnTo>
                    <a:pt x="10231" y="3552"/>
                  </a:lnTo>
                  <a:lnTo>
                    <a:pt x="10596" y="3837"/>
                  </a:lnTo>
                  <a:lnTo>
                    <a:pt x="10910" y="4083"/>
                  </a:lnTo>
                  <a:lnTo>
                    <a:pt x="10911" y="4083"/>
                  </a:lnTo>
                  <a:cubicBezTo>
                    <a:pt x="10998" y="4151"/>
                    <a:pt x="11107" y="4192"/>
                    <a:pt x="11227" y="4192"/>
                  </a:cubicBezTo>
                  <a:lnTo>
                    <a:pt x="11227" y="4193"/>
                  </a:lnTo>
                  <a:lnTo>
                    <a:pt x="11891" y="4193"/>
                  </a:lnTo>
                  <a:cubicBezTo>
                    <a:pt x="12033" y="4193"/>
                    <a:pt x="12147" y="4307"/>
                    <a:pt x="12147" y="4449"/>
                  </a:cubicBezTo>
                  <a:lnTo>
                    <a:pt x="12147" y="72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0A04636-0633-CA03-70DF-FC5B8AC03A3F}"/>
                </a:ext>
              </a:extLst>
            </p:cNvPr>
            <p:cNvSpPr/>
            <p:nvPr/>
          </p:nvSpPr>
          <p:spPr>
            <a:xfrm>
              <a:off x="1372237" y="3552571"/>
              <a:ext cx="305664" cy="609685"/>
            </a:xfrm>
            <a:custGeom>
              <a:avLst/>
              <a:gdLst>
                <a:gd name="connsiteX0" fmla="*/ 228317 w 305025"/>
                <a:gd name="connsiteY0" fmla="*/ 234565 h 608410"/>
                <a:gd name="connsiteX1" fmla="*/ 228317 w 305025"/>
                <a:gd name="connsiteY1" fmla="*/ 316870 h 608410"/>
                <a:gd name="connsiteX2" fmla="*/ 250661 w 305025"/>
                <a:gd name="connsiteY2" fmla="*/ 280675 h 608410"/>
                <a:gd name="connsiteX3" fmla="*/ 250165 w 305025"/>
                <a:gd name="connsiteY3" fmla="*/ 265801 h 608410"/>
                <a:gd name="connsiteX4" fmla="*/ 77370 w 305025"/>
                <a:gd name="connsiteY4" fmla="*/ 234069 h 608410"/>
                <a:gd name="connsiteX5" fmla="*/ 55026 w 305025"/>
                <a:gd name="connsiteY5" fmla="*/ 265801 h 608410"/>
                <a:gd name="connsiteX6" fmla="*/ 54530 w 305025"/>
                <a:gd name="connsiteY6" fmla="*/ 280675 h 608410"/>
                <a:gd name="connsiteX7" fmla="*/ 77370 w 305025"/>
                <a:gd name="connsiteY7" fmla="*/ 317366 h 608410"/>
                <a:gd name="connsiteX8" fmla="*/ 87798 w 305025"/>
                <a:gd name="connsiteY8" fmla="*/ 160192 h 608410"/>
                <a:gd name="connsiteX9" fmla="*/ 97232 w 305025"/>
                <a:gd name="connsiteY9" fmla="*/ 160192 h 608410"/>
                <a:gd name="connsiteX10" fmla="*/ 102694 w 305025"/>
                <a:gd name="connsiteY10" fmla="*/ 160192 h 608410"/>
                <a:gd name="connsiteX11" fmla="*/ 202001 w 305025"/>
                <a:gd name="connsiteY11" fmla="*/ 160192 h 608410"/>
                <a:gd name="connsiteX12" fmla="*/ 208456 w 305025"/>
                <a:gd name="connsiteY12" fmla="*/ 160192 h 608410"/>
                <a:gd name="connsiteX13" fmla="*/ 216897 w 305025"/>
                <a:gd name="connsiteY13" fmla="*/ 160192 h 608410"/>
                <a:gd name="connsiteX14" fmla="*/ 243213 w 305025"/>
                <a:gd name="connsiteY14" fmla="*/ 173579 h 608410"/>
                <a:gd name="connsiteX15" fmla="*/ 300315 w 305025"/>
                <a:gd name="connsiteY15" fmla="*/ 252414 h 608410"/>
                <a:gd name="connsiteX16" fmla="*/ 301805 w 305025"/>
                <a:gd name="connsiteY16" fmla="*/ 282163 h 608410"/>
                <a:gd name="connsiteX17" fmla="*/ 255627 w 305025"/>
                <a:gd name="connsiteY17" fmla="*/ 363477 h 608410"/>
                <a:gd name="connsiteX18" fmla="*/ 230303 w 305025"/>
                <a:gd name="connsiteY18" fmla="*/ 378351 h 608410"/>
                <a:gd name="connsiteX19" fmla="*/ 228317 w 305025"/>
                <a:gd name="connsiteY19" fmla="*/ 378351 h 608410"/>
                <a:gd name="connsiteX20" fmla="*/ 228317 w 305025"/>
                <a:gd name="connsiteY20" fmla="*/ 379343 h 608410"/>
                <a:gd name="connsiteX21" fmla="*/ 228317 w 305025"/>
                <a:gd name="connsiteY21" fmla="*/ 382318 h 608410"/>
                <a:gd name="connsiteX22" fmla="*/ 228317 w 305025"/>
                <a:gd name="connsiteY22" fmla="*/ 575190 h 608410"/>
                <a:gd name="connsiteX23" fmla="*/ 195049 w 305025"/>
                <a:gd name="connsiteY23" fmla="*/ 608410 h 608410"/>
                <a:gd name="connsiteX24" fmla="*/ 193063 w 305025"/>
                <a:gd name="connsiteY24" fmla="*/ 608410 h 608410"/>
                <a:gd name="connsiteX25" fmla="*/ 159795 w 305025"/>
                <a:gd name="connsiteY25" fmla="*/ 575190 h 608410"/>
                <a:gd name="connsiteX26" fmla="*/ 159795 w 305025"/>
                <a:gd name="connsiteY26" fmla="*/ 402150 h 608410"/>
                <a:gd name="connsiteX27" fmla="*/ 145892 w 305025"/>
                <a:gd name="connsiteY27" fmla="*/ 402150 h 608410"/>
                <a:gd name="connsiteX28" fmla="*/ 145892 w 305025"/>
                <a:gd name="connsiteY28" fmla="*/ 575190 h 608410"/>
                <a:gd name="connsiteX29" fmla="*/ 112624 w 305025"/>
                <a:gd name="connsiteY29" fmla="*/ 608410 h 608410"/>
                <a:gd name="connsiteX30" fmla="*/ 110142 w 305025"/>
                <a:gd name="connsiteY30" fmla="*/ 608410 h 608410"/>
                <a:gd name="connsiteX31" fmla="*/ 77370 w 305025"/>
                <a:gd name="connsiteY31" fmla="*/ 575190 h 608410"/>
                <a:gd name="connsiteX32" fmla="*/ 77370 w 305025"/>
                <a:gd name="connsiteY32" fmla="*/ 382318 h 608410"/>
                <a:gd name="connsiteX33" fmla="*/ 77370 w 305025"/>
                <a:gd name="connsiteY33" fmla="*/ 379343 h 608410"/>
                <a:gd name="connsiteX34" fmla="*/ 77370 w 305025"/>
                <a:gd name="connsiteY34" fmla="*/ 378351 h 608410"/>
                <a:gd name="connsiteX35" fmla="*/ 74888 w 305025"/>
                <a:gd name="connsiteY35" fmla="*/ 378351 h 608410"/>
                <a:gd name="connsiteX36" fmla="*/ 49068 w 305025"/>
                <a:gd name="connsiteY36" fmla="*/ 363477 h 608410"/>
                <a:gd name="connsiteX37" fmla="*/ 3386 w 305025"/>
                <a:gd name="connsiteY37" fmla="*/ 282163 h 608410"/>
                <a:gd name="connsiteX38" fmla="*/ 4876 w 305025"/>
                <a:gd name="connsiteY38" fmla="*/ 252414 h 608410"/>
                <a:gd name="connsiteX39" fmla="*/ 61481 w 305025"/>
                <a:gd name="connsiteY39" fmla="*/ 173579 h 608410"/>
                <a:gd name="connsiteX40" fmla="*/ 87798 w 305025"/>
                <a:gd name="connsiteY40" fmla="*/ 160192 h 608410"/>
                <a:gd name="connsiteX41" fmla="*/ 152556 w 305025"/>
                <a:gd name="connsiteY41" fmla="*/ 0 h 608410"/>
                <a:gd name="connsiteX42" fmla="*/ 224284 w 305025"/>
                <a:gd name="connsiteY42" fmla="*/ 71648 h 608410"/>
                <a:gd name="connsiteX43" fmla="*/ 152556 w 305025"/>
                <a:gd name="connsiteY43" fmla="*/ 143296 h 608410"/>
                <a:gd name="connsiteX44" fmla="*/ 80828 w 305025"/>
                <a:gd name="connsiteY44" fmla="*/ 71648 h 608410"/>
                <a:gd name="connsiteX45" fmla="*/ 152556 w 305025"/>
                <a:gd name="connsiteY45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5025" h="608410">
                  <a:moveTo>
                    <a:pt x="228317" y="234565"/>
                  </a:moveTo>
                  <a:lnTo>
                    <a:pt x="228317" y="316870"/>
                  </a:lnTo>
                  <a:lnTo>
                    <a:pt x="250661" y="280675"/>
                  </a:lnTo>
                  <a:cubicBezTo>
                    <a:pt x="252648" y="276709"/>
                    <a:pt x="252648" y="269767"/>
                    <a:pt x="250165" y="265801"/>
                  </a:cubicBezTo>
                  <a:close/>
                  <a:moveTo>
                    <a:pt x="77370" y="234069"/>
                  </a:moveTo>
                  <a:lnTo>
                    <a:pt x="55026" y="265801"/>
                  </a:lnTo>
                  <a:cubicBezTo>
                    <a:pt x="52544" y="269767"/>
                    <a:pt x="52047" y="276709"/>
                    <a:pt x="54530" y="280675"/>
                  </a:cubicBezTo>
                  <a:lnTo>
                    <a:pt x="77370" y="317366"/>
                  </a:lnTo>
                  <a:close/>
                  <a:moveTo>
                    <a:pt x="87798" y="160192"/>
                  </a:moveTo>
                  <a:lnTo>
                    <a:pt x="97232" y="160192"/>
                  </a:lnTo>
                  <a:lnTo>
                    <a:pt x="102694" y="160192"/>
                  </a:lnTo>
                  <a:lnTo>
                    <a:pt x="202001" y="160192"/>
                  </a:lnTo>
                  <a:lnTo>
                    <a:pt x="208456" y="160192"/>
                  </a:lnTo>
                  <a:lnTo>
                    <a:pt x="216897" y="160192"/>
                  </a:lnTo>
                  <a:cubicBezTo>
                    <a:pt x="226828" y="160192"/>
                    <a:pt x="237752" y="166142"/>
                    <a:pt x="243213" y="173579"/>
                  </a:cubicBezTo>
                  <a:lnTo>
                    <a:pt x="300315" y="252414"/>
                  </a:lnTo>
                  <a:cubicBezTo>
                    <a:pt x="305777" y="260347"/>
                    <a:pt x="306770" y="273238"/>
                    <a:pt x="301805" y="282163"/>
                  </a:cubicBezTo>
                  <a:lnTo>
                    <a:pt x="255627" y="363477"/>
                  </a:lnTo>
                  <a:cubicBezTo>
                    <a:pt x="251158" y="371906"/>
                    <a:pt x="239738" y="378351"/>
                    <a:pt x="230303" y="378351"/>
                  </a:cubicBezTo>
                  <a:lnTo>
                    <a:pt x="228317" y="378351"/>
                  </a:lnTo>
                  <a:lnTo>
                    <a:pt x="228317" y="379343"/>
                  </a:lnTo>
                  <a:lnTo>
                    <a:pt x="228317" y="382318"/>
                  </a:lnTo>
                  <a:lnTo>
                    <a:pt x="228317" y="575190"/>
                  </a:lnTo>
                  <a:cubicBezTo>
                    <a:pt x="228317" y="593536"/>
                    <a:pt x="213421" y="608410"/>
                    <a:pt x="195049" y="608410"/>
                  </a:cubicBezTo>
                  <a:lnTo>
                    <a:pt x="193063" y="608410"/>
                  </a:lnTo>
                  <a:cubicBezTo>
                    <a:pt x="174691" y="608410"/>
                    <a:pt x="159795" y="593536"/>
                    <a:pt x="159795" y="575190"/>
                  </a:cubicBezTo>
                  <a:lnTo>
                    <a:pt x="159795" y="402150"/>
                  </a:lnTo>
                  <a:lnTo>
                    <a:pt x="145892" y="402150"/>
                  </a:lnTo>
                  <a:lnTo>
                    <a:pt x="145892" y="575190"/>
                  </a:lnTo>
                  <a:cubicBezTo>
                    <a:pt x="145892" y="593536"/>
                    <a:pt x="130996" y="608410"/>
                    <a:pt x="112624" y="608410"/>
                  </a:cubicBezTo>
                  <a:lnTo>
                    <a:pt x="110142" y="608410"/>
                  </a:lnTo>
                  <a:cubicBezTo>
                    <a:pt x="91770" y="608410"/>
                    <a:pt x="77370" y="593536"/>
                    <a:pt x="77370" y="575190"/>
                  </a:cubicBezTo>
                  <a:lnTo>
                    <a:pt x="77370" y="382318"/>
                  </a:lnTo>
                  <a:lnTo>
                    <a:pt x="77370" y="379343"/>
                  </a:lnTo>
                  <a:lnTo>
                    <a:pt x="77370" y="378351"/>
                  </a:lnTo>
                  <a:lnTo>
                    <a:pt x="74888" y="378351"/>
                  </a:lnTo>
                  <a:cubicBezTo>
                    <a:pt x="64957" y="378351"/>
                    <a:pt x="54033" y="371906"/>
                    <a:pt x="49068" y="363477"/>
                  </a:cubicBezTo>
                  <a:lnTo>
                    <a:pt x="3386" y="282163"/>
                  </a:lnTo>
                  <a:cubicBezTo>
                    <a:pt x="-1579" y="273238"/>
                    <a:pt x="-1082" y="260347"/>
                    <a:pt x="4876" y="252414"/>
                  </a:cubicBezTo>
                  <a:lnTo>
                    <a:pt x="61481" y="173579"/>
                  </a:lnTo>
                  <a:cubicBezTo>
                    <a:pt x="66943" y="166142"/>
                    <a:pt x="78363" y="160192"/>
                    <a:pt x="87798" y="160192"/>
                  </a:cubicBezTo>
                  <a:close/>
                  <a:moveTo>
                    <a:pt x="152556" y="0"/>
                  </a:moveTo>
                  <a:cubicBezTo>
                    <a:pt x="192170" y="0"/>
                    <a:pt x="224284" y="32078"/>
                    <a:pt x="224284" y="71648"/>
                  </a:cubicBezTo>
                  <a:cubicBezTo>
                    <a:pt x="224284" y="111218"/>
                    <a:pt x="192170" y="143296"/>
                    <a:pt x="152556" y="143296"/>
                  </a:cubicBezTo>
                  <a:cubicBezTo>
                    <a:pt x="112942" y="143296"/>
                    <a:pt x="80828" y="111218"/>
                    <a:pt x="80828" y="71648"/>
                  </a:cubicBezTo>
                  <a:cubicBezTo>
                    <a:pt x="80828" y="32078"/>
                    <a:pt x="112942" y="0"/>
                    <a:pt x="152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97C606B-0E0C-18FE-3496-486448C7F71F}"/>
                </a:ext>
              </a:extLst>
            </p:cNvPr>
            <p:cNvSpPr/>
            <p:nvPr/>
          </p:nvSpPr>
          <p:spPr>
            <a:xfrm>
              <a:off x="2349029" y="2955935"/>
              <a:ext cx="452548" cy="609685"/>
            </a:xfrm>
            <a:custGeom>
              <a:avLst/>
              <a:gdLst>
                <a:gd name="connsiteX0" fmla="*/ 26945 w 449073"/>
                <a:gd name="connsiteY0" fmla="*/ 48679 h 605003"/>
                <a:gd name="connsiteX1" fmla="*/ 37942 w 449073"/>
                <a:gd name="connsiteY1" fmla="*/ 52021 h 605003"/>
                <a:gd name="connsiteX2" fmla="*/ 180905 w 449073"/>
                <a:gd name="connsiteY2" fmla="*/ 154213 h 605003"/>
                <a:gd name="connsiteX3" fmla="*/ 268404 w 449073"/>
                <a:gd name="connsiteY3" fmla="*/ 154213 h 605003"/>
                <a:gd name="connsiteX4" fmla="*/ 410890 w 449073"/>
                <a:gd name="connsiteY4" fmla="*/ 52021 h 605003"/>
                <a:gd name="connsiteX5" fmla="*/ 437665 w 449073"/>
                <a:gd name="connsiteY5" fmla="*/ 56797 h 605003"/>
                <a:gd name="connsiteX6" fmla="*/ 445794 w 449073"/>
                <a:gd name="connsiteY6" fmla="*/ 68735 h 605003"/>
                <a:gd name="connsiteX7" fmla="*/ 441012 w 449073"/>
                <a:gd name="connsiteY7" fmla="*/ 95477 h 605003"/>
                <a:gd name="connsiteX8" fmla="*/ 297571 w 449073"/>
                <a:gd name="connsiteY8" fmla="*/ 198146 h 605003"/>
                <a:gd name="connsiteX9" fmla="*/ 297571 w 449073"/>
                <a:gd name="connsiteY9" fmla="*/ 368147 h 605003"/>
                <a:gd name="connsiteX10" fmla="*/ 297093 w 449073"/>
                <a:gd name="connsiteY10" fmla="*/ 369580 h 605003"/>
                <a:gd name="connsiteX11" fmla="*/ 331997 w 449073"/>
                <a:gd name="connsiteY11" fmla="*/ 448373 h 605003"/>
                <a:gd name="connsiteX12" fmla="*/ 334387 w 449073"/>
                <a:gd name="connsiteY12" fmla="*/ 483710 h 605003"/>
                <a:gd name="connsiteX13" fmla="*/ 305221 w 449073"/>
                <a:gd name="connsiteY13" fmla="*/ 584469 h 605003"/>
                <a:gd name="connsiteX14" fmla="*/ 277967 w 449073"/>
                <a:gd name="connsiteY14" fmla="*/ 605003 h 605003"/>
                <a:gd name="connsiteX15" fmla="*/ 257885 w 449073"/>
                <a:gd name="connsiteY15" fmla="*/ 605003 h 605003"/>
                <a:gd name="connsiteX16" fmla="*/ 242585 w 449073"/>
                <a:gd name="connsiteY16" fmla="*/ 597840 h 605003"/>
                <a:gd name="connsiteX17" fmla="*/ 239716 w 449073"/>
                <a:gd name="connsiteY17" fmla="*/ 580649 h 605003"/>
                <a:gd name="connsiteX18" fmla="*/ 268883 w 449073"/>
                <a:gd name="connsiteY18" fmla="*/ 479890 h 605003"/>
                <a:gd name="connsiteX19" fmla="*/ 266970 w 449073"/>
                <a:gd name="connsiteY19" fmla="*/ 453625 h 605003"/>
                <a:gd name="connsiteX20" fmla="*/ 235413 w 449073"/>
                <a:gd name="connsiteY20" fmla="*/ 387249 h 605003"/>
                <a:gd name="connsiteX21" fmla="*/ 213419 w 449073"/>
                <a:gd name="connsiteY21" fmla="*/ 387249 h 605003"/>
                <a:gd name="connsiteX22" fmla="*/ 182340 w 449073"/>
                <a:gd name="connsiteY22" fmla="*/ 452193 h 605003"/>
                <a:gd name="connsiteX23" fmla="*/ 180427 w 449073"/>
                <a:gd name="connsiteY23" fmla="*/ 478457 h 605003"/>
                <a:gd name="connsiteX24" fmla="*/ 209115 w 449073"/>
                <a:gd name="connsiteY24" fmla="*/ 579694 h 605003"/>
                <a:gd name="connsiteX25" fmla="*/ 206725 w 449073"/>
                <a:gd name="connsiteY25" fmla="*/ 596407 h 605003"/>
                <a:gd name="connsiteX26" fmla="*/ 191424 w 449073"/>
                <a:gd name="connsiteY26" fmla="*/ 603570 h 605003"/>
                <a:gd name="connsiteX27" fmla="*/ 171342 w 449073"/>
                <a:gd name="connsiteY27" fmla="*/ 603570 h 605003"/>
                <a:gd name="connsiteX28" fmla="*/ 143610 w 449073"/>
                <a:gd name="connsiteY28" fmla="*/ 583037 h 605003"/>
                <a:gd name="connsiteX29" fmla="*/ 114922 w 449073"/>
                <a:gd name="connsiteY29" fmla="*/ 482277 h 605003"/>
                <a:gd name="connsiteX30" fmla="*/ 116835 w 449073"/>
                <a:gd name="connsiteY30" fmla="*/ 446940 h 605003"/>
                <a:gd name="connsiteX31" fmla="*/ 151739 w 449073"/>
                <a:gd name="connsiteY31" fmla="*/ 363850 h 605003"/>
                <a:gd name="connsiteX32" fmla="*/ 151739 w 449073"/>
                <a:gd name="connsiteY32" fmla="*/ 198146 h 605003"/>
                <a:gd name="connsiteX33" fmla="*/ 7819 w 449073"/>
                <a:gd name="connsiteY33" fmla="*/ 95477 h 605003"/>
                <a:gd name="connsiteX34" fmla="*/ 3516 w 449073"/>
                <a:gd name="connsiteY34" fmla="*/ 68735 h 605003"/>
                <a:gd name="connsiteX35" fmla="*/ 11644 w 449073"/>
                <a:gd name="connsiteY35" fmla="*/ 56797 h 605003"/>
                <a:gd name="connsiteX36" fmla="*/ 26945 w 449073"/>
                <a:gd name="connsiteY36" fmla="*/ 48679 h 605003"/>
                <a:gd name="connsiteX37" fmla="*/ 224685 w 449073"/>
                <a:gd name="connsiteY37" fmla="*/ 0 h 605003"/>
                <a:gd name="connsiteX38" fmla="*/ 293776 w 449073"/>
                <a:gd name="connsiteY38" fmla="*/ 69014 h 605003"/>
                <a:gd name="connsiteX39" fmla="*/ 224685 w 449073"/>
                <a:gd name="connsiteY39" fmla="*/ 138028 h 605003"/>
                <a:gd name="connsiteX40" fmla="*/ 155594 w 449073"/>
                <a:gd name="connsiteY40" fmla="*/ 69014 h 605003"/>
                <a:gd name="connsiteX41" fmla="*/ 224685 w 449073"/>
                <a:gd name="connsiteY41" fmla="*/ 0 h 60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49073" h="605003">
                  <a:moveTo>
                    <a:pt x="26945" y="48679"/>
                  </a:moveTo>
                  <a:cubicBezTo>
                    <a:pt x="31248" y="48679"/>
                    <a:pt x="35073" y="50111"/>
                    <a:pt x="37942" y="52021"/>
                  </a:cubicBezTo>
                  <a:lnTo>
                    <a:pt x="180905" y="154213"/>
                  </a:lnTo>
                  <a:lnTo>
                    <a:pt x="268404" y="154213"/>
                  </a:lnTo>
                  <a:lnTo>
                    <a:pt x="410890" y="52021"/>
                  </a:lnTo>
                  <a:cubicBezTo>
                    <a:pt x="419496" y="46291"/>
                    <a:pt x="431928" y="48679"/>
                    <a:pt x="437665" y="56797"/>
                  </a:cubicBezTo>
                  <a:lnTo>
                    <a:pt x="445794" y="68735"/>
                  </a:lnTo>
                  <a:cubicBezTo>
                    <a:pt x="451531" y="77331"/>
                    <a:pt x="449619" y="89269"/>
                    <a:pt x="441012" y="95477"/>
                  </a:cubicBezTo>
                  <a:lnTo>
                    <a:pt x="297571" y="198146"/>
                  </a:lnTo>
                  <a:lnTo>
                    <a:pt x="297571" y="368147"/>
                  </a:lnTo>
                  <a:cubicBezTo>
                    <a:pt x="297571" y="368625"/>
                    <a:pt x="297093" y="369102"/>
                    <a:pt x="297093" y="369580"/>
                  </a:cubicBezTo>
                  <a:lnTo>
                    <a:pt x="331997" y="448373"/>
                  </a:lnTo>
                  <a:cubicBezTo>
                    <a:pt x="336300" y="457923"/>
                    <a:pt x="337256" y="473204"/>
                    <a:pt x="334387" y="483710"/>
                  </a:cubicBezTo>
                  <a:lnTo>
                    <a:pt x="305221" y="584469"/>
                  </a:lnTo>
                  <a:cubicBezTo>
                    <a:pt x="301874" y="595930"/>
                    <a:pt x="289921" y="605003"/>
                    <a:pt x="277967" y="605003"/>
                  </a:cubicBezTo>
                  <a:lnTo>
                    <a:pt x="257885" y="605003"/>
                  </a:lnTo>
                  <a:cubicBezTo>
                    <a:pt x="251670" y="605003"/>
                    <a:pt x="245932" y="602138"/>
                    <a:pt x="242585" y="597840"/>
                  </a:cubicBezTo>
                  <a:cubicBezTo>
                    <a:pt x="239238" y="593065"/>
                    <a:pt x="238282" y="586857"/>
                    <a:pt x="239716" y="580649"/>
                  </a:cubicBezTo>
                  <a:lnTo>
                    <a:pt x="268883" y="479890"/>
                  </a:lnTo>
                  <a:cubicBezTo>
                    <a:pt x="271273" y="472727"/>
                    <a:pt x="269839" y="460311"/>
                    <a:pt x="266970" y="453625"/>
                  </a:cubicBezTo>
                  <a:lnTo>
                    <a:pt x="235413" y="387249"/>
                  </a:lnTo>
                  <a:lnTo>
                    <a:pt x="213419" y="387249"/>
                  </a:lnTo>
                  <a:lnTo>
                    <a:pt x="182340" y="452193"/>
                  </a:lnTo>
                  <a:cubicBezTo>
                    <a:pt x="178993" y="459356"/>
                    <a:pt x="178036" y="471294"/>
                    <a:pt x="180427" y="478457"/>
                  </a:cubicBezTo>
                  <a:lnTo>
                    <a:pt x="209115" y="579694"/>
                  </a:lnTo>
                  <a:cubicBezTo>
                    <a:pt x="211028" y="585424"/>
                    <a:pt x="210072" y="591632"/>
                    <a:pt x="206725" y="596407"/>
                  </a:cubicBezTo>
                  <a:cubicBezTo>
                    <a:pt x="203378" y="601183"/>
                    <a:pt x="197640" y="603570"/>
                    <a:pt x="191424" y="603570"/>
                  </a:cubicBezTo>
                  <a:lnTo>
                    <a:pt x="171342" y="603570"/>
                  </a:lnTo>
                  <a:cubicBezTo>
                    <a:pt x="158911" y="603570"/>
                    <a:pt x="146957" y="594497"/>
                    <a:pt x="143610" y="583037"/>
                  </a:cubicBezTo>
                  <a:lnTo>
                    <a:pt x="114922" y="482277"/>
                  </a:lnTo>
                  <a:cubicBezTo>
                    <a:pt x="111575" y="472249"/>
                    <a:pt x="112531" y="456491"/>
                    <a:pt x="116835" y="446940"/>
                  </a:cubicBezTo>
                  <a:lnTo>
                    <a:pt x="151739" y="363850"/>
                  </a:lnTo>
                  <a:lnTo>
                    <a:pt x="151739" y="198146"/>
                  </a:lnTo>
                  <a:lnTo>
                    <a:pt x="7819" y="95477"/>
                  </a:lnTo>
                  <a:cubicBezTo>
                    <a:pt x="-309" y="89269"/>
                    <a:pt x="-2700" y="77331"/>
                    <a:pt x="3516" y="68735"/>
                  </a:cubicBezTo>
                  <a:lnTo>
                    <a:pt x="11644" y="56797"/>
                  </a:lnTo>
                  <a:cubicBezTo>
                    <a:pt x="14991" y="51544"/>
                    <a:pt x="20729" y="48679"/>
                    <a:pt x="26945" y="48679"/>
                  </a:cubicBezTo>
                  <a:close/>
                  <a:moveTo>
                    <a:pt x="224685" y="0"/>
                  </a:moveTo>
                  <a:cubicBezTo>
                    <a:pt x="262843" y="0"/>
                    <a:pt x="293776" y="30899"/>
                    <a:pt x="293776" y="69014"/>
                  </a:cubicBezTo>
                  <a:cubicBezTo>
                    <a:pt x="293776" y="107129"/>
                    <a:pt x="262843" y="138028"/>
                    <a:pt x="224685" y="138028"/>
                  </a:cubicBezTo>
                  <a:cubicBezTo>
                    <a:pt x="186527" y="138028"/>
                    <a:pt x="155594" y="107129"/>
                    <a:pt x="155594" y="69014"/>
                  </a:cubicBezTo>
                  <a:cubicBezTo>
                    <a:pt x="155594" y="30899"/>
                    <a:pt x="186527" y="0"/>
                    <a:pt x="224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F04527C-4559-6D86-321B-B28423FFC47B}"/>
                </a:ext>
              </a:extLst>
            </p:cNvPr>
            <p:cNvSpPr/>
            <p:nvPr/>
          </p:nvSpPr>
          <p:spPr>
            <a:xfrm>
              <a:off x="5132843" y="3552570"/>
              <a:ext cx="454914" cy="609685"/>
            </a:xfrm>
            <a:custGeom>
              <a:avLst/>
              <a:gdLst>
                <a:gd name="connsiteX0" fmla="*/ 166396 w 400369"/>
                <a:gd name="connsiteY0" fmla="*/ 125262 h 536582"/>
                <a:gd name="connsiteX1" fmla="*/ 199619 w 400369"/>
                <a:gd name="connsiteY1" fmla="*/ 130795 h 536582"/>
                <a:gd name="connsiteX2" fmla="*/ 330667 w 400369"/>
                <a:gd name="connsiteY2" fmla="*/ 195352 h 536582"/>
                <a:gd name="connsiteX3" fmla="*/ 343587 w 400369"/>
                <a:gd name="connsiteY3" fmla="*/ 221175 h 536582"/>
                <a:gd name="connsiteX4" fmla="*/ 328821 w 400369"/>
                <a:gd name="connsiteY4" fmla="*/ 276510 h 536582"/>
                <a:gd name="connsiteX5" fmla="*/ 306672 w 400369"/>
                <a:gd name="connsiteY5" fmla="*/ 294954 h 536582"/>
                <a:gd name="connsiteX6" fmla="*/ 301135 w 400369"/>
                <a:gd name="connsiteY6" fmla="*/ 294954 h 536582"/>
                <a:gd name="connsiteX7" fmla="*/ 282677 w 400369"/>
                <a:gd name="connsiteY7" fmla="*/ 265443 h 536582"/>
                <a:gd name="connsiteX8" fmla="*/ 291906 w 400369"/>
                <a:gd name="connsiteY8" fmla="*/ 228553 h 536582"/>
                <a:gd name="connsiteX9" fmla="*/ 238380 w 400369"/>
                <a:gd name="connsiteY9" fmla="*/ 202730 h 536582"/>
                <a:gd name="connsiteX10" fmla="*/ 256837 w 400369"/>
                <a:gd name="connsiteY10" fmla="*/ 313399 h 536582"/>
                <a:gd name="connsiteX11" fmla="*/ 284523 w 400369"/>
                <a:gd name="connsiteY11" fmla="*/ 355823 h 536582"/>
                <a:gd name="connsiteX12" fmla="*/ 384193 w 400369"/>
                <a:gd name="connsiteY12" fmla="*/ 407468 h 536582"/>
                <a:gd name="connsiteX13" fmla="*/ 397113 w 400369"/>
                <a:gd name="connsiteY13" fmla="*/ 448047 h 536582"/>
                <a:gd name="connsiteX14" fmla="*/ 371273 w 400369"/>
                <a:gd name="connsiteY14" fmla="*/ 464647 h 536582"/>
                <a:gd name="connsiteX15" fmla="*/ 356507 w 400369"/>
                <a:gd name="connsiteY15" fmla="*/ 460958 h 536582"/>
                <a:gd name="connsiteX16" fmla="*/ 249454 w 400369"/>
                <a:gd name="connsiteY16" fmla="*/ 405624 h 536582"/>
                <a:gd name="connsiteX17" fmla="*/ 238380 w 400369"/>
                <a:gd name="connsiteY17" fmla="*/ 394557 h 536582"/>
                <a:gd name="connsiteX18" fmla="*/ 208848 w 400369"/>
                <a:gd name="connsiteY18" fmla="*/ 350289 h 536582"/>
                <a:gd name="connsiteX19" fmla="*/ 160859 w 400369"/>
                <a:gd name="connsiteY19" fmla="*/ 387179 h 536582"/>
                <a:gd name="connsiteX20" fmla="*/ 192236 w 400369"/>
                <a:gd name="connsiteY20" fmla="*/ 497848 h 536582"/>
                <a:gd name="connsiteX21" fmla="*/ 171933 w 400369"/>
                <a:gd name="connsiteY21" fmla="*/ 534738 h 536582"/>
                <a:gd name="connsiteX22" fmla="*/ 164550 w 400369"/>
                <a:gd name="connsiteY22" fmla="*/ 536582 h 536582"/>
                <a:gd name="connsiteX23" fmla="*/ 135018 w 400369"/>
                <a:gd name="connsiteY23" fmla="*/ 514448 h 536582"/>
                <a:gd name="connsiteX24" fmla="*/ 99950 w 400369"/>
                <a:gd name="connsiteY24" fmla="*/ 385334 h 536582"/>
                <a:gd name="connsiteX25" fmla="*/ 109178 w 400369"/>
                <a:gd name="connsiteY25" fmla="*/ 353978 h 536582"/>
                <a:gd name="connsiteX26" fmla="*/ 140556 w 400369"/>
                <a:gd name="connsiteY26" fmla="*/ 328155 h 536582"/>
                <a:gd name="connsiteX27" fmla="*/ 122098 w 400369"/>
                <a:gd name="connsiteY27" fmla="*/ 230397 h 536582"/>
                <a:gd name="connsiteX28" fmla="*/ 98104 w 400369"/>
                <a:gd name="connsiteY28" fmla="*/ 259909 h 536582"/>
                <a:gd name="connsiteX29" fmla="*/ 85184 w 400369"/>
                <a:gd name="connsiteY29" fmla="*/ 269132 h 536582"/>
                <a:gd name="connsiteX30" fmla="*/ 29812 w 400369"/>
                <a:gd name="connsiteY30" fmla="*/ 283888 h 536582"/>
                <a:gd name="connsiteX31" fmla="*/ 24274 w 400369"/>
                <a:gd name="connsiteY31" fmla="*/ 283888 h 536582"/>
                <a:gd name="connsiteX32" fmla="*/ 280 w 400369"/>
                <a:gd name="connsiteY32" fmla="*/ 267287 h 536582"/>
                <a:gd name="connsiteX33" fmla="*/ 18737 w 400369"/>
                <a:gd name="connsiteY33" fmla="*/ 237775 h 536582"/>
                <a:gd name="connsiteX34" fmla="*/ 66726 w 400369"/>
                <a:gd name="connsiteY34" fmla="*/ 224864 h 536582"/>
                <a:gd name="connsiteX35" fmla="*/ 129481 w 400369"/>
                <a:gd name="connsiteY35" fmla="*/ 147396 h 536582"/>
                <a:gd name="connsiteX36" fmla="*/ 166396 w 400369"/>
                <a:gd name="connsiteY36" fmla="*/ 125262 h 536582"/>
                <a:gd name="connsiteX37" fmla="*/ 143160 w 400369"/>
                <a:gd name="connsiteY37" fmla="*/ 0 h 536582"/>
                <a:gd name="connsiteX38" fmla="*/ 206792 w 400369"/>
                <a:gd name="connsiteY38" fmla="*/ 62745 h 536582"/>
                <a:gd name="connsiteX39" fmla="*/ 143160 w 400369"/>
                <a:gd name="connsiteY39" fmla="*/ 125490 h 536582"/>
                <a:gd name="connsiteX40" fmla="*/ 79528 w 400369"/>
                <a:gd name="connsiteY40" fmla="*/ 62745 h 536582"/>
                <a:gd name="connsiteX41" fmla="*/ 143160 w 400369"/>
                <a:gd name="connsiteY41" fmla="*/ 0 h 53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0369" h="536582">
                  <a:moveTo>
                    <a:pt x="166396" y="125262"/>
                  </a:moveTo>
                  <a:cubicBezTo>
                    <a:pt x="177470" y="123417"/>
                    <a:pt x="190391" y="125262"/>
                    <a:pt x="199619" y="130795"/>
                  </a:cubicBezTo>
                  <a:cubicBezTo>
                    <a:pt x="199619" y="130795"/>
                    <a:pt x="330667" y="195352"/>
                    <a:pt x="330667" y="195352"/>
                  </a:cubicBezTo>
                  <a:cubicBezTo>
                    <a:pt x="339895" y="200886"/>
                    <a:pt x="345432" y="211953"/>
                    <a:pt x="343587" y="221175"/>
                  </a:cubicBezTo>
                  <a:lnTo>
                    <a:pt x="328821" y="276510"/>
                  </a:lnTo>
                  <a:cubicBezTo>
                    <a:pt x="326975" y="287577"/>
                    <a:pt x="317746" y="294954"/>
                    <a:pt x="306672" y="294954"/>
                  </a:cubicBezTo>
                  <a:cubicBezTo>
                    <a:pt x="304826" y="294954"/>
                    <a:pt x="302980" y="294954"/>
                    <a:pt x="301135" y="294954"/>
                  </a:cubicBezTo>
                  <a:cubicBezTo>
                    <a:pt x="288215" y="291266"/>
                    <a:pt x="280832" y="278354"/>
                    <a:pt x="282677" y="265443"/>
                  </a:cubicBezTo>
                  <a:lnTo>
                    <a:pt x="291906" y="228553"/>
                  </a:lnTo>
                  <a:lnTo>
                    <a:pt x="238380" y="202730"/>
                  </a:lnTo>
                  <a:lnTo>
                    <a:pt x="256837" y="313399"/>
                  </a:lnTo>
                  <a:lnTo>
                    <a:pt x="284523" y="355823"/>
                  </a:lnTo>
                  <a:lnTo>
                    <a:pt x="384193" y="407468"/>
                  </a:lnTo>
                  <a:cubicBezTo>
                    <a:pt x="398959" y="414846"/>
                    <a:pt x="404496" y="433291"/>
                    <a:pt x="397113" y="448047"/>
                  </a:cubicBezTo>
                  <a:cubicBezTo>
                    <a:pt x="391576" y="459114"/>
                    <a:pt x="380501" y="464647"/>
                    <a:pt x="371273" y="464647"/>
                  </a:cubicBezTo>
                  <a:cubicBezTo>
                    <a:pt x="365736" y="464647"/>
                    <a:pt x="362044" y="462803"/>
                    <a:pt x="356507" y="460958"/>
                  </a:cubicBezTo>
                  <a:lnTo>
                    <a:pt x="249454" y="405624"/>
                  </a:lnTo>
                  <a:cubicBezTo>
                    <a:pt x="243917" y="403779"/>
                    <a:pt x="240225" y="400090"/>
                    <a:pt x="238380" y="394557"/>
                  </a:cubicBezTo>
                  <a:lnTo>
                    <a:pt x="208848" y="350289"/>
                  </a:lnTo>
                  <a:lnTo>
                    <a:pt x="160859" y="387179"/>
                  </a:lnTo>
                  <a:lnTo>
                    <a:pt x="192236" y="497848"/>
                  </a:lnTo>
                  <a:cubicBezTo>
                    <a:pt x="197774" y="514448"/>
                    <a:pt x="188545" y="531049"/>
                    <a:pt x="171933" y="534738"/>
                  </a:cubicBezTo>
                  <a:cubicBezTo>
                    <a:pt x="170087" y="536582"/>
                    <a:pt x="166396" y="536582"/>
                    <a:pt x="164550" y="536582"/>
                  </a:cubicBezTo>
                  <a:cubicBezTo>
                    <a:pt x="151630" y="536582"/>
                    <a:pt x="138710" y="527360"/>
                    <a:pt x="135018" y="514448"/>
                  </a:cubicBezTo>
                  <a:lnTo>
                    <a:pt x="99950" y="385334"/>
                  </a:lnTo>
                  <a:cubicBezTo>
                    <a:pt x="96258" y="372423"/>
                    <a:pt x="99950" y="361356"/>
                    <a:pt x="109178" y="353978"/>
                  </a:cubicBezTo>
                  <a:lnTo>
                    <a:pt x="140556" y="328155"/>
                  </a:lnTo>
                  <a:lnTo>
                    <a:pt x="122098" y="230397"/>
                  </a:lnTo>
                  <a:lnTo>
                    <a:pt x="98104" y="259909"/>
                  </a:lnTo>
                  <a:cubicBezTo>
                    <a:pt x="94412" y="263598"/>
                    <a:pt x="90721" y="267287"/>
                    <a:pt x="85184" y="269132"/>
                  </a:cubicBezTo>
                  <a:lnTo>
                    <a:pt x="29812" y="283888"/>
                  </a:lnTo>
                  <a:cubicBezTo>
                    <a:pt x="27966" y="283888"/>
                    <a:pt x="26120" y="283888"/>
                    <a:pt x="24274" y="283888"/>
                  </a:cubicBezTo>
                  <a:cubicBezTo>
                    <a:pt x="13200" y="283888"/>
                    <a:pt x="3971" y="276510"/>
                    <a:pt x="280" y="267287"/>
                  </a:cubicBezTo>
                  <a:cubicBezTo>
                    <a:pt x="-1566" y="254376"/>
                    <a:pt x="5817" y="241464"/>
                    <a:pt x="18737" y="237775"/>
                  </a:cubicBezTo>
                  <a:lnTo>
                    <a:pt x="66726" y="224864"/>
                  </a:lnTo>
                  <a:cubicBezTo>
                    <a:pt x="66726" y="224864"/>
                    <a:pt x="127636" y="147396"/>
                    <a:pt x="129481" y="147396"/>
                  </a:cubicBezTo>
                  <a:cubicBezTo>
                    <a:pt x="138710" y="136329"/>
                    <a:pt x="151630" y="127106"/>
                    <a:pt x="166396" y="125262"/>
                  </a:cubicBezTo>
                  <a:close/>
                  <a:moveTo>
                    <a:pt x="143160" y="0"/>
                  </a:moveTo>
                  <a:cubicBezTo>
                    <a:pt x="178303" y="0"/>
                    <a:pt x="206792" y="28092"/>
                    <a:pt x="206792" y="62745"/>
                  </a:cubicBezTo>
                  <a:cubicBezTo>
                    <a:pt x="206792" y="97398"/>
                    <a:pt x="178303" y="125490"/>
                    <a:pt x="143160" y="125490"/>
                  </a:cubicBezTo>
                  <a:cubicBezTo>
                    <a:pt x="108017" y="125490"/>
                    <a:pt x="79528" y="97398"/>
                    <a:pt x="79528" y="62745"/>
                  </a:cubicBezTo>
                  <a:cubicBezTo>
                    <a:pt x="79528" y="28092"/>
                    <a:pt x="108017" y="0"/>
                    <a:pt x="143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图形 11" descr="步行">
              <a:extLst>
                <a:ext uri="{FF2B5EF4-FFF2-40B4-BE49-F238E27FC236}">
                  <a16:creationId xmlns:a16="http://schemas.microsoft.com/office/drawing/2014/main" id="{235A2544-93F1-77A5-18BE-19244B40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0869" y="4881815"/>
              <a:ext cx="608400" cy="608400"/>
            </a:xfrm>
            <a:prstGeom prst="rect">
              <a:avLst/>
            </a:prstGeom>
          </p:spPr>
        </p:pic>
      </p:grp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DEF97C81-5CFE-6A62-5CD0-633C404F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6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279961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33D72-E985-83FE-E6C7-7F47A7F1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Dataset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CF31F66-6C29-90AA-BB66-03E0655A776C}"/>
              </a:ext>
            </a:extLst>
          </p:cNvPr>
          <p:cNvGrpSpPr/>
          <p:nvPr/>
        </p:nvGrpSpPr>
        <p:grpSpPr>
          <a:xfrm>
            <a:off x="6214052" y="3624006"/>
            <a:ext cx="6036487" cy="2586131"/>
            <a:chOff x="6149866" y="3672470"/>
            <a:chExt cx="6036487" cy="2586131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B6587BA-8F50-1418-512E-9D97B00E2E8F}"/>
                </a:ext>
              </a:extLst>
            </p:cNvPr>
            <p:cNvGrpSpPr/>
            <p:nvPr/>
          </p:nvGrpSpPr>
          <p:grpSpPr>
            <a:xfrm>
              <a:off x="6149866" y="3672470"/>
              <a:ext cx="6036487" cy="2586131"/>
              <a:chOff x="6169210" y="1723663"/>
              <a:chExt cx="6800663" cy="2679095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3BEDC885-0CA1-6EF8-789C-18430D4B11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9210" y="1727958"/>
                <a:ext cx="3566400" cy="2674800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F9BB389A-9C6A-3EA7-AD11-4BF8864A3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3473" y="1723663"/>
                <a:ext cx="3566400" cy="2674800"/>
              </a:xfrm>
              <a:prstGeom prst="rect">
                <a:avLst/>
              </a:prstGeom>
            </p:spPr>
          </p:pic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ABC9972-F8F2-9C68-2E58-E7596A636F0E}"/>
                </a:ext>
              </a:extLst>
            </p:cNvPr>
            <p:cNvSpPr/>
            <p:nvPr/>
          </p:nvSpPr>
          <p:spPr>
            <a:xfrm>
              <a:off x="6657204" y="4008377"/>
              <a:ext cx="649578" cy="196723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B469964-A995-C7A2-AFB0-752647A89592}"/>
                </a:ext>
              </a:extLst>
            </p:cNvPr>
            <p:cNvSpPr/>
            <p:nvPr/>
          </p:nvSpPr>
          <p:spPr>
            <a:xfrm>
              <a:off x="7306782" y="4003032"/>
              <a:ext cx="649578" cy="1967230"/>
            </a:xfrm>
            <a:prstGeom prst="rect">
              <a:avLst/>
            </a:prstGeom>
            <a:noFill/>
            <a:ln w="2857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3A31A19-1ADD-C796-7D67-B163FCA34474}"/>
                </a:ext>
              </a:extLst>
            </p:cNvPr>
            <p:cNvSpPr/>
            <p:nvPr/>
          </p:nvSpPr>
          <p:spPr>
            <a:xfrm>
              <a:off x="7953676" y="4003032"/>
              <a:ext cx="649578" cy="1967230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B58A7B7-0C86-E71E-0D24-79357B72F000}"/>
                </a:ext>
              </a:extLst>
            </p:cNvPr>
            <p:cNvSpPr/>
            <p:nvPr/>
          </p:nvSpPr>
          <p:spPr>
            <a:xfrm>
              <a:off x="9498066" y="3996645"/>
              <a:ext cx="649578" cy="196723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3AE50E-5282-D1F2-05A6-88BB6F7051C5}"/>
                </a:ext>
              </a:extLst>
            </p:cNvPr>
            <p:cNvSpPr/>
            <p:nvPr/>
          </p:nvSpPr>
          <p:spPr>
            <a:xfrm>
              <a:off x="10147644" y="3996643"/>
              <a:ext cx="649578" cy="1967230"/>
            </a:xfrm>
            <a:prstGeom prst="rect">
              <a:avLst/>
            </a:prstGeom>
            <a:noFill/>
            <a:ln w="2857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ABEF003-A93C-2259-9251-A2A29683813B}"/>
                </a:ext>
              </a:extLst>
            </p:cNvPr>
            <p:cNvSpPr/>
            <p:nvPr/>
          </p:nvSpPr>
          <p:spPr>
            <a:xfrm>
              <a:off x="10796112" y="4003032"/>
              <a:ext cx="649578" cy="1967230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194EAAE-5CE9-153B-1DCB-B6DFA29CAEAA}"/>
              </a:ext>
            </a:extLst>
          </p:cNvPr>
          <p:cNvGrpSpPr/>
          <p:nvPr/>
        </p:nvGrpSpPr>
        <p:grpSpPr>
          <a:xfrm>
            <a:off x="6214052" y="3600783"/>
            <a:ext cx="6280156" cy="2674800"/>
            <a:chOff x="6096000" y="4203935"/>
            <a:chExt cx="6280156" cy="2674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1DE06CF-9CF0-6D3B-8386-E4CF17023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203935"/>
              <a:ext cx="3332745" cy="26748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EE66C28-B8DD-68B9-3433-5BD5093A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6621" y="4207446"/>
              <a:ext cx="3259535" cy="2671289"/>
            </a:xfrm>
            <a:prstGeom prst="rect">
              <a:avLst/>
            </a:prstGeom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AAEBE12-E242-DC83-D09C-1F8FDDF006EA}"/>
              </a:ext>
            </a:extLst>
          </p:cNvPr>
          <p:cNvGrpSpPr/>
          <p:nvPr/>
        </p:nvGrpSpPr>
        <p:grpSpPr>
          <a:xfrm>
            <a:off x="6251982" y="3751533"/>
            <a:ext cx="6036679" cy="2373300"/>
            <a:chOff x="6213860" y="6464862"/>
            <a:chExt cx="6036679" cy="2373300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633FA76-4AB6-C680-8647-576CE6553621}"/>
                </a:ext>
              </a:extLst>
            </p:cNvPr>
            <p:cNvGrpSpPr/>
            <p:nvPr/>
          </p:nvGrpSpPr>
          <p:grpSpPr>
            <a:xfrm>
              <a:off x="6213860" y="6464862"/>
              <a:ext cx="6036679" cy="2373300"/>
              <a:chOff x="6213860" y="6464862"/>
              <a:chExt cx="6036679" cy="2373300"/>
            </a:xfrm>
          </p:grpSpPr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7EE5A1EB-A05A-CC19-A185-8275F4407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3860" y="6464862"/>
                <a:ext cx="3164400" cy="2373300"/>
              </a:xfrm>
              <a:prstGeom prst="rect">
                <a:avLst/>
              </a:prstGeom>
            </p:spPr>
          </p:pic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CF1AE952-9E1F-9B00-6A19-E117A3125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6139" y="6464862"/>
                <a:ext cx="3164400" cy="2373300"/>
              </a:xfrm>
              <a:prstGeom prst="rect">
                <a:avLst/>
              </a:prstGeom>
            </p:spPr>
          </p:pic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A844230-201E-148B-8161-18217D9938B4}"/>
                </a:ext>
              </a:extLst>
            </p:cNvPr>
            <p:cNvSpPr/>
            <p:nvPr/>
          </p:nvSpPr>
          <p:spPr>
            <a:xfrm>
              <a:off x="6700181" y="6733760"/>
              <a:ext cx="649578" cy="1860109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373013B-681B-033F-3CF5-18AC653721BF}"/>
                </a:ext>
              </a:extLst>
            </p:cNvPr>
            <p:cNvSpPr/>
            <p:nvPr/>
          </p:nvSpPr>
          <p:spPr>
            <a:xfrm>
              <a:off x="7349759" y="6728415"/>
              <a:ext cx="649578" cy="1860109"/>
            </a:xfrm>
            <a:prstGeom prst="rect">
              <a:avLst/>
            </a:prstGeom>
            <a:noFill/>
            <a:ln w="2857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417F3CE-2CCA-0E9C-771A-33872A79A4BF}"/>
                </a:ext>
              </a:extLst>
            </p:cNvPr>
            <p:cNvSpPr/>
            <p:nvPr/>
          </p:nvSpPr>
          <p:spPr>
            <a:xfrm>
              <a:off x="7996653" y="6728415"/>
              <a:ext cx="649578" cy="1860109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1DED623-2D77-1DAF-1D16-48E45747FEA1}"/>
                </a:ext>
              </a:extLst>
            </p:cNvPr>
            <p:cNvSpPr/>
            <p:nvPr/>
          </p:nvSpPr>
          <p:spPr>
            <a:xfrm>
              <a:off x="9541043" y="6728417"/>
              <a:ext cx="649578" cy="1860109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1F7E454-868B-6CBB-C118-F0D2C7D9A846}"/>
                </a:ext>
              </a:extLst>
            </p:cNvPr>
            <p:cNvSpPr/>
            <p:nvPr/>
          </p:nvSpPr>
          <p:spPr>
            <a:xfrm>
              <a:off x="10190621" y="6728415"/>
              <a:ext cx="649578" cy="1860109"/>
            </a:xfrm>
            <a:prstGeom prst="rect">
              <a:avLst/>
            </a:prstGeom>
            <a:noFill/>
            <a:ln w="2857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62D882B-A93A-3C3D-0493-0DE1B83F6236}"/>
                </a:ext>
              </a:extLst>
            </p:cNvPr>
            <p:cNvSpPr/>
            <p:nvPr/>
          </p:nvSpPr>
          <p:spPr>
            <a:xfrm>
              <a:off x="10839089" y="6734804"/>
              <a:ext cx="649578" cy="1860109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787E3B2-D65B-A723-7DFD-002DC406F1B3}"/>
              </a:ext>
            </a:extLst>
          </p:cNvPr>
          <p:cNvGrpSpPr/>
          <p:nvPr/>
        </p:nvGrpSpPr>
        <p:grpSpPr>
          <a:xfrm>
            <a:off x="6251982" y="3614084"/>
            <a:ext cx="6216040" cy="2674890"/>
            <a:chOff x="1633115" y="2592423"/>
            <a:chExt cx="8163911" cy="3213363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D7EB60EE-B5CD-9BA0-BA83-56BEF56D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115" y="2596749"/>
              <a:ext cx="4280949" cy="3209037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19A597D0-65FC-6497-31C8-C5DDE43E1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307" y="2592423"/>
              <a:ext cx="4286719" cy="3213363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FBAAD3B-7043-66CE-CC34-CF6E70ABE36A}"/>
              </a:ext>
            </a:extLst>
          </p:cNvPr>
          <p:cNvSpPr/>
          <p:nvPr/>
        </p:nvSpPr>
        <p:spPr>
          <a:xfrm>
            <a:off x="7679157" y="2588135"/>
            <a:ext cx="3812934" cy="2485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Signal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E5448-2B44-AB5D-7D94-70C127044632}"/>
              </a:ext>
            </a:extLst>
          </p:cNvPr>
          <p:cNvSpPr/>
          <p:nvPr/>
        </p:nvSpPr>
        <p:spPr>
          <a:xfrm>
            <a:off x="8005172" y="2249118"/>
            <a:ext cx="649578" cy="926607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85B68B-0BEC-1FDA-5655-D918B8FAD1D4}"/>
              </a:ext>
            </a:extLst>
          </p:cNvPr>
          <p:cNvSpPr/>
          <p:nvPr/>
        </p:nvSpPr>
        <p:spPr>
          <a:xfrm>
            <a:off x="8213980" y="2249117"/>
            <a:ext cx="649578" cy="92660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6CE264-8295-9742-598F-13D33D29AD20}"/>
              </a:ext>
            </a:extLst>
          </p:cNvPr>
          <p:cNvSpPr/>
          <p:nvPr/>
        </p:nvSpPr>
        <p:spPr>
          <a:xfrm>
            <a:off x="8405821" y="2249116"/>
            <a:ext cx="649578" cy="926607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B8AD60C-5F34-52E6-A14A-452F64FF2F45}"/>
              </a:ext>
            </a:extLst>
          </p:cNvPr>
          <p:cNvGrpSpPr/>
          <p:nvPr/>
        </p:nvGrpSpPr>
        <p:grpSpPr>
          <a:xfrm>
            <a:off x="7740725" y="1739223"/>
            <a:ext cx="737702" cy="486811"/>
            <a:chOff x="6508913" y="4332164"/>
            <a:chExt cx="737702" cy="48681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6CC6E60-8D46-2FEC-3E89-1178D2D7AA29}"/>
                </a:ext>
              </a:extLst>
            </p:cNvPr>
            <p:cNvGrpSpPr/>
            <p:nvPr/>
          </p:nvGrpSpPr>
          <p:grpSpPr>
            <a:xfrm>
              <a:off x="6564248" y="4714570"/>
              <a:ext cx="626120" cy="4"/>
              <a:chOff x="8905796" y="2338838"/>
              <a:chExt cx="626120" cy="4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AE6E0D0-5ED0-0CD8-B927-4A1350392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4908" y="2338841"/>
                <a:ext cx="208808" cy="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1BE486D-FDB9-6AB2-8F7A-57CBBEC335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05796" y="2338838"/>
                <a:ext cx="20880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04DDC37-B509-DD0C-F409-D8BB473B2E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3108" y="2338839"/>
                <a:ext cx="20880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377A252-EFDF-17D1-0D90-941F49E7BB3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68653" y="4714570"/>
              <a:ext cx="208808" cy="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B66F07E-988F-A609-488A-AAFD8413765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877831" y="4714238"/>
              <a:ext cx="208808" cy="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0F0549-59C4-2324-28DD-CF1433C23B95}"/>
                </a:ext>
              </a:extLst>
            </p:cNvPr>
            <p:cNvSpPr txBox="1"/>
            <p:nvPr/>
          </p:nvSpPr>
          <p:spPr>
            <a:xfrm>
              <a:off x="6508913" y="433216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Stride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D85AB8B-4BC0-50EF-5456-F209DA1E2F4E}"/>
              </a:ext>
            </a:extLst>
          </p:cNvPr>
          <p:cNvGrpSpPr/>
          <p:nvPr/>
        </p:nvGrpSpPr>
        <p:grpSpPr>
          <a:xfrm>
            <a:off x="8066098" y="3189616"/>
            <a:ext cx="1369606" cy="512402"/>
            <a:chOff x="6834286" y="5782557"/>
            <a:chExt cx="1369606" cy="512402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B996A4C-D96B-954B-1F3A-37E22B2150AB}"/>
                </a:ext>
              </a:extLst>
            </p:cNvPr>
            <p:cNvGrpSpPr/>
            <p:nvPr/>
          </p:nvGrpSpPr>
          <p:grpSpPr>
            <a:xfrm>
              <a:off x="7174008" y="5782557"/>
              <a:ext cx="649579" cy="216392"/>
              <a:chOff x="9515556" y="3406825"/>
              <a:chExt cx="649579" cy="216392"/>
            </a:xfrm>
          </p:grpSpPr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9CD800A2-6A9A-425D-BBD1-8AD1C9664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5557" y="3514486"/>
                <a:ext cx="64957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45F7383-B042-E76B-A8D2-6ED936A644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411153" y="3511228"/>
                <a:ext cx="208808" cy="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719383A-92D9-2137-FFAE-9F372B8BE6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060731" y="3518812"/>
                <a:ext cx="208808" cy="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1C4F37C-9221-B7AC-5EF0-59C51E8C3791}"/>
                </a:ext>
              </a:extLst>
            </p:cNvPr>
            <p:cNvSpPr txBox="1"/>
            <p:nvPr/>
          </p:nvSpPr>
          <p:spPr>
            <a:xfrm>
              <a:off x="6834286" y="5925627"/>
              <a:ext cx="1369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Window size</a:t>
              </a:r>
              <a:endParaRPr lang="zh-CN" altLang="en-US" dirty="0"/>
            </a:p>
          </p:txBody>
        </p:sp>
      </p:grpSp>
      <p:sp>
        <p:nvSpPr>
          <p:cNvPr id="49" name="灯片编号占位符 48">
            <a:extLst>
              <a:ext uri="{FF2B5EF4-FFF2-40B4-BE49-F238E27FC236}">
                <a16:creationId xmlns:a16="http://schemas.microsoft.com/office/drawing/2014/main" id="{1DD04476-B2AB-1EEF-3E6B-56C12841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7</a:t>
            </a:fld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881D3-0C36-D9A4-092D-4E294E0C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Sliding window approach: </a:t>
            </a:r>
          </a:p>
          <a:p>
            <a:pPr marL="201168" lvl="1" indent="0">
              <a:buNone/>
            </a:pPr>
            <a:r>
              <a:rPr lang="en-US" altLang="zh-CN" dirty="0"/>
              <a:t>     window size - 32 frames; </a:t>
            </a:r>
          </a:p>
          <a:p>
            <a:pPr marL="201168" lvl="1" indent="0">
              <a:buNone/>
            </a:pPr>
            <a:r>
              <a:rPr lang="en-US" altLang="zh-CN" dirty="0"/>
              <a:t>     sliding stride - 2 frames</a:t>
            </a:r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Feature columns: </a:t>
            </a:r>
          </a:p>
          <a:p>
            <a:pPr marL="201168" lvl="1" indent="0">
              <a:buNone/>
            </a:pPr>
            <a:r>
              <a:rPr lang="en-US" altLang="zh-CN" dirty="0"/>
              <a:t>     XYZ position for 21 body part – 63 columns;</a:t>
            </a:r>
          </a:p>
          <a:p>
            <a:pPr marL="201168" lvl="1" indent="0">
              <a:buNone/>
            </a:pPr>
            <a:r>
              <a:rPr lang="en-US" altLang="zh-CN" dirty="0"/>
              <a:t>        -&gt; Unable to distinguish activity in different places</a:t>
            </a:r>
          </a:p>
          <a:p>
            <a:pPr marL="201168" lvl="1" indent="0">
              <a:buNone/>
            </a:pPr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00B050"/>
                </a:solidFill>
              </a:rPr>
              <a:t>Absolute coordinates -&gt; relative movement</a:t>
            </a:r>
          </a:p>
          <a:p>
            <a:pPr marL="201168" lvl="1" indent="0">
              <a:buNone/>
            </a:pPr>
            <a:r>
              <a:rPr lang="en-US" altLang="zh-CN" dirty="0"/>
              <a:t>        -&gt; Unable to distinguish static activities </a:t>
            </a:r>
          </a:p>
          <a:p>
            <a:pPr marL="201168" lvl="1" indent="0">
              <a:buNone/>
            </a:pPr>
            <a:r>
              <a:rPr lang="en-US" altLang="zh-CN" dirty="0"/>
              <a:t>             </a:t>
            </a:r>
            <a:r>
              <a:rPr lang="en-US" altLang="zh-CN" dirty="0" err="1">
                <a:solidFill>
                  <a:srgbClr val="00B050"/>
                </a:solidFill>
              </a:rPr>
              <a:t>Hips.Y</a:t>
            </a:r>
            <a:r>
              <a:rPr lang="en-US" altLang="zh-CN" dirty="0">
                <a:solidFill>
                  <a:srgbClr val="00B050"/>
                </a:solidFill>
              </a:rPr>
              <a:t> as </a:t>
            </a:r>
            <a:r>
              <a:rPr lang="en-US" altLang="zh-CN" dirty="0" err="1">
                <a:solidFill>
                  <a:srgbClr val="00B050"/>
                </a:solidFill>
              </a:rPr>
              <a:t>Hips_height</a:t>
            </a:r>
            <a:r>
              <a:rPr lang="en-US" altLang="zh-CN" dirty="0">
                <a:solidFill>
                  <a:srgbClr val="00B050"/>
                </a:solidFill>
              </a:rPr>
              <a:t> – 1 column</a:t>
            </a:r>
          </a:p>
          <a:p>
            <a:pPr marL="201168" lvl="1" indent="0">
              <a:buNone/>
            </a:pPr>
            <a:r>
              <a:rPr lang="en-US" altLang="zh-CN" dirty="0"/>
              <a:t>     =&gt; 64 feature columns</a:t>
            </a:r>
          </a:p>
          <a:p>
            <a:pPr marL="201168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7765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EE9254-C98D-1DC4-284C-1AE5D3FF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Model training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B1A208-FEB7-981A-3E51-993205B8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50435" cy="4023360"/>
          </a:xfrm>
        </p:spPr>
        <p:txBody>
          <a:bodyPr/>
          <a:lstStyle/>
          <a:p>
            <a:r>
              <a:rPr lang="en-US" altLang="zh-CN" dirty="0"/>
              <a:t>Model Types:</a:t>
            </a:r>
          </a:p>
          <a:p>
            <a:pPr lvl="1"/>
            <a:r>
              <a:rPr lang="en-US" altLang="zh-CN" dirty="0"/>
              <a:t>One Dimension Convolutional Neural Network (1D-CNN)</a:t>
            </a:r>
          </a:p>
          <a:p>
            <a:pPr lvl="1"/>
            <a:r>
              <a:rPr lang="en-US" altLang="zh-CN" dirty="0"/>
              <a:t>Long Short Term Memory (LSTM)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Model structure:</a:t>
            </a:r>
          </a:p>
          <a:p>
            <a:pPr lvl="1"/>
            <a:r>
              <a:rPr lang="en-US" altLang="zh-CN" dirty="0"/>
              <a:t>Conv – (1,2,3)</a:t>
            </a:r>
            <a:r>
              <a:rPr lang="en-US" altLang="zh-CN" dirty="0">
                <a:sym typeface="Wingdings 2" panose="05020102010507070707" pitchFamily="18" charset="2"/>
              </a:rPr>
              <a:t></a:t>
            </a:r>
            <a:r>
              <a:rPr lang="en-US" altLang="zh-CN" dirty="0">
                <a:solidFill>
                  <a:srgbClr val="00B0F0"/>
                </a:solidFill>
                <a:sym typeface="Wingdings 2" panose="05020102010507070707" pitchFamily="18" charset="2"/>
              </a:rPr>
              <a:t>(0,1,0) </a:t>
            </a:r>
            <a:r>
              <a:rPr lang="en-US" altLang="zh-CN" dirty="0">
                <a:solidFill>
                  <a:schemeClr val="tx1"/>
                </a:solidFill>
                <a:sym typeface="Wingdings 2" panose="05020102010507070707" pitchFamily="18" charset="2"/>
              </a:rPr>
              <a:t>= </a:t>
            </a:r>
            <a:r>
              <a:rPr lang="en-US" altLang="zh-CN" dirty="0">
                <a:solidFill>
                  <a:schemeClr val="accent1"/>
                </a:solidFill>
                <a:sym typeface="Wingdings 2" panose="05020102010507070707" pitchFamily="18" charset="2"/>
              </a:rPr>
              <a:t>(2)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Wingdings 2" panose="05020102010507070707" pitchFamily="18" charset="2"/>
              </a:rPr>
              <a:t>Max-Pool – Max(1,4) = </a:t>
            </a:r>
            <a:r>
              <a:rPr lang="en-US" altLang="zh-CN" dirty="0">
                <a:solidFill>
                  <a:schemeClr val="accent2"/>
                </a:solidFill>
                <a:sym typeface="Wingdings 2" panose="05020102010507070707" pitchFamily="18" charset="2"/>
              </a:rPr>
              <a:t>(4)</a:t>
            </a:r>
          </a:p>
          <a:p>
            <a:pPr lvl="1"/>
            <a:endParaRPr lang="zh-CN" altLang="en-US" dirty="0">
              <a:solidFill>
                <a:srgbClr val="00B0F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559E1C-A654-66D1-3896-5753729F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8</a:t>
            </a:fld>
            <a:endParaRPr lang="zh-CN" altLang="en-US" sz="1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DEB2338-3BDE-D17C-B85E-95A070736848}"/>
              </a:ext>
            </a:extLst>
          </p:cNvPr>
          <p:cNvSpPr txBox="1"/>
          <p:nvPr/>
        </p:nvSpPr>
        <p:spPr>
          <a:xfrm>
            <a:off x="5637944" y="300262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065D12B7-17D3-7893-A82B-C3CB9C297758}"/>
              </a:ext>
            </a:extLst>
          </p:cNvPr>
          <p:cNvGrpSpPr/>
          <p:nvPr/>
        </p:nvGrpSpPr>
        <p:grpSpPr>
          <a:xfrm>
            <a:off x="8349234" y="1661819"/>
            <a:ext cx="3735764" cy="4607109"/>
            <a:chOff x="8349234" y="1661819"/>
            <a:chExt cx="3735764" cy="4607109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7399DDB-71AE-3C75-6298-4202C15EC477}"/>
                </a:ext>
              </a:extLst>
            </p:cNvPr>
            <p:cNvSpPr/>
            <p:nvPr/>
          </p:nvSpPr>
          <p:spPr>
            <a:xfrm>
              <a:off x="8661890" y="2217435"/>
              <a:ext cx="3421218" cy="24857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Signal</a:t>
              </a:r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454A868-F1F1-D0FE-6227-61DA3A2A0E43}"/>
                </a:ext>
              </a:extLst>
            </p:cNvPr>
            <p:cNvSpPr/>
            <p:nvPr/>
          </p:nvSpPr>
          <p:spPr>
            <a:xfrm>
              <a:off x="8664769" y="2689472"/>
              <a:ext cx="649578" cy="231354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CD6B0803-4A56-F118-3246-3DB77DC67AE8}"/>
                </a:ext>
              </a:extLst>
            </p:cNvPr>
            <p:cNvGrpSpPr/>
            <p:nvPr/>
          </p:nvGrpSpPr>
          <p:grpSpPr>
            <a:xfrm>
              <a:off x="8349234" y="1661819"/>
              <a:ext cx="3735764" cy="4607109"/>
              <a:chOff x="8349234" y="1661819"/>
              <a:chExt cx="3735764" cy="4607109"/>
            </a:xfrm>
          </p:grpSpPr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44D2E9C0-9D54-4E75-2477-B43221EAE819}"/>
                  </a:ext>
                </a:extLst>
              </p:cNvPr>
              <p:cNvCxnSpPr>
                <a:cxnSpLocks/>
                <a:endCxn id="118" idx="0"/>
              </p:cNvCxnSpPr>
              <p:nvPr/>
            </p:nvCxnSpPr>
            <p:spPr>
              <a:xfrm>
                <a:off x="11212186" y="4470950"/>
                <a:ext cx="0" cy="754717"/>
              </a:xfrm>
              <a:prstGeom prst="straightConnector1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D4F2D038-72CB-5C7E-62C2-5D9A5E173F44}"/>
                  </a:ext>
                </a:extLst>
              </p:cNvPr>
              <p:cNvCxnSpPr>
                <a:cxnSpLocks/>
                <a:endCxn id="117" idx="0"/>
              </p:cNvCxnSpPr>
              <p:nvPr/>
            </p:nvCxnSpPr>
            <p:spPr>
              <a:xfrm>
                <a:off x="9480623" y="4470950"/>
                <a:ext cx="3133" cy="525022"/>
              </a:xfrm>
              <a:prstGeom prst="straightConnector1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51BDE0A1-69F3-7D87-979E-B25A7C6D4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13807" y="2466009"/>
                <a:ext cx="0" cy="956455"/>
              </a:xfrm>
              <a:prstGeom prst="straightConnector1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6341A35F-CE5E-0BFE-AF04-3A8726034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28268" y="4461632"/>
                <a:ext cx="0" cy="1080000"/>
              </a:xfrm>
              <a:prstGeom prst="straightConnector1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82916D93-47EB-AAF8-3CD8-2F295C222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5273" y="4471637"/>
                <a:ext cx="1697" cy="216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25730B7B-5A3B-9A66-EF0F-CE7FC8B08BD4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>
                <a:off x="8989558" y="2920826"/>
                <a:ext cx="0" cy="130155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AA24FFC0-A549-CC71-266C-331FE3C60C51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>
                <a:off x="11513807" y="3674986"/>
                <a:ext cx="0" cy="547390"/>
              </a:xfrm>
              <a:prstGeom prst="straightConnector1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DB5AF344-59B2-3DED-E7BA-61FEA0C3FEBB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>
              <a:xfrm>
                <a:off x="9198366" y="3234182"/>
                <a:ext cx="0" cy="988194"/>
              </a:xfrm>
              <a:prstGeom prst="straightConnector1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F47FCD9-E34E-02E8-9178-6A3435B53833}"/>
                  </a:ext>
                </a:extLst>
              </p:cNvPr>
              <p:cNvSpPr/>
              <p:nvPr/>
            </p:nvSpPr>
            <p:spPr>
              <a:xfrm>
                <a:off x="8873577" y="3002828"/>
                <a:ext cx="649578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3C817C6-E295-ACE1-5511-6DB87DBB9946}"/>
                  </a:ext>
                </a:extLst>
              </p:cNvPr>
              <p:cNvSpPr/>
              <p:nvPr/>
            </p:nvSpPr>
            <p:spPr>
              <a:xfrm>
                <a:off x="11189018" y="3443632"/>
                <a:ext cx="649578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DAFF7B5-502C-7619-0806-0F9BC1980ABD}"/>
                  </a:ext>
                </a:extLst>
              </p:cNvPr>
              <p:cNvSpPr/>
              <p:nvPr/>
            </p:nvSpPr>
            <p:spPr>
              <a:xfrm>
                <a:off x="11435420" y="3761904"/>
                <a:ext cx="649578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818A23A-FA52-C651-C713-36F227AFFCF5}"/>
                  </a:ext>
                </a:extLst>
              </p:cNvPr>
              <p:cNvSpPr txBox="1"/>
              <p:nvPr/>
            </p:nvSpPr>
            <p:spPr>
              <a:xfrm>
                <a:off x="10200817" y="322635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ED3568E-22C8-A80E-A05F-6A3BDFAFDB62}"/>
                  </a:ext>
                </a:extLst>
              </p:cNvPr>
              <p:cNvSpPr/>
              <p:nvPr/>
            </p:nvSpPr>
            <p:spPr>
              <a:xfrm>
                <a:off x="8862745" y="4222376"/>
                <a:ext cx="2975851" cy="24857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Signal after Conv</a:t>
                </a:r>
                <a:endParaRPr lang="zh-CN" altLang="en-US" dirty="0"/>
              </a:p>
            </p:txBody>
          </p: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E3C75A2F-B10E-DA8E-2EA0-53CC85BF3DD3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>
                <a:off x="11760209" y="3993258"/>
                <a:ext cx="0" cy="229118"/>
              </a:xfrm>
              <a:prstGeom prst="straightConnector1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D52F74A4-18EA-1F8F-B385-0C352F007C6A}"/>
                  </a:ext>
                </a:extLst>
              </p:cNvPr>
              <p:cNvSpPr/>
              <p:nvPr/>
            </p:nvSpPr>
            <p:spPr>
              <a:xfrm>
                <a:off x="8862745" y="4233832"/>
                <a:ext cx="208809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31DE11A2-B96B-480D-88B4-A94C24FA73DB}"/>
                  </a:ext>
                </a:extLst>
              </p:cNvPr>
              <p:cNvSpPr/>
              <p:nvPr/>
            </p:nvSpPr>
            <p:spPr>
              <a:xfrm>
                <a:off x="9071554" y="4232874"/>
                <a:ext cx="208809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11ECF85-B469-DC1A-6B5A-B3FF4ABBF976}"/>
                  </a:ext>
                </a:extLst>
              </p:cNvPr>
              <p:cNvSpPr txBox="1"/>
              <p:nvPr/>
            </p:nvSpPr>
            <p:spPr>
              <a:xfrm>
                <a:off x="10177574" y="2415842"/>
                <a:ext cx="389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ym typeface="Wingdings 2" panose="05020102010507070707" pitchFamily="18" charset="2"/>
                  </a:rPr>
                  <a:t></a:t>
                </a:r>
                <a:endParaRPr lang="zh-CN" altLang="en-US" dirty="0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0DA960CC-FBAB-7F03-EB2E-C3FF79E327A6}"/>
                  </a:ext>
                </a:extLst>
              </p:cNvPr>
              <p:cNvSpPr/>
              <p:nvPr/>
            </p:nvSpPr>
            <p:spPr>
              <a:xfrm>
                <a:off x="11420975" y="4231355"/>
                <a:ext cx="208810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931C15A-A561-4F7E-A65D-4BB2B3A467E9}"/>
                  </a:ext>
                </a:extLst>
              </p:cNvPr>
              <p:cNvSpPr/>
              <p:nvPr/>
            </p:nvSpPr>
            <p:spPr>
              <a:xfrm>
                <a:off x="11629786" y="4232874"/>
                <a:ext cx="208809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864DD4F-1591-929F-10F7-055E2771FBBC}"/>
                  </a:ext>
                </a:extLst>
              </p:cNvPr>
              <p:cNvSpPr/>
              <p:nvPr/>
            </p:nvSpPr>
            <p:spPr>
              <a:xfrm>
                <a:off x="8873577" y="4689886"/>
                <a:ext cx="406786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3AF28454-A692-B9EF-5BE4-228BC2AF4733}"/>
                  </a:ext>
                </a:extLst>
              </p:cNvPr>
              <p:cNvSpPr/>
              <p:nvPr/>
            </p:nvSpPr>
            <p:spPr>
              <a:xfrm>
                <a:off x="9280363" y="4995972"/>
                <a:ext cx="406786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891CB957-99FC-A6E2-DCF4-8BFCA4A2FF1D}"/>
                  </a:ext>
                </a:extLst>
              </p:cNvPr>
              <p:cNvSpPr/>
              <p:nvPr/>
            </p:nvSpPr>
            <p:spPr>
              <a:xfrm>
                <a:off x="11003376" y="5225667"/>
                <a:ext cx="417620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4CE1700D-486A-2E24-3F59-F5438913E7A4}"/>
                  </a:ext>
                </a:extLst>
              </p:cNvPr>
              <p:cNvSpPr/>
              <p:nvPr/>
            </p:nvSpPr>
            <p:spPr>
              <a:xfrm>
                <a:off x="11419458" y="5543901"/>
                <a:ext cx="417620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8344CEF-C250-5089-582A-3400C0E52652}"/>
                  </a:ext>
                </a:extLst>
              </p:cNvPr>
              <p:cNvSpPr txBox="1"/>
              <p:nvPr/>
            </p:nvSpPr>
            <p:spPr>
              <a:xfrm>
                <a:off x="10204821" y="5070201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1936C7C4-599F-F44C-8356-A9EE3543AA80}"/>
                  </a:ext>
                </a:extLst>
              </p:cNvPr>
              <p:cNvGrpSpPr/>
              <p:nvPr/>
            </p:nvGrpSpPr>
            <p:grpSpPr>
              <a:xfrm>
                <a:off x="10759081" y="4681185"/>
                <a:ext cx="906210" cy="518971"/>
                <a:chOff x="6927807" y="5475505"/>
                <a:chExt cx="906210" cy="518971"/>
              </a:xfrm>
            </p:grpSpPr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8841D923-FD27-22FD-5DC6-FD8A4940358D}"/>
                    </a:ext>
                  </a:extLst>
                </p:cNvPr>
                <p:cNvGrpSpPr/>
                <p:nvPr/>
              </p:nvGrpSpPr>
              <p:grpSpPr>
                <a:xfrm>
                  <a:off x="7174008" y="5782557"/>
                  <a:ext cx="421657" cy="211919"/>
                  <a:chOff x="9515556" y="3406825"/>
                  <a:chExt cx="421657" cy="211919"/>
                </a:xfrm>
              </p:grpSpPr>
              <p:cxnSp>
                <p:nvCxnSpPr>
                  <p:cNvPr id="124" name="直接箭头连接符 123">
                    <a:extLst>
                      <a:ext uri="{FF2B5EF4-FFF2-40B4-BE49-F238E27FC236}">
                        <a16:creationId xmlns:a16="http://schemas.microsoft.com/office/drawing/2014/main" id="{1EEC88B4-BBC1-898C-0FD6-A6CD68E8B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15557" y="3514486"/>
                    <a:ext cx="420872" cy="4326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C00F55C1-AF9A-F51F-B2AD-1C709ACFF1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9411153" y="3511228"/>
                    <a:ext cx="208808" cy="1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>
                    <a:extLst>
                      <a:ext uri="{FF2B5EF4-FFF2-40B4-BE49-F238E27FC236}">
                        <a16:creationId xmlns:a16="http://schemas.microsoft.com/office/drawing/2014/main" id="{74415CDA-77F7-B51A-2F7F-843BE4F7A2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9832809" y="3514339"/>
                    <a:ext cx="208808" cy="1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6E76421-EAFB-FCF5-734E-A7613C26673E}"/>
                    </a:ext>
                  </a:extLst>
                </p:cNvPr>
                <p:cNvSpPr txBox="1"/>
                <p:nvPr/>
              </p:nvSpPr>
              <p:spPr>
                <a:xfrm>
                  <a:off x="6927807" y="5475505"/>
                  <a:ext cx="906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Pool (2)</a:t>
                  </a:r>
                  <a:endParaRPr lang="zh-CN" altLang="en-US" dirty="0"/>
                </a:p>
              </p:txBody>
            </p:sp>
          </p:grp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A3E4EAC0-FC74-D689-2BF6-5AC691FCC556}"/>
                  </a:ext>
                </a:extLst>
              </p:cNvPr>
              <p:cNvSpPr/>
              <p:nvPr/>
            </p:nvSpPr>
            <p:spPr>
              <a:xfrm>
                <a:off x="9629099" y="6020354"/>
                <a:ext cx="1486800" cy="24857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Signal after Pool</a:t>
                </a:r>
                <a:endParaRPr lang="zh-CN" altLang="en-US" sz="1400" dirty="0"/>
              </a:p>
            </p:txBody>
          </p: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C8699C2F-6BF2-24D8-9FB1-33A7C222B27A}"/>
                  </a:ext>
                </a:extLst>
              </p:cNvPr>
              <p:cNvCxnSpPr>
                <a:cxnSpLocks/>
                <a:stCxn id="116" idx="2"/>
                <a:endCxn id="129" idx="0"/>
              </p:cNvCxnSpPr>
              <p:nvPr/>
            </p:nvCxnSpPr>
            <p:spPr>
              <a:xfrm>
                <a:off x="9076970" y="4921240"/>
                <a:ext cx="660724" cy="1105546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1FC7F9D-656C-1F98-AD32-27E192D5E358}"/>
                  </a:ext>
                </a:extLst>
              </p:cNvPr>
              <p:cNvSpPr/>
              <p:nvPr/>
            </p:nvSpPr>
            <p:spPr>
              <a:xfrm>
                <a:off x="9633289" y="6026786"/>
                <a:ext cx="208809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DDBFBBD9-4EDC-125F-6138-6AC9CAD02309}"/>
                  </a:ext>
                </a:extLst>
              </p:cNvPr>
              <p:cNvSpPr/>
              <p:nvPr/>
            </p:nvSpPr>
            <p:spPr>
              <a:xfrm>
                <a:off x="9842098" y="6025828"/>
                <a:ext cx="208809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7E115BF0-FA64-0FF5-AD32-744067D64A79}"/>
                  </a:ext>
                </a:extLst>
              </p:cNvPr>
              <p:cNvSpPr/>
              <p:nvPr/>
            </p:nvSpPr>
            <p:spPr>
              <a:xfrm>
                <a:off x="10704519" y="6027411"/>
                <a:ext cx="208810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34742D4A-FC85-0E1C-4CB8-32BD711BCD84}"/>
                  </a:ext>
                </a:extLst>
              </p:cNvPr>
              <p:cNvSpPr/>
              <p:nvPr/>
            </p:nvSpPr>
            <p:spPr>
              <a:xfrm>
                <a:off x="10913330" y="6028930"/>
                <a:ext cx="208809" cy="2313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4F1655D6-55BC-C5DC-CF6B-13363C72AC64}"/>
                  </a:ext>
                </a:extLst>
              </p:cNvPr>
              <p:cNvCxnSpPr>
                <a:cxnSpLocks/>
                <a:stCxn id="117" idx="2"/>
                <a:endCxn id="130" idx="0"/>
              </p:cNvCxnSpPr>
              <p:nvPr/>
            </p:nvCxnSpPr>
            <p:spPr>
              <a:xfrm>
                <a:off x="9483756" y="5227326"/>
                <a:ext cx="462747" cy="798502"/>
              </a:xfrm>
              <a:prstGeom prst="straightConnector1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B733CA98-C043-A615-67B7-9FC4699EEB74}"/>
                  </a:ext>
                </a:extLst>
              </p:cNvPr>
              <p:cNvCxnSpPr>
                <a:cxnSpLocks/>
                <a:stCxn id="118" idx="2"/>
                <a:endCxn id="132" idx="0"/>
              </p:cNvCxnSpPr>
              <p:nvPr/>
            </p:nvCxnSpPr>
            <p:spPr>
              <a:xfrm flipH="1">
                <a:off x="10808924" y="5457021"/>
                <a:ext cx="403262" cy="570390"/>
              </a:xfrm>
              <a:prstGeom prst="straightConnector1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5DBBBE22-B6D0-0907-1609-3117DDDD0914}"/>
                  </a:ext>
                </a:extLst>
              </p:cNvPr>
              <p:cNvCxnSpPr>
                <a:cxnSpLocks/>
                <a:stCxn id="119" idx="2"/>
                <a:endCxn id="133" idx="0"/>
              </p:cNvCxnSpPr>
              <p:nvPr/>
            </p:nvCxnSpPr>
            <p:spPr>
              <a:xfrm flipH="1">
                <a:off x="11017735" y="5775255"/>
                <a:ext cx="610533" cy="253675"/>
              </a:xfrm>
              <a:prstGeom prst="straightConnector1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312DEDA0-C625-DE09-B3D7-FA5409C8A7C8}"/>
                  </a:ext>
                </a:extLst>
              </p:cNvPr>
              <p:cNvSpPr txBox="1"/>
              <p:nvPr/>
            </p:nvSpPr>
            <p:spPr>
              <a:xfrm>
                <a:off x="9757178" y="4440929"/>
                <a:ext cx="1227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ym typeface="Wingdings 2" panose="05020102010507070707" pitchFamily="18" charset="2"/>
                  </a:rPr>
                  <a:t>Max(S</a:t>
                </a:r>
                <a:r>
                  <a:rPr lang="en-US" altLang="zh-CN" sz="1100" dirty="0">
                    <a:sym typeface="Wingdings 2" panose="05020102010507070707" pitchFamily="18" charset="2"/>
                  </a:rPr>
                  <a:t>t</a:t>
                </a:r>
                <a:r>
                  <a:rPr lang="en-US" altLang="zh-CN" dirty="0">
                    <a:sym typeface="Wingdings 2" panose="05020102010507070707" pitchFamily="18" charset="2"/>
                  </a:rPr>
                  <a:t>,S</a:t>
                </a:r>
                <a:r>
                  <a:rPr lang="en-US" altLang="zh-CN" sz="1100" dirty="0">
                    <a:sym typeface="Wingdings 2" panose="05020102010507070707" pitchFamily="18" charset="2"/>
                  </a:rPr>
                  <a:t>t+1</a:t>
                </a:r>
                <a:r>
                  <a:rPr lang="en-US" altLang="zh-CN" dirty="0">
                    <a:sym typeface="Wingdings 2" panose="05020102010507070707" pitchFamily="18" charset="2"/>
                  </a:rPr>
                  <a:t>)</a:t>
                </a:r>
                <a:endParaRPr lang="zh-CN" altLang="en-US" dirty="0"/>
              </a:p>
            </p:txBody>
          </p:sp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9B7AD249-2984-459C-9845-439ABA6A3850}"/>
                  </a:ext>
                </a:extLst>
              </p:cNvPr>
              <p:cNvCxnSpPr>
                <a:cxnSpLocks/>
                <a:endCxn id="54" idx="0"/>
              </p:cNvCxnSpPr>
              <p:nvPr/>
            </p:nvCxnSpPr>
            <p:spPr>
              <a:xfrm>
                <a:off x="9198366" y="2466009"/>
                <a:ext cx="0" cy="536819"/>
              </a:xfrm>
              <a:prstGeom prst="straightConnector1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>
                <a:extLst>
                  <a:ext uri="{FF2B5EF4-FFF2-40B4-BE49-F238E27FC236}">
                    <a16:creationId xmlns:a16="http://schemas.microsoft.com/office/drawing/2014/main" id="{46575334-E712-BF23-FA17-362631DE48D2}"/>
                  </a:ext>
                </a:extLst>
              </p:cNvPr>
              <p:cNvCxnSpPr>
                <a:cxnSpLocks/>
                <a:endCxn id="53" idx="0"/>
              </p:cNvCxnSpPr>
              <p:nvPr/>
            </p:nvCxnSpPr>
            <p:spPr>
              <a:xfrm>
                <a:off x="8989558" y="2466009"/>
                <a:ext cx="0" cy="223463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2" name="直接箭头连接符 181">
                <a:extLst>
                  <a:ext uri="{FF2B5EF4-FFF2-40B4-BE49-F238E27FC236}">
                    <a16:creationId xmlns:a16="http://schemas.microsoft.com/office/drawing/2014/main" id="{94E634A4-6ABD-54E9-3F55-56E5F9473AE6}"/>
                  </a:ext>
                </a:extLst>
              </p:cNvPr>
              <p:cNvCxnSpPr>
                <a:cxnSpLocks/>
                <a:endCxn id="80" idx="0"/>
              </p:cNvCxnSpPr>
              <p:nvPr/>
            </p:nvCxnSpPr>
            <p:spPr>
              <a:xfrm>
                <a:off x="11760209" y="2466009"/>
                <a:ext cx="0" cy="1295895"/>
              </a:xfrm>
              <a:prstGeom prst="straightConnector1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7D65710B-1D62-DA33-3625-82FFB1A7E7E9}"/>
                  </a:ext>
                </a:extLst>
              </p:cNvPr>
              <p:cNvGrpSpPr/>
              <p:nvPr/>
            </p:nvGrpSpPr>
            <p:grpSpPr>
              <a:xfrm>
                <a:off x="8349234" y="1661819"/>
                <a:ext cx="1048685" cy="1318712"/>
                <a:chOff x="6468048" y="4306109"/>
                <a:chExt cx="1048685" cy="1318712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747C8370-C160-1556-9BCE-C473717A97E4}"/>
                    </a:ext>
                  </a:extLst>
                </p:cNvPr>
                <p:cNvGrpSpPr/>
                <p:nvPr/>
              </p:nvGrpSpPr>
              <p:grpSpPr>
                <a:xfrm>
                  <a:off x="6564248" y="4714570"/>
                  <a:ext cx="626120" cy="4"/>
                  <a:chOff x="8905796" y="2338838"/>
                  <a:chExt cx="626120" cy="4"/>
                </a:xfrm>
              </p:grpSpPr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34D6F60A-F295-7336-4084-FD07F95B84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14908" y="2338841"/>
                    <a:ext cx="208808" cy="1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箭头连接符 63">
                    <a:extLst>
                      <a:ext uri="{FF2B5EF4-FFF2-40B4-BE49-F238E27FC236}">
                        <a16:creationId xmlns:a16="http://schemas.microsoft.com/office/drawing/2014/main" id="{57359B68-2C3A-26BB-FB24-F16A96E4FD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905796" y="2338838"/>
                    <a:ext cx="208808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箭头连接符 64">
                    <a:extLst>
                      <a:ext uri="{FF2B5EF4-FFF2-40B4-BE49-F238E27FC236}">
                        <a16:creationId xmlns:a16="http://schemas.microsoft.com/office/drawing/2014/main" id="{7178AD1C-0928-DFE5-B103-1FDEF6A0A0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323108" y="2338839"/>
                    <a:ext cx="208808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F1CC854F-617A-67D6-4F31-21C5FF85D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056" y="4610166"/>
                  <a:ext cx="10527" cy="723596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B4BC02B1-A575-C251-C926-259F768B2E61}"/>
                    </a:ext>
                  </a:extLst>
                </p:cNvPr>
                <p:cNvSpPr txBox="1"/>
                <p:nvPr/>
              </p:nvSpPr>
              <p:spPr>
                <a:xfrm>
                  <a:off x="6468048" y="4306109"/>
                  <a:ext cx="10486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Stride (1)</a:t>
                  </a:r>
                  <a:endParaRPr lang="zh-CN" altLang="en-US" dirty="0"/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6B09CAF8-3265-10C7-4B06-835BF77FF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2234" y="4609834"/>
                  <a:ext cx="10157" cy="1014987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1353B709-2971-057C-3A50-C479BAD847F8}"/>
                  </a:ext>
                </a:extLst>
              </p:cNvPr>
              <p:cNvGrpSpPr/>
              <p:nvPr/>
            </p:nvGrpSpPr>
            <p:grpSpPr>
              <a:xfrm>
                <a:off x="10965099" y="2914880"/>
                <a:ext cx="1097416" cy="515168"/>
                <a:chOff x="6948051" y="5483781"/>
                <a:chExt cx="1097416" cy="515168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BA7DBF9B-A5A1-F87F-EF60-D105B0F53E97}"/>
                    </a:ext>
                  </a:extLst>
                </p:cNvPr>
                <p:cNvGrpSpPr/>
                <p:nvPr/>
              </p:nvGrpSpPr>
              <p:grpSpPr>
                <a:xfrm>
                  <a:off x="7174008" y="5782557"/>
                  <a:ext cx="649579" cy="216392"/>
                  <a:chOff x="9515556" y="3406825"/>
                  <a:chExt cx="649579" cy="216392"/>
                </a:xfrm>
              </p:grpSpPr>
              <p:cxnSp>
                <p:nvCxnSpPr>
                  <p:cNvPr id="70" name="直接箭头连接符 69">
                    <a:extLst>
                      <a:ext uri="{FF2B5EF4-FFF2-40B4-BE49-F238E27FC236}">
                        <a16:creationId xmlns:a16="http://schemas.microsoft.com/office/drawing/2014/main" id="{8C7B0D2A-4C03-3178-6593-3C425D7222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15557" y="3514486"/>
                    <a:ext cx="649578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57BBF473-0665-3A52-8BAD-C5DFA54292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9411153" y="3511228"/>
                    <a:ext cx="208808" cy="1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7D29F842-D100-685E-28C2-59D03969BB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0060731" y="3518812"/>
                    <a:ext cx="208808" cy="1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DC282C8-0631-7952-1D93-8E8AEB185418}"/>
                    </a:ext>
                  </a:extLst>
                </p:cNvPr>
                <p:cNvSpPr txBox="1"/>
                <p:nvPr/>
              </p:nvSpPr>
              <p:spPr>
                <a:xfrm>
                  <a:off x="6948051" y="5483781"/>
                  <a:ext cx="10974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Kernel (3)</a:t>
                  </a:r>
                  <a:endParaRPr lang="zh-CN" altLang="en-US" dirty="0"/>
                </a:p>
              </p:txBody>
            </p:sp>
          </p:grpSp>
        </p:grp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479DF887-9F02-ED81-BB32-0C5DCD60B403}"/>
              </a:ext>
            </a:extLst>
          </p:cNvPr>
          <p:cNvGrpSpPr/>
          <p:nvPr/>
        </p:nvGrpSpPr>
        <p:grpSpPr>
          <a:xfrm>
            <a:off x="4968876" y="1737970"/>
            <a:ext cx="3421223" cy="4554202"/>
            <a:chOff x="4968876" y="1737970"/>
            <a:chExt cx="3421223" cy="45542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2882B2E-8F78-6CF5-DE77-17659CCD81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8876" y="1737970"/>
              <a:ext cx="3421223" cy="4554202"/>
              <a:chOff x="566326" y="400605"/>
              <a:chExt cx="4576275" cy="609176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D1AFCD9-ADF7-82A4-92ED-0EEC36647ACA}"/>
                  </a:ext>
                </a:extLst>
              </p:cNvPr>
              <p:cNvGrpSpPr/>
              <p:nvPr/>
            </p:nvGrpSpPr>
            <p:grpSpPr>
              <a:xfrm>
                <a:off x="566327" y="400605"/>
                <a:ext cx="4576274" cy="6056790"/>
                <a:chOff x="566327" y="400605"/>
                <a:chExt cx="4576274" cy="6056790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C66BE504-3B95-6A3C-4A2E-6A2D0F174199}"/>
                    </a:ext>
                  </a:extLst>
                </p:cNvPr>
                <p:cNvGrpSpPr/>
                <p:nvPr/>
              </p:nvGrpSpPr>
              <p:grpSpPr>
                <a:xfrm>
                  <a:off x="566327" y="400605"/>
                  <a:ext cx="4576274" cy="6056790"/>
                  <a:chOff x="566327" y="400605"/>
                  <a:chExt cx="4576274" cy="6056790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7E9B9D45-4366-B83A-C870-AF2AE45A0AF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09655" y="1629000"/>
                    <a:ext cx="5413650" cy="3600000"/>
                    <a:chOff x="2114550" y="656925"/>
                    <a:chExt cx="5413650" cy="3600000"/>
                  </a:xfrm>
                </p:grpSpPr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0FEDB1E7-6FBB-5DF2-2CFB-85F8E9092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4550" y="1304925"/>
                      <a:ext cx="360000" cy="230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Input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7" name="矩形 16">
                      <a:extLst>
                        <a:ext uri="{FF2B5EF4-FFF2-40B4-BE49-F238E27FC236}">
                          <a16:creationId xmlns:a16="http://schemas.microsoft.com/office/drawing/2014/main" id="{8F7837C4-903E-C160-188F-30011CCAD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6500" y="1376925"/>
                      <a:ext cx="360000" cy="216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Conv 3*1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8B65F650-A427-E7AA-3229-165418DF7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8450" y="1448925"/>
                      <a:ext cx="360000" cy="2016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Conv 3*1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19" name="矩形 18">
                      <a:extLst>
                        <a:ext uri="{FF2B5EF4-FFF2-40B4-BE49-F238E27FC236}">
                          <a16:creationId xmlns:a16="http://schemas.microsoft.com/office/drawing/2014/main" id="{81D25A78-CB3D-27D3-B65B-DADD088E18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0400" y="1448925"/>
                      <a:ext cx="360000" cy="2016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Dropout 0.5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5787CF88-319F-A6D3-11B7-8739CDEC3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2356" y="1695187"/>
                      <a:ext cx="360000" cy="152347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Max-Pool 2*1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02842782-6272-18F4-FBDA-D583E69AF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4300" y="656925"/>
                      <a:ext cx="360000" cy="360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Flatten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881A33F9-EFF9-5784-19F5-8E7950EF8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8200" y="656925"/>
                      <a:ext cx="360000" cy="360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Dense 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2049F46F-AB7C-5576-0F39-1C2FED4E4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8200" y="2024925"/>
                      <a:ext cx="360000" cy="86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Dense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24" name="直接箭头连接符 23">
                      <a:extLst>
                        <a:ext uri="{FF2B5EF4-FFF2-40B4-BE49-F238E27FC236}">
                          <a16:creationId xmlns:a16="http://schemas.microsoft.com/office/drawing/2014/main" id="{6A308E41-B8DB-1E6B-2726-09679C2D0A1B}"/>
                        </a:ext>
                      </a:extLst>
                    </p:cNvPr>
                    <p:cNvCxnSpPr>
                      <a:stCxn id="16" idx="3"/>
                      <a:endCxn id="17" idx="1"/>
                    </p:cNvCxnSpPr>
                    <p:nvPr/>
                  </p:nvCxnSpPr>
                  <p:spPr>
                    <a:xfrm>
                      <a:off x="2474550" y="2456925"/>
                      <a:ext cx="36195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接箭头连接符 24">
                      <a:extLst>
                        <a:ext uri="{FF2B5EF4-FFF2-40B4-BE49-F238E27FC236}">
                          <a16:creationId xmlns:a16="http://schemas.microsoft.com/office/drawing/2014/main" id="{94E04C91-EB40-2C7A-1C46-778319369274}"/>
                        </a:ext>
                      </a:extLst>
                    </p:cNvPr>
                    <p:cNvCxnSpPr>
                      <a:stCxn id="17" idx="3"/>
                      <a:endCxn id="18" idx="1"/>
                    </p:cNvCxnSpPr>
                    <p:nvPr/>
                  </p:nvCxnSpPr>
                  <p:spPr>
                    <a:xfrm>
                      <a:off x="3196500" y="2456925"/>
                      <a:ext cx="36195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接箭头连接符 25">
                      <a:extLst>
                        <a:ext uri="{FF2B5EF4-FFF2-40B4-BE49-F238E27FC236}">
                          <a16:creationId xmlns:a16="http://schemas.microsoft.com/office/drawing/2014/main" id="{164CA313-8AAF-3944-7055-9BBF95437505}"/>
                        </a:ext>
                      </a:extLst>
                    </p:cNvPr>
                    <p:cNvCxnSpPr>
                      <a:stCxn id="18" idx="3"/>
                      <a:endCxn id="19" idx="1"/>
                    </p:cNvCxnSpPr>
                    <p:nvPr/>
                  </p:nvCxnSpPr>
                  <p:spPr>
                    <a:xfrm>
                      <a:off x="3918450" y="2456925"/>
                      <a:ext cx="36195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接箭头连接符 26">
                      <a:extLst>
                        <a:ext uri="{FF2B5EF4-FFF2-40B4-BE49-F238E27FC236}">
                          <a16:creationId xmlns:a16="http://schemas.microsoft.com/office/drawing/2014/main" id="{7C5503D1-D8FE-8656-77C2-088DB70A98CF}"/>
                        </a:ext>
                      </a:extLst>
                    </p:cNvPr>
                    <p:cNvCxnSpPr>
                      <a:cxnSpLocks/>
                      <a:stCxn id="19" idx="3"/>
                      <a:endCxn id="20" idx="1"/>
                    </p:cNvCxnSpPr>
                    <p:nvPr/>
                  </p:nvCxnSpPr>
                  <p:spPr>
                    <a:xfrm rot="16200000" flipH="1">
                      <a:off x="4821378" y="2275947"/>
                      <a:ext cx="1" cy="36195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直接箭头连接符 27">
                      <a:extLst>
                        <a:ext uri="{FF2B5EF4-FFF2-40B4-BE49-F238E27FC236}">
                          <a16:creationId xmlns:a16="http://schemas.microsoft.com/office/drawing/2014/main" id="{A8C1F473-5B37-D7C3-4524-D38B7D0476BB}"/>
                        </a:ext>
                      </a:extLst>
                    </p:cNvPr>
                    <p:cNvCxnSpPr>
                      <a:cxnSpLocks/>
                      <a:stCxn id="20" idx="3"/>
                      <a:endCxn id="21" idx="1"/>
                    </p:cNvCxnSpPr>
                    <p:nvPr/>
                  </p:nvCxnSpPr>
                  <p:spPr>
                    <a:xfrm rot="16200000">
                      <a:off x="5543328" y="2275954"/>
                      <a:ext cx="1" cy="36194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接箭头连接符 28">
                      <a:extLst>
                        <a:ext uri="{FF2B5EF4-FFF2-40B4-BE49-F238E27FC236}">
                          <a16:creationId xmlns:a16="http://schemas.microsoft.com/office/drawing/2014/main" id="{EA36722B-CB67-4FE7-24DF-1C0F1AB6C057}"/>
                        </a:ext>
                      </a:extLst>
                    </p:cNvPr>
                    <p:cNvCxnSpPr>
                      <a:stCxn id="21" idx="3"/>
                      <a:endCxn id="22" idx="1"/>
                    </p:cNvCxnSpPr>
                    <p:nvPr/>
                  </p:nvCxnSpPr>
                  <p:spPr>
                    <a:xfrm>
                      <a:off x="6084300" y="2456925"/>
                      <a:ext cx="3639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箭头连接符 29">
                      <a:extLst>
                        <a:ext uri="{FF2B5EF4-FFF2-40B4-BE49-F238E27FC236}">
                          <a16:creationId xmlns:a16="http://schemas.microsoft.com/office/drawing/2014/main" id="{789E8003-4C81-9618-D1D5-8F70D1F7DBFD}"/>
                        </a:ext>
                      </a:extLst>
                    </p:cNvPr>
                    <p:cNvCxnSpPr>
                      <a:stCxn id="22" idx="3"/>
                      <a:endCxn id="23" idx="1"/>
                    </p:cNvCxnSpPr>
                    <p:nvPr/>
                  </p:nvCxnSpPr>
                  <p:spPr>
                    <a:xfrm>
                      <a:off x="6808200" y="2456925"/>
                      <a:ext cx="360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9BFED4D5-ADBB-8D2D-806C-9E13870D378F}"/>
                      </a:ext>
                    </a:extLst>
                  </p:cNvPr>
                  <p:cNvSpPr txBox="1"/>
                  <p:nvPr/>
                </p:nvSpPr>
                <p:spPr>
                  <a:xfrm>
                    <a:off x="566328" y="4331925"/>
                    <a:ext cx="613670" cy="4116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224</a:t>
                    </a:r>
                    <a:endParaRPr lang="zh-CN" altLang="en-US" sz="1400" dirty="0"/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115717E7-EF43-26A5-120F-8839C743AA3D}"/>
                      </a:ext>
                    </a:extLst>
                  </p:cNvPr>
                  <p:cNvSpPr txBox="1"/>
                  <p:nvPr/>
                </p:nvSpPr>
                <p:spPr>
                  <a:xfrm>
                    <a:off x="566327" y="5063200"/>
                    <a:ext cx="613670" cy="4116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100</a:t>
                    </a:r>
                    <a:endParaRPr lang="zh-CN" altLang="en-US" sz="1400" dirty="0"/>
                  </a:p>
                </p:txBody>
              </p:sp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DCF4C65-66B2-E67A-5852-F63B4A4BE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177986" y="5770393"/>
                    <a:ext cx="369232" cy="4116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6</a:t>
                    </a:r>
                    <a:endParaRPr lang="zh-CN" altLang="en-US" sz="1400" dirty="0"/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7037D011-4280-CD40-D5F5-E39E7AC0E2FA}"/>
                      </a:ext>
                    </a:extLst>
                  </p:cNvPr>
                  <p:cNvSpPr/>
                  <p:nvPr/>
                </p:nvSpPr>
                <p:spPr>
                  <a:xfrm>
                    <a:off x="566327" y="400605"/>
                    <a:ext cx="4576274" cy="605679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</p:grp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2DC0AB5-4C6E-EB67-2E34-2D67A32AA8E0}"/>
                    </a:ext>
                  </a:extLst>
                </p:cNvPr>
                <p:cNvSpPr txBox="1"/>
                <p:nvPr/>
              </p:nvSpPr>
              <p:spPr>
                <a:xfrm>
                  <a:off x="684481" y="729558"/>
                  <a:ext cx="1098260" cy="411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64*32*1</a:t>
                  </a:r>
                  <a:endParaRPr lang="zh-CN" altLang="en-US" sz="1400" dirty="0"/>
                </a:p>
              </p:txBody>
            </p:sp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103A4B-6235-796F-1805-12F862748392}"/>
                  </a:ext>
                </a:extLst>
              </p:cNvPr>
              <p:cNvSpPr txBox="1"/>
              <p:nvPr/>
            </p:nvSpPr>
            <p:spPr>
              <a:xfrm>
                <a:off x="566326" y="6080681"/>
                <a:ext cx="1377005" cy="411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/>
                  <a:t>CNN model</a:t>
                </a:r>
                <a:endParaRPr lang="zh-CN" altLang="en-US" sz="1400" b="1" dirty="0"/>
              </a:p>
            </p:txBody>
          </p:sp>
        </p:grp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F8AD7E0F-07AA-877E-76FD-F3E24A98416A}"/>
                </a:ext>
              </a:extLst>
            </p:cNvPr>
            <p:cNvSpPr txBox="1"/>
            <p:nvPr/>
          </p:nvSpPr>
          <p:spPr>
            <a:xfrm>
              <a:off x="5312888" y="2518100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16*30</a:t>
              </a:r>
              <a:endParaRPr lang="zh-CN" altLang="en-US" sz="1400" dirty="0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3EB39CCF-5A7D-C527-DC06-2F2209B06C6A}"/>
                </a:ext>
              </a:extLst>
            </p:cNvPr>
            <p:cNvSpPr txBox="1"/>
            <p:nvPr/>
          </p:nvSpPr>
          <p:spPr>
            <a:xfrm>
              <a:off x="5354179" y="3045649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16*28</a:t>
              </a:r>
              <a:endParaRPr lang="zh-CN" altLang="en-US" sz="1400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ACF46E5B-EDD6-04A9-06A3-7B884BF4A348}"/>
                </a:ext>
              </a:extLst>
            </p:cNvPr>
            <p:cNvSpPr txBox="1"/>
            <p:nvPr/>
          </p:nvSpPr>
          <p:spPr>
            <a:xfrm>
              <a:off x="5558308" y="4131149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16*14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0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EE9254-C98D-1DC4-284C-1AE5D3FF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Model training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B1A208-FEB7-981A-3E51-993205B8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50435" cy="4023360"/>
          </a:xfrm>
        </p:spPr>
        <p:txBody>
          <a:bodyPr/>
          <a:lstStyle/>
          <a:p>
            <a:r>
              <a:rPr lang="en-US" altLang="zh-CN" dirty="0"/>
              <a:t>Model Types:</a:t>
            </a:r>
          </a:p>
          <a:p>
            <a:pPr lvl="1"/>
            <a:r>
              <a:rPr lang="en-US" altLang="zh-CN" dirty="0"/>
              <a:t>One Dimension Convolutional Neural Network (1D-CNN)</a:t>
            </a:r>
          </a:p>
          <a:p>
            <a:pPr lvl="1"/>
            <a:r>
              <a:rPr lang="en-US" altLang="zh-CN" dirty="0"/>
              <a:t>Long Short Term Memory (LSTM)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Model structure:</a:t>
            </a:r>
          </a:p>
          <a:p>
            <a:pPr lvl="1"/>
            <a:r>
              <a:rPr lang="en-US" altLang="zh-CN" dirty="0"/>
              <a:t>LSTM – (1,2,…)</a:t>
            </a:r>
          </a:p>
          <a:p>
            <a:pPr marL="201168" lvl="1" indent="0">
              <a:buNone/>
            </a:pPr>
            <a:r>
              <a:rPr lang="en-US" altLang="zh-CN" dirty="0"/>
              <a:t>	    (1)*(</a:t>
            </a:r>
            <a:r>
              <a:rPr lang="en-US" altLang="zh-CN" dirty="0" err="1"/>
              <a:t>c,h</a:t>
            </a:r>
            <a:r>
              <a:rPr lang="en-US" altLang="zh-CN" dirty="0"/>
              <a:t>) = </a:t>
            </a:r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en-US" altLang="zh-CN" dirty="0"/>
              <a:t>, </a:t>
            </a:r>
          </a:p>
          <a:p>
            <a:pPr marL="201168" lvl="1" indent="0">
              <a:buNone/>
            </a:pPr>
            <a:r>
              <a:rPr lang="en-US" altLang="zh-CN" dirty="0"/>
              <a:t>                  </a:t>
            </a:r>
            <a:r>
              <a:rPr lang="en-US" altLang="zh-CN" dirty="0">
                <a:solidFill>
                  <a:srgbClr val="00B0F0"/>
                </a:solidFill>
              </a:rPr>
              <a:t>c = c*1, h = h*1</a:t>
            </a:r>
            <a:r>
              <a:rPr lang="en-US" altLang="zh-CN" dirty="0"/>
              <a:t>;</a:t>
            </a:r>
          </a:p>
          <a:p>
            <a:pPr marL="201168" lvl="1" indent="0">
              <a:buNone/>
            </a:pPr>
            <a:r>
              <a:rPr lang="en-US" altLang="zh-CN" dirty="0"/>
              <a:t>	    (2)*(</a:t>
            </a:r>
            <a:r>
              <a:rPr lang="en-US" altLang="zh-CN" dirty="0" err="1"/>
              <a:t>c,h</a:t>
            </a:r>
            <a:r>
              <a:rPr lang="en-US" altLang="zh-CN" dirty="0"/>
              <a:t>) = </a:t>
            </a:r>
            <a:r>
              <a:rPr lang="en-US" altLang="zh-CN" dirty="0">
                <a:solidFill>
                  <a:schemeClr val="accent1"/>
                </a:solidFill>
              </a:rPr>
              <a:t>(5)</a:t>
            </a:r>
            <a:r>
              <a:rPr lang="en-US" altLang="zh-CN" dirty="0"/>
              <a:t>,</a:t>
            </a:r>
          </a:p>
          <a:p>
            <a:pPr marL="201168" lvl="1" indent="0">
              <a:buNone/>
            </a:pPr>
            <a:r>
              <a:rPr lang="en-US" altLang="zh-CN" dirty="0"/>
              <a:t>	    </a:t>
            </a:r>
            <a:r>
              <a:rPr lang="en-US" altLang="zh-CN" dirty="0">
                <a:solidFill>
                  <a:srgbClr val="00B0F0"/>
                </a:solidFill>
              </a:rPr>
              <a:t>c = c*2*1, h = h*2*1</a:t>
            </a:r>
            <a:r>
              <a:rPr lang="en-US" altLang="zh-CN" dirty="0"/>
              <a:t>;</a:t>
            </a:r>
          </a:p>
          <a:p>
            <a:pPr marL="201168" lvl="1" indent="0">
              <a:buNone/>
            </a:pPr>
            <a:r>
              <a:rPr lang="en-US" altLang="zh-CN" dirty="0"/>
              <a:t>	    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559E1C-A654-66D1-3896-5753729F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EA3B-8A45-4303-9D98-FBCAFDB7920A}" type="slidenum">
              <a:rPr lang="zh-CN" altLang="en-US" sz="1800" smtClean="0"/>
              <a:t>9</a:t>
            </a:fld>
            <a:endParaRPr lang="zh-CN" altLang="en-US" sz="1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DEB2338-3BDE-D17C-B85E-95A070736848}"/>
              </a:ext>
            </a:extLst>
          </p:cNvPr>
          <p:cNvSpPr txBox="1"/>
          <p:nvPr/>
        </p:nvSpPr>
        <p:spPr>
          <a:xfrm>
            <a:off x="5637944" y="300262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55D1250B-C9E8-A5C2-5B88-8BB72D17D9E5}"/>
              </a:ext>
            </a:extLst>
          </p:cNvPr>
          <p:cNvGrpSpPr/>
          <p:nvPr/>
        </p:nvGrpSpPr>
        <p:grpSpPr>
          <a:xfrm>
            <a:off x="4968876" y="1737360"/>
            <a:ext cx="3421223" cy="4554202"/>
            <a:chOff x="4968876" y="1737360"/>
            <a:chExt cx="3421223" cy="4554202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DC1C059E-D64C-3D8B-13EF-EB38CC5507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8876" y="1737360"/>
              <a:ext cx="3421223" cy="4554202"/>
              <a:chOff x="566326" y="400605"/>
              <a:chExt cx="4576275" cy="6091763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FBAC7A3-AB3F-F774-11EA-BEAF2791AC5F}"/>
                  </a:ext>
                </a:extLst>
              </p:cNvPr>
              <p:cNvGrpSpPr/>
              <p:nvPr/>
            </p:nvGrpSpPr>
            <p:grpSpPr>
              <a:xfrm>
                <a:off x="566327" y="400605"/>
                <a:ext cx="4576274" cy="6056790"/>
                <a:chOff x="566327" y="400605"/>
                <a:chExt cx="4576274" cy="6056790"/>
              </a:xfrm>
            </p:grpSpPr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9998AD41-6F87-13AA-F57C-A9A388271437}"/>
                    </a:ext>
                  </a:extLst>
                </p:cNvPr>
                <p:cNvGrpSpPr/>
                <p:nvPr/>
              </p:nvGrpSpPr>
              <p:grpSpPr>
                <a:xfrm>
                  <a:off x="566327" y="400605"/>
                  <a:ext cx="4576274" cy="6056790"/>
                  <a:chOff x="566327" y="400605"/>
                  <a:chExt cx="4576274" cy="6056790"/>
                </a:xfrm>
              </p:grpSpPr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CA50951D-7553-0456-9795-D37E1A939CF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278598" y="557146"/>
                    <a:ext cx="3269936" cy="3600000"/>
                    <a:chOff x="2114550" y="659842"/>
                    <a:chExt cx="3269936" cy="3600000"/>
                  </a:xfrm>
                </p:grpSpPr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7A8263D0-9AFB-FECD-05BF-398ACDDF2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4550" y="1304925"/>
                      <a:ext cx="360000" cy="2304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Input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91643A4F-1E7B-C0E2-687D-7B3FDDCF6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6500" y="1376925"/>
                      <a:ext cx="360000" cy="216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LSTM 64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DB41F655-B18E-0928-4CDE-A25636B99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5523" y="1376925"/>
                      <a:ext cx="360000" cy="215999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Dropout 0.5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48" name="矩形 47">
                      <a:extLst>
                        <a:ext uri="{FF2B5EF4-FFF2-40B4-BE49-F238E27FC236}">
                          <a16:creationId xmlns:a16="http://schemas.microsoft.com/office/drawing/2014/main" id="{D6A8E965-67B5-8D13-7FDF-2BD578FFF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0585" y="659842"/>
                      <a:ext cx="360000" cy="360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Dense 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0250AE99-9049-CA95-BA2F-3F2E73D64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4486" y="2027841"/>
                      <a:ext cx="360000" cy="86399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US" altLang="zh-CN" sz="1400" dirty="0"/>
                        <a:t>Dense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56" name="直接箭头连接符 55">
                      <a:extLst>
                        <a:ext uri="{FF2B5EF4-FFF2-40B4-BE49-F238E27FC236}">
                          <a16:creationId xmlns:a16="http://schemas.microsoft.com/office/drawing/2014/main" id="{D54E0291-E00D-BB14-6CC8-F61DCBD0F787}"/>
                        </a:ext>
                      </a:extLst>
                    </p:cNvPr>
                    <p:cNvCxnSpPr>
                      <a:stCxn id="42" idx="3"/>
                      <a:endCxn id="43" idx="1"/>
                    </p:cNvCxnSpPr>
                    <p:nvPr/>
                  </p:nvCxnSpPr>
                  <p:spPr>
                    <a:xfrm>
                      <a:off x="2474550" y="2456925"/>
                      <a:ext cx="36195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接箭头连接符 57">
                      <a:extLst>
                        <a:ext uri="{FF2B5EF4-FFF2-40B4-BE49-F238E27FC236}">
                          <a16:creationId xmlns:a16="http://schemas.microsoft.com/office/drawing/2014/main" id="{EC99B9A7-A8AB-6E46-2CB2-534E7C9923C2}"/>
                        </a:ext>
                      </a:extLst>
                    </p:cNvPr>
                    <p:cNvCxnSpPr>
                      <a:cxnSpLocks/>
                      <a:stCxn id="43" idx="3"/>
                    </p:cNvCxnSpPr>
                    <p:nvPr/>
                  </p:nvCxnSpPr>
                  <p:spPr>
                    <a:xfrm>
                      <a:off x="3196500" y="2456925"/>
                      <a:ext cx="36195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直接箭头连接符 66">
                      <a:extLst>
                        <a:ext uri="{FF2B5EF4-FFF2-40B4-BE49-F238E27FC236}">
                          <a16:creationId xmlns:a16="http://schemas.microsoft.com/office/drawing/2014/main" id="{1089152E-ACF2-BB68-42B4-6B99CBD769BB}"/>
                        </a:ext>
                      </a:extLst>
                    </p:cNvPr>
                    <p:cNvCxnSpPr>
                      <a:cxnSpLocks/>
                      <a:stCxn id="45" idx="3"/>
                      <a:endCxn id="48" idx="1"/>
                    </p:cNvCxnSpPr>
                    <p:nvPr/>
                  </p:nvCxnSpPr>
                  <p:spPr>
                    <a:xfrm rot="16200000" flipH="1">
                      <a:off x="4111595" y="2270851"/>
                      <a:ext cx="2919" cy="37506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箭头连接符 75">
                      <a:extLst>
                        <a:ext uri="{FF2B5EF4-FFF2-40B4-BE49-F238E27FC236}">
                          <a16:creationId xmlns:a16="http://schemas.microsoft.com/office/drawing/2014/main" id="{B7DC06FE-AF73-B916-ADAA-B8ECF4482FD5}"/>
                        </a:ext>
                      </a:extLst>
                    </p:cNvPr>
                    <p:cNvCxnSpPr>
                      <a:cxnSpLocks/>
                      <a:stCxn id="48" idx="3"/>
                      <a:endCxn id="49" idx="1"/>
                    </p:cNvCxnSpPr>
                    <p:nvPr/>
                  </p:nvCxnSpPr>
                  <p:spPr>
                    <a:xfrm rot="16200000">
                      <a:off x="4842535" y="2277891"/>
                      <a:ext cx="1" cy="36390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BF9735A9-6FA9-617A-FC6D-CECCBB5FE48C}"/>
                      </a:ext>
                    </a:extLst>
                  </p:cNvPr>
                  <p:cNvSpPr txBox="1"/>
                  <p:nvPr/>
                </p:nvSpPr>
                <p:spPr>
                  <a:xfrm>
                    <a:off x="658876" y="2901804"/>
                    <a:ext cx="491450" cy="4116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64</a:t>
                    </a:r>
                    <a:endParaRPr lang="zh-CN" altLang="en-US" sz="1400" dirty="0"/>
                  </a:p>
                </p:txBody>
              </p:sp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D8BDE44B-73A8-DD21-1419-D81421891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142164" y="3630164"/>
                    <a:ext cx="369232" cy="4116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6</a:t>
                    </a:r>
                    <a:endParaRPr lang="zh-CN" altLang="en-US" sz="1400" dirty="0"/>
                  </a:p>
                </p:txBody>
              </p: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822375B9-B011-4E29-F9DA-3323F9EB8D10}"/>
                      </a:ext>
                    </a:extLst>
                  </p:cNvPr>
                  <p:cNvSpPr/>
                  <p:nvPr/>
                </p:nvSpPr>
                <p:spPr>
                  <a:xfrm>
                    <a:off x="566327" y="400605"/>
                    <a:ext cx="4576274" cy="605679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</p:grp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84C0A943-7467-30F6-AC90-19485465CAF2}"/>
                    </a:ext>
                  </a:extLst>
                </p:cNvPr>
                <p:cNvSpPr txBox="1"/>
                <p:nvPr/>
              </p:nvSpPr>
              <p:spPr>
                <a:xfrm>
                  <a:off x="684481" y="729558"/>
                  <a:ext cx="1098260" cy="411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64*32*1</a:t>
                  </a:r>
                  <a:endParaRPr lang="zh-CN" altLang="en-US" sz="1400" dirty="0"/>
                </a:p>
              </p:txBody>
            </p:sp>
          </p:grp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F2ECFDD-3C61-26BB-F1BB-FA9C2614CB90}"/>
                  </a:ext>
                </a:extLst>
              </p:cNvPr>
              <p:cNvSpPr txBox="1"/>
              <p:nvPr/>
            </p:nvSpPr>
            <p:spPr>
              <a:xfrm>
                <a:off x="566326" y="6080681"/>
                <a:ext cx="1473321" cy="411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/>
                  <a:t>LSTM model</a:t>
                </a:r>
                <a:endParaRPr lang="zh-CN" altLang="en-US" sz="1400" b="1" dirty="0"/>
              </a:p>
            </p:txBody>
          </p:sp>
        </p:grp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46FF8665-3B60-E2E1-5A87-7307DEAE1F3A}"/>
                </a:ext>
              </a:extLst>
            </p:cNvPr>
            <p:cNvSpPr txBox="1"/>
            <p:nvPr/>
          </p:nvSpPr>
          <p:spPr>
            <a:xfrm>
              <a:off x="5572555" y="249817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32</a:t>
              </a:r>
              <a:endParaRPr lang="zh-CN" altLang="en-US" sz="14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86C0E2E-6A4F-D542-CED2-712A03A2DED7}"/>
              </a:ext>
            </a:extLst>
          </p:cNvPr>
          <p:cNvGrpSpPr/>
          <p:nvPr/>
        </p:nvGrpSpPr>
        <p:grpSpPr>
          <a:xfrm>
            <a:off x="8470843" y="1844114"/>
            <a:ext cx="3612265" cy="3436587"/>
            <a:chOff x="8470843" y="1844114"/>
            <a:chExt cx="3612265" cy="343658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7C14568-46CD-DFB4-B8CA-35B4E030CBC6}"/>
                </a:ext>
              </a:extLst>
            </p:cNvPr>
            <p:cNvGrpSpPr/>
            <p:nvPr/>
          </p:nvGrpSpPr>
          <p:grpSpPr>
            <a:xfrm>
              <a:off x="8470843" y="1844114"/>
              <a:ext cx="3612265" cy="2626836"/>
              <a:chOff x="8470843" y="1844114"/>
              <a:chExt cx="3612265" cy="2626836"/>
            </a:xfrm>
          </p:grpSpPr>
          <p:cxnSp>
            <p:nvCxnSpPr>
              <p:cNvPr id="6" name="连接符: 肘形 5">
                <a:extLst>
                  <a:ext uri="{FF2B5EF4-FFF2-40B4-BE49-F238E27FC236}">
                    <a16:creationId xmlns:a16="http://schemas.microsoft.com/office/drawing/2014/main" id="{C3A17F79-5F82-2E05-3F37-264B340BF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99371" y="3510379"/>
                <a:ext cx="3500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组合 206">
                <a:extLst>
                  <a:ext uri="{FF2B5EF4-FFF2-40B4-BE49-F238E27FC236}">
                    <a16:creationId xmlns:a16="http://schemas.microsoft.com/office/drawing/2014/main" id="{C4C2E184-386F-B18D-0382-3BF89A09E307}"/>
                  </a:ext>
                </a:extLst>
              </p:cNvPr>
              <p:cNvGrpSpPr/>
              <p:nvPr/>
            </p:nvGrpSpPr>
            <p:grpSpPr>
              <a:xfrm>
                <a:off x="8470843" y="1844114"/>
                <a:ext cx="3612265" cy="2626836"/>
                <a:chOff x="8470843" y="1844114"/>
                <a:chExt cx="3612265" cy="2626836"/>
              </a:xfrm>
            </p:grpSpPr>
            <p:grpSp>
              <p:nvGrpSpPr>
                <p:cNvPr id="196" name="组合 195">
                  <a:extLst>
                    <a:ext uri="{FF2B5EF4-FFF2-40B4-BE49-F238E27FC236}">
                      <a16:creationId xmlns:a16="http://schemas.microsoft.com/office/drawing/2014/main" id="{F024A6E3-E42E-8166-17F8-F95ABA6D5AEC}"/>
                    </a:ext>
                  </a:extLst>
                </p:cNvPr>
                <p:cNvGrpSpPr/>
                <p:nvPr/>
              </p:nvGrpSpPr>
              <p:grpSpPr>
                <a:xfrm>
                  <a:off x="8657913" y="2217435"/>
                  <a:ext cx="3425195" cy="2253515"/>
                  <a:chOff x="8657913" y="2217435"/>
                  <a:chExt cx="3425195" cy="2253515"/>
                </a:xfrm>
              </p:grpSpPr>
              <p:cxnSp>
                <p:nvCxnSpPr>
                  <p:cNvPr id="34" name="直接箭头连接符 33">
                    <a:extLst>
                      <a:ext uri="{FF2B5EF4-FFF2-40B4-BE49-F238E27FC236}">
                        <a16:creationId xmlns:a16="http://schemas.microsoft.com/office/drawing/2014/main" id="{6CE83B3E-4174-A694-44F4-F7AE9A8EBFE2}"/>
                      </a:ext>
                    </a:extLst>
                  </p:cNvPr>
                  <p:cNvCxnSpPr>
                    <a:cxnSpLocks/>
                    <a:stCxn id="38" idx="2"/>
                    <a:endCxn id="51" idx="0"/>
                  </p:cNvCxnSpPr>
                  <p:nvPr/>
                </p:nvCxnSpPr>
                <p:spPr>
                  <a:xfrm>
                    <a:off x="8762317" y="2920886"/>
                    <a:ext cx="1" cy="1308478"/>
                  </a:xfrm>
                  <a:prstGeom prst="straightConnector1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箭头连接符 34">
                    <a:extLst>
                      <a:ext uri="{FF2B5EF4-FFF2-40B4-BE49-F238E27FC236}">
                        <a16:creationId xmlns:a16="http://schemas.microsoft.com/office/drawing/2014/main" id="{3B1C7E62-B2E0-C60D-7D4F-86AEF0C9369A}"/>
                      </a:ext>
                    </a:extLst>
                  </p:cNvPr>
                  <p:cNvCxnSpPr>
                    <a:cxnSpLocks/>
                    <a:stCxn id="40" idx="2"/>
                    <a:endCxn id="75" idx="0"/>
                  </p:cNvCxnSpPr>
                  <p:nvPr/>
                </p:nvCxnSpPr>
                <p:spPr>
                  <a:xfrm>
                    <a:off x="11752058" y="3679178"/>
                    <a:ext cx="4098" cy="550882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>
                    <a:extLst>
                      <a:ext uri="{FF2B5EF4-FFF2-40B4-BE49-F238E27FC236}">
                        <a16:creationId xmlns:a16="http://schemas.microsoft.com/office/drawing/2014/main" id="{0A6DC483-2C7B-AF51-335B-0FBC751C260A}"/>
                      </a:ext>
                    </a:extLst>
                  </p:cNvPr>
                  <p:cNvCxnSpPr>
                    <a:cxnSpLocks/>
                    <a:stCxn id="39" idx="2"/>
                    <a:endCxn id="73" idx="0"/>
                  </p:cNvCxnSpPr>
                  <p:nvPr/>
                </p:nvCxnSpPr>
                <p:spPr>
                  <a:xfrm>
                    <a:off x="8977980" y="3234182"/>
                    <a:ext cx="2" cy="995182"/>
                  </a:xfrm>
                  <a:prstGeom prst="straightConnector1">
                    <a:avLst/>
                  </a:prstGeom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连接符: 肘形 151">
                    <a:extLst>
                      <a:ext uri="{FF2B5EF4-FFF2-40B4-BE49-F238E27FC236}">
                        <a16:creationId xmlns:a16="http://schemas.microsoft.com/office/drawing/2014/main" id="{71301E94-4C05-4C37-FF41-504287C1D5C6}"/>
                      </a:ext>
                    </a:extLst>
                  </p:cNvPr>
                  <p:cNvCxnSpPr>
                    <a:cxnSpLocks/>
                    <a:stCxn id="38" idx="1"/>
                    <a:endCxn id="39" idx="1"/>
                  </p:cNvCxnSpPr>
                  <p:nvPr/>
                </p:nvCxnSpPr>
                <p:spPr>
                  <a:xfrm rot="10800000" flipH="1" flipV="1">
                    <a:off x="8657913" y="2805209"/>
                    <a:ext cx="215664" cy="313296"/>
                  </a:xfrm>
                  <a:prstGeom prst="bentConnector3">
                    <a:avLst>
                      <a:gd name="adj1" fmla="val -105998"/>
                    </a:avLst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78DB3BB1-BFF3-AF0F-FDCC-54D4A04A7BAD}"/>
                      </a:ext>
                    </a:extLst>
                  </p:cNvPr>
                  <p:cNvSpPr/>
                  <p:nvPr/>
                </p:nvSpPr>
                <p:spPr>
                  <a:xfrm>
                    <a:off x="8657913" y="2689532"/>
                    <a:ext cx="208808" cy="231354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bg2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4" name="连接符: 肘形 173">
                    <a:extLst>
                      <a:ext uri="{FF2B5EF4-FFF2-40B4-BE49-F238E27FC236}">
                        <a16:creationId xmlns:a16="http://schemas.microsoft.com/office/drawing/2014/main" id="{A1732D11-11C5-232A-1DBF-9E844091A69E}"/>
                      </a:ext>
                    </a:extLst>
                  </p:cNvPr>
                  <p:cNvCxnSpPr>
                    <a:cxnSpLocks/>
                    <a:stCxn id="40" idx="1"/>
                    <a:endCxn id="44" idx="1"/>
                  </p:cNvCxnSpPr>
                  <p:nvPr/>
                </p:nvCxnSpPr>
                <p:spPr>
                  <a:xfrm rot="10800000" flipH="1" flipV="1">
                    <a:off x="11643553" y="3563500"/>
                    <a:ext cx="212909" cy="316605"/>
                  </a:xfrm>
                  <a:prstGeom prst="bentConnector3">
                    <a:avLst>
                      <a:gd name="adj1" fmla="val -107370"/>
                    </a:avLst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14518CFE-6CB7-0E28-820D-934A61A096E5}"/>
                      </a:ext>
                    </a:extLst>
                  </p:cNvPr>
                  <p:cNvSpPr/>
                  <p:nvPr/>
                </p:nvSpPr>
                <p:spPr>
                  <a:xfrm>
                    <a:off x="11643554" y="3447824"/>
                    <a:ext cx="217007" cy="231354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6B144748-84DE-B841-F8D6-AE07E35694A0}"/>
                      </a:ext>
                    </a:extLst>
                  </p:cNvPr>
                  <p:cNvSpPr/>
                  <p:nvPr/>
                </p:nvSpPr>
                <p:spPr>
                  <a:xfrm>
                    <a:off x="11856463" y="3764429"/>
                    <a:ext cx="206052" cy="231354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2">
                        <a:lumMod val="40000"/>
                        <a:lumOff val="6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31589981-D259-DF52-8AD7-9B3F0D65D6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00817" y="3226359"/>
                    <a:ext cx="3433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zh-CN" altLang="en-US" dirty="0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8C9A394B-1CA0-848E-EEDA-490CE3587857}"/>
                      </a:ext>
                    </a:extLst>
                  </p:cNvPr>
                  <p:cNvSpPr/>
                  <p:nvPr/>
                </p:nvSpPr>
                <p:spPr>
                  <a:xfrm>
                    <a:off x="8661891" y="4222376"/>
                    <a:ext cx="3400624" cy="248574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Signal after LSTM 1 </a:t>
                    </a:r>
                    <a:endParaRPr lang="zh-CN" altLang="en-US" dirty="0"/>
                  </a:p>
                </p:txBody>
              </p:sp>
              <p:cxnSp>
                <p:nvCxnSpPr>
                  <p:cNvPr id="50" name="直接箭头连接符 49">
                    <a:extLst>
                      <a:ext uri="{FF2B5EF4-FFF2-40B4-BE49-F238E27FC236}">
                        <a16:creationId xmlns:a16="http://schemas.microsoft.com/office/drawing/2014/main" id="{658A0F15-B4A2-101F-554E-6A40856D191D}"/>
                      </a:ext>
                    </a:extLst>
                  </p:cNvPr>
                  <p:cNvCxnSpPr>
                    <a:cxnSpLocks/>
                    <a:stCxn id="44" idx="2"/>
                    <a:endCxn id="77" idx="0"/>
                  </p:cNvCxnSpPr>
                  <p:nvPr/>
                </p:nvCxnSpPr>
                <p:spPr>
                  <a:xfrm>
                    <a:off x="11959489" y="3995783"/>
                    <a:ext cx="5477" cy="232884"/>
                  </a:xfrm>
                  <a:prstGeom prst="straightConnector1">
                    <a:avLst/>
                  </a:prstGeom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2CD5DE66-8251-9580-A365-C950B6BFC42A}"/>
                      </a:ext>
                    </a:extLst>
                  </p:cNvPr>
                  <p:cNvSpPr/>
                  <p:nvPr/>
                </p:nvSpPr>
                <p:spPr>
                  <a:xfrm>
                    <a:off x="8657913" y="4229364"/>
                    <a:ext cx="208809" cy="231354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bg2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3" name="直接箭头连接符 182">
                    <a:extLst>
                      <a:ext uri="{FF2B5EF4-FFF2-40B4-BE49-F238E27FC236}">
                        <a16:creationId xmlns:a16="http://schemas.microsoft.com/office/drawing/2014/main" id="{68122BC0-11DD-79DE-32CE-E60AD3E8A9F4}"/>
                      </a:ext>
                    </a:extLst>
                  </p:cNvPr>
                  <p:cNvCxnSpPr>
                    <a:cxnSpLocks/>
                    <a:endCxn id="39" idx="0"/>
                  </p:cNvCxnSpPr>
                  <p:nvPr/>
                </p:nvCxnSpPr>
                <p:spPr>
                  <a:xfrm>
                    <a:off x="8974003" y="2466009"/>
                    <a:ext cx="3977" cy="536819"/>
                  </a:xfrm>
                  <a:prstGeom prst="straightConnector1">
                    <a:avLst/>
                  </a:prstGeom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7755BD7A-B0E5-DF6C-D867-BD0C44548F14}"/>
                      </a:ext>
                    </a:extLst>
                  </p:cNvPr>
                  <p:cNvSpPr/>
                  <p:nvPr/>
                </p:nvSpPr>
                <p:spPr>
                  <a:xfrm>
                    <a:off x="8873577" y="4229364"/>
                    <a:ext cx="208809" cy="231354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tx2">
                        <a:lumMod val="40000"/>
                        <a:lumOff val="6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E7F43287-C152-CD78-76CA-04FD10B36273}"/>
                      </a:ext>
                    </a:extLst>
                  </p:cNvPr>
                  <p:cNvSpPr/>
                  <p:nvPr/>
                </p:nvSpPr>
                <p:spPr>
                  <a:xfrm>
                    <a:off x="11651751" y="4230060"/>
                    <a:ext cx="208810" cy="231354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E81CD61D-DD6C-72F4-63D2-7317F819B261}"/>
                      </a:ext>
                    </a:extLst>
                  </p:cNvPr>
                  <p:cNvSpPr/>
                  <p:nvPr/>
                </p:nvSpPr>
                <p:spPr>
                  <a:xfrm>
                    <a:off x="11860561" y="4228667"/>
                    <a:ext cx="208809" cy="231354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2">
                        <a:lumMod val="40000"/>
                        <a:lumOff val="6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7" name="直接箭头连接符 176">
                    <a:extLst>
                      <a:ext uri="{FF2B5EF4-FFF2-40B4-BE49-F238E27FC236}">
                        <a16:creationId xmlns:a16="http://schemas.microsoft.com/office/drawing/2014/main" id="{47E5D0A8-7033-3ABE-8AC4-7AB713832D08}"/>
                      </a:ext>
                    </a:extLst>
                  </p:cNvPr>
                  <p:cNvCxnSpPr>
                    <a:cxnSpLocks/>
                    <a:endCxn id="38" idx="0"/>
                  </p:cNvCxnSpPr>
                  <p:nvPr/>
                </p:nvCxnSpPr>
                <p:spPr>
                  <a:xfrm>
                    <a:off x="8762317" y="2472997"/>
                    <a:ext cx="0" cy="216535"/>
                  </a:xfrm>
                  <a:prstGeom prst="straightConnector1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箭头连接符 188">
                    <a:extLst>
                      <a:ext uri="{FF2B5EF4-FFF2-40B4-BE49-F238E27FC236}">
                        <a16:creationId xmlns:a16="http://schemas.microsoft.com/office/drawing/2014/main" id="{1C9EE68A-83BF-E8D6-FB1F-3C373C3A76AE}"/>
                      </a:ext>
                    </a:extLst>
                  </p:cNvPr>
                  <p:cNvCxnSpPr>
                    <a:cxnSpLocks/>
                    <a:endCxn id="40" idx="0"/>
                  </p:cNvCxnSpPr>
                  <p:nvPr/>
                </p:nvCxnSpPr>
                <p:spPr>
                  <a:xfrm>
                    <a:off x="11750007" y="2466009"/>
                    <a:ext cx="2051" cy="981815"/>
                  </a:xfrm>
                  <a:prstGeom prst="straightConnector1">
                    <a:avLst/>
                  </a:prstGeom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箭头连接符 191">
                    <a:extLst>
                      <a:ext uri="{FF2B5EF4-FFF2-40B4-BE49-F238E27FC236}">
                        <a16:creationId xmlns:a16="http://schemas.microsoft.com/office/drawing/2014/main" id="{1E9D9AA8-E31F-4154-DDD7-54414910A70B}"/>
                      </a:ext>
                    </a:extLst>
                  </p:cNvPr>
                  <p:cNvCxnSpPr>
                    <a:cxnSpLocks/>
                    <a:endCxn id="44" idx="0"/>
                  </p:cNvCxnSpPr>
                  <p:nvPr/>
                </p:nvCxnSpPr>
                <p:spPr>
                  <a:xfrm>
                    <a:off x="11956769" y="2472997"/>
                    <a:ext cx="2720" cy="1291432"/>
                  </a:xfrm>
                  <a:prstGeom prst="straightConnector1">
                    <a:avLst/>
                  </a:prstGeom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62F4A186-8634-FC86-3A90-DA60F24689D0}"/>
                      </a:ext>
                    </a:extLst>
                  </p:cNvPr>
                  <p:cNvSpPr/>
                  <p:nvPr/>
                </p:nvSpPr>
                <p:spPr>
                  <a:xfrm>
                    <a:off x="8661890" y="2217435"/>
                    <a:ext cx="3421218" cy="248574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Signal</a:t>
                    </a:r>
                    <a:endParaRPr lang="zh-CN" altLang="en-US" dirty="0"/>
                  </a:p>
                </p:txBody>
              </p:sp>
              <p:sp>
                <p:nvSpPr>
                  <p:cNvPr id="195" name="文本框 194">
                    <a:extLst>
                      <a:ext uri="{FF2B5EF4-FFF2-40B4-BE49-F238E27FC236}">
                        <a16:creationId xmlns:a16="http://schemas.microsoft.com/office/drawing/2014/main" id="{6DA65F49-7719-FE77-2216-97BB4C8018CB}"/>
                      </a:ext>
                    </a:extLst>
                  </p:cNvPr>
                  <p:cNvSpPr txBox="1"/>
                  <p:nvPr/>
                </p:nvSpPr>
                <p:spPr>
                  <a:xfrm>
                    <a:off x="9805742" y="2425870"/>
                    <a:ext cx="11165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ym typeface="Wingdings 2" panose="05020102010507070707" pitchFamily="18" charset="2"/>
                      </a:rPr>
                      <a:t>Depth =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FBCD0AD6-9617-31AC-C7E1-9F25F8BBBC45}"/>
                      </a:ext>
                    </a:extLst>
                  </p:cNvPr>
                  <p:cNvSpPr/>
                  <p:nvPr/>
                </p:nvSpPr>
                <p:spPr>
                  <a:xfrm>
                    <a:off x="8873577" y="3002828"/>
                    <a:ext cx="208805" cy="231354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tx2">
                        <a:lumMod val="40000"/>
                        <a:lumOff val="6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99" name="连接符: 肘形 198">
                  <a:extLst>
                    <a:ext uri="{FF2B5EF4-FFF2-40B4-BE49-F238E27FC236}">
                      <a16:creationId xmlns:a16="http://schemas.microsoft.com/office/drawing/2014/main" id="{B96EA29C-D729-9158-D4F3-83B56069AA84}"/>
                    </a:ext>
                  </a:extLst>
                </p:cNvPr>
                <p:cNvCxnSpPr>
                  <a:cxnSpLocks/>
                  <a:stCxn id="202" idx="1"/>
                </p:cNvCxnSpPr>
                <p:nvPr/>
              </p:nvCxnSpPr>
              <p:spPr>
                <a:xfrm rot="10800000" flipH="1" flipV="1">
                  <a:off x="8470843" y="2028780"/>
                  <a:ext cx="176088" cy="710386"/>
                </a:xfrm>
                <a:prstGeom prst="bentConnector4">
                  <a:avLst>
                    <a:gd name="adj1" fmla="val -24797"/>
                    <a:gd name="adj2" fmla="val 99878"/>
                  </a:avLst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C17131B7-9AD8-0ADB-AA01-DB83D77DD5A1}"/>
                    </a:ext>
                  </a:extLst>
                </p:cNvPr>
                <p:cNvSpPr txBox="1"/>
                <p:nvPr/>
              </p:nvSpPr>
              <p:spPr>
                <a:xfrm>
                  <a:off x="8470843" y="1844114"/>
                  <a:ext cx="641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1"/>
                      </a:solidFill>
                    </a:rPr>
                    <a:t>C</a:t>
                  </a:r>
                  <a:r>
                    <a:rPr lang="en-US" altLang="zh-CN" sz="1100" dirty="0">
                      <a:solidFill>
                        <a:schemeClr val="accent1"/>
                      </a:solidFill>
                    </a:rPr>
                    <a:t>0,</a:t>
                  </a:r>
                  <a:r>
                    <a:rPr lang="zh-CN" altLang="en-US" sz="11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chemeClr val="accent1"/>
                      </a:solidFill>
                    </a:rPr>
                    <a:t>h</a:t>
                  </a:r>
                  <a:r>
                    <a:rPr lang="en-US" altLang="zh-CN" sz="1100" dirty="0">
                      <a:solidFill>
                        <a:schemeClr val="accent1"/>
                      </a:solidFill>
                    </a:rPr>
                    <a:t>0</a:t>
                  </a:r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" name="连接符: 肘形 2">
                <a:extLst>
                  <a:ext uri="{FF2B5EF4-FFF2-40B4-BE49-F238E27FC236}">
                    <a16:creationId xmlns:a16="http://schemas.microsoft.com/office/drawing/2014/main" id="{2E718E2D-5332-D3C2-8946-1A4FFE3981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862329" y="3187544"/>
                <a:ext cx="215664" cy="313296"/>
              </a:xfrm>
              <a:prstGeom prst="bentConnector3">
                <a:avLst>
                  <a:gd name="adj1" fmla="val -105998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B9BBB56-50CD-AE65-5375-FBE299D28DF3}"/>
                </a:ext>
              </a:extLst>
            </p:cNvPr>
            <p:cNvSpPr txBox="1"/>
            <p:nvPr/>
          </p:nvSpPr>
          <p:spPr>
            <a:xfrm>
              <a:off x="10200817" y="491136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9F7D069-DBAF-265C-4F64-A71253456BF6}"/>
                </a:ext>
              </a:extLst>
            </p:cNvPr>
            <p:cNvSpPr txBox="1"/>
            <p:nvPr/>
          </p:nvSpPr>
          <p:spPr>
            <a:xfrm>
              <a:off x="9803952" y="4548777"/>
              <a:ext cx="1116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ym typeface="Wingdings 2" panose="05020102010507070707" pitchFamily="18" charset="2"/>
                </a:rPr>
                <a:t>Depth = 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51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973</TotalTime>
  <Words>1990</Words>
  <Application>Microsoft Office PowerPoint</Application>
  <PresentationFormat>宽屏</PresentationFormat>
  <Paragraphs>425</Paragraphs>
  <Slides>27</Slides>
  <Notes>15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Cambria Math</vt:lpstr>
      <vt:lpstr>回顾</vt:lpstr>
      <vt:lpstr>Real-Time Human Activity Recognition with a  Full-Body Tracking suit</vt:lpstr>
      <vt:lpstr>Content</vt:lpstr>
      <vt:lpstr>Motivation: Why exploring HAR?</vt:lpstr>
      <vt:lpstr>Review: How to HAR?</vt:lpstr>
      <vt:lpstr>Review: Related research results</vt:lpstr>
      <vt:lpstr>Implementation: Dataset</vt:lpstr>
      <vt:lpstr>Implementation: Dataset</vt:lpstr>
      <vt:lpstr>Implementation: Model training</vt:lpstr>
      <vt:lpstr>Implementation: Model training</vt:lpstr>
      <vt:lpstr>Implementation: Model training</vt:lpstr>
      <vt:lpstr>Implementation: Model training</vt:lpstr>
      <vt:lpstr>Implementation: Prototype</vt:lpstr>
      <vt:lpstr>Evaluation: Study design</vt:lpstr>
      <vt:lpstr>Evaluation: Study design</vt:lpstr>
      <vt:lpstr>Evaluation: Study design</vt:lpstr>
      <vt:lpstr>Evaluation: Hypothesis</vt:lpstr>
      <vt:lpstr>Evaluation: Results</vt:lpstr>
      <vt:lpstr>Evaluation: Results</vt:lpstr>
      <vt:lpstr>Evaluation: Results</vt:lpstr>
      <vt:lpstr>Evaluation: Results</vt:lpstr>
      <vt:lpstr>Evaluation: Results</vt:lpstr>
      <vt:lpstr>Evaluation: Summary</vt:lpstr>
      <vt:lpstr>Further discussion: Limitations</vt:lpstr>
      <vt:lpstr>Further discussion: Future works</vt:lpstr>
      <vt:lpstr>Demo: Real-Time HAR</vt:lpstr>
      <vt:lpstr>Extra expr (same sample quantity)</vt:lpstr>
      <vt:lpstr>Repetitive expr (random seed = 42)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Sec Kona</dc:creator>
  <cp:lastModifiedBy>Sec Kona</cp:lastModifiedBy>
  <cp:revision>65</cp:revision>
  <dcterms:created xsi:type="dcterms:W3CDTF">2023-05-05T10:04:02Z</dcterms:created>
  <dcterms:modified xsi:type="dcterms:W3CDTF">2023-06-23T08:48:15Z</dcterms:modified>
</cp:coreProperties>
</file>