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eustace" initials="je" lastIdx="1" clrIdx="0">
    <p:extLst>
      <p:ext uri="{19B8F6BF-5375-455C-9EA6-DF929625EA0E}">
        <p15:presenceInfo xmlns:p15="http://schemas.microsoft.com/office/powerpoint/2012/main" userId="2170d7dc20a03e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AF972-A5AA-47EE-8E18-1842F4A1E5B6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961B74-F451-472D-B16A-83815CA099DA}">
      <dgm:prSet phldrT="[Text]" custT="1"/>
      <dgm:spPr/>
      <dgm:t>
        <a:bodyPr/>
        <a:lstStyle/>
        <a:p>
          <a:r>
            <a:rPr lang="en-US" sz="3600" dirty="0"/>
            <a:t>People</a:t>
          </a:r>
        </a:p>
      </dgm:t>
    </dgm:pt>
    <dgm:pt modelId="{C3F57579-0826-4279-9A05-7B1ADAB67F2F}" type="parTrans" cxnId="{4323BA85-E713-4775-9E97-86DBFE9E93AF}">
      <dgm:prSet/>
      <dgm:spPr/>
      <dgm:t>
        <a:bodyPr/>
        <a:lstStyle/>
        <a:p>
          <a:endParaRPr lang="en-US"/>
        </a:p>
      </dgm:t>
    </dgm:pt>
    <dgm:pt modelId="{B0E59922-FD5D-47D4-9104-BA33CD354471}" type="sibTrans" cxnId="{4323BA85-E713-4775-9E97-86DBFE9E93AF}">
      <dgm:prSet/>
      <dgm:spPr/>
      <dgm:t>
        <a:bodyPr/>
        <a:lstStyle/>
        <a:p>
          <a:endParaRPr lang="en-US"/>
        </a:p>
      </dgm:t>
    </dgm:pt>
    <dgm:pt modelId="{790A19DF-C4E4-41ED-8D3C-46210DF41C3E}">
      <dgm:prSet phldrT="[Text]" custT="1"/>
      <dgm:spPr/>
      <dgm:t>
        <a:bodyPr/>
        <a:lstStyle/>
        <a:p>
          <a:r>
            <a:rPr lang="en-US" sz="1600" dirty="0"/>
            <a:t>Documents</a:t>
          </a:r>
          <a:endParaRPr lang="en-US" sz="1400" dirty="0"/>
        </a:p>
      </dgm:t>
    </dgm:pt>
    <dgm:pt modelId="{E844A1B3-AE48-4D1F-ADA9-920F0FC01483}" type="parTrans" cxnId="{79183130-2DDF-4936-B58F-B1FA24841544}">
      <dgm:prSet/>
      <dgm:spPr/>
      <dgm:t>
        <a:bodyPr/>
        <a:lstStyle/>
        <a:p>
          <a:endParaRPr lang="en-US"/>
        </a:p>
      </dgm:t>
    </dgm:pt>
    <dgm:pt modelId="{07DE74D6-4462-4697-8CA7-145E84F9F0D3}" type="sibTrans" cxnId="{79183130-2DDF-4936-B58F-B1FA24841544}">
      <dgm:prSet/>
      <dgm:spPr/>
      <dgm:t>
        <a:bodyPr/>
        <a:lstStyle/>
        <a:p>
          <a:endParaRPr lang="en-US"/>
        </a:p>
      </dgm:t>
    </dgm:pt>
    <dgm:pt modelId="{6707CC16-D78D-451A-8744-1D14E18E5713}">
      <dgm:prSet phldrT="[Text]" custT="1"/>
      <dgm:spPr/>
      <dgm:t>
        <a:bodyPr/>
        <a:lstStyle/>
        <a:p>
          <a:r>
            <a:rPr lang="en-US" sz="1800" dirty="0"/>
            <a:t>Licensing</a:t>
          </a:r>
          <a:endParaRPr lang="en-US" sz="1400" dirty="0"/>
        </a:p>
      </dgm:t>
    </dgm:pt>
    <dgm:pt modelId="{64666002-6706-48CB-97A8-175427E49781}" type="parTrans" cxnId="{6981DC71-56FC-4D29-9960-B3459E1354A1}">
      <dgm:prSet/>
      <dgm:spPr/>
      <dgm:t>
        <a:bodyPr/>
        <a:lstStyle/>
        <a:p>
          <a:endParaRPr lang="en-US"/>
        </a:p>
      </dgm:t>
    </dgm:pt>
    <dgm:pt modelId="{88090D4B-0CDC-4ACD-A77E-4A11F1C2EF6B}" type="sibTrans" cxnId="{6981DC71-56FC-4D29-9960-B3459E1354A1}">
      <dgm:prSet/>
      <dgm:spPr/>
      <dgm:t>
        <a:bodyPr/>
        <a:lstStyle/>
        <a:p>
          <a:endParaRPr lang="en-US"/>
        </a:p>
      </dgm:t>
    </dgm:pt>
    <dgm:pt modelId="{FDCF25D0-1C00-49FE-9208-5662AE972984}" type="pres">
      <dgm:prSet presAssocID="{B35AF972-A5AA-47EE-8E18-1842F4A1E5B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D146931-1EC4-4912-ACDD-99E93556E533}" type="pres">
      <dgm:prSet presAssocID="{5D961B74-F451-472D-B16A-83815CA099DA}" presName="gear1" presStyleLbl="node1" presStyleIdx="0" presStyleCnt="3">
        <dgm:presLayoutVars>
          <dgm:chMax val="1"/>
          <dgm:bulletEnabled val="1"/>
        </dgm:presLayoutVars>
      </dgm:prSet>
      <dgm:spPr/>
    </dgm:pt>
    <dgm:pt modelId="{61CEDC7A-B26A-44D4-B11A-D64BE20825A5}" type="pres">
      <dgm:prSet presAssocID="{5D961B74-F451-472D-B16A-83815CA099DA}" presName="gear1srcNode" presStyleLbl="node1" presStyleIdx="0" presStyleCnt="3"/>
      <dgm:spPr/>
    </dgm:pt>
    <dgm:pt modelId="{97C54E25-EBDB-4AF1-B02A-9088F7FEB930}" type="pres">
      <dgm:prSet presAssocID="{5D961B74-F451-472D-B16A-83815CA099DA}" presName="gear1dstNode" presStyleLbl="node1" presStyleIdx="0" presStyleCnt="3"/>
      <dgm:spPr/>
    </dgm:pt>
    <dgm:pt modelId="{455E2BE9-02AD-4E75-851C-2AFC778507E1}" type="pres">
      <dgm:prSet presAssocID="{790A19DF-C4E4-41ED-8D3C-46210DF41C3E}" presName="gear2" presStyleLbl="node1" presStyleIdx="1" presStyleCnt="3" custScaleX="110699" custLinFactNeighborX="-1625" custLinFactNeighborY="8124">
        <dgm:presLayoutVars>
          <dgm:chMax val="1"/>
          <dgm:bulletEnabled val="1"/>
        </dgm:presLayoutVars>
      </dgm:prSet>
      <dgm:spPr/>
    </dgm:pt>
    <dgm:pt modelId="{1CEA484A-466F-4682-A615-B19EFA2C3F6F}" type="pres">
      <dgm:prSet presAssocID="{790A19DF-C4E4-41ED-8D3C-46210DF41C3E}" presName="gear2srcNode" presStyleLbl="node1" presStyleIdx="1" presStyleCnt="3"/>
      <dgm:spPr/>
    </dgm:pt>
    <dgm:pt modelId="{72D8A5B9-1E46-4F7D-B845-4549977B5848}" type="pres">
      <dgm:prSet presAssocID="{790A19DF-C4E4-41ED-8D3C-46210DF41C3E}" presName="gear2dstNode" presStyleLbl="node1" presStyleIdx="1" presStyleCnt="3"/>
      <dgm:spPr/>
    </dgm:pt>
    <dgm:pt modelId="{B82DE257-0352-4A6A-81E0-41A2DA73BFB4}" type="pres">
      <dgm:prSet presAssocID="{6707CC16-D78D-451A-8744-1D14E18E5713}" presName="gear3" presStyleLbl="node1" presStyleIdx="2" presStyleCnt="3" custScaleX="140279" custScaleY="142909" custLinFactNeighborX="15345" custLinFactNeighborY="-2708"/>
      <dgm:spPr/>
    </dgm:pt>
    <dgm:pt modelId="{EF3C16F2-087B-4363-AAD7-36DF1B66D2EF}" type="pres">
      <dgm:prSet presAssocID="{6707CC16-D78D-451A-8744-1D14E18E571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18096CE-C205-4156-837C-12333D701F0F}" type="pres">
      <dgm:prSet presAssocID="{6707CC16-D78D-451A-8744-1D14E18E5713}" presName="gear3srcNode" presStyleLbl="node1" presStyleIdx="2" presStyleCnt="3"/>
      <dgm:spPr/>
    </dgm:pt>
    <dgm:pt modelId="{A4017C3E-BAE8-467E-BC42-F9450D17F504}" type="pres">
      <dgm:prSet presAssocID="{6707CC16-D78D-451A-8744-1D14E18E5713}" presName="gear3dstNode" presStyleLbl="node1" presStyleIdx="2" presStyleCnt="3"/>
      <dgm:spPr/>
    </dgm:pt>
    <dgm:pt modelId="{6C9D8C73-C2F2-42B9-83A8-87D638B85D6B}" type="pres">
      <dgm:prSet presAssocID="{B0E59922-FD5D-47D4-9104-BA33CD354471}" presName="connector1" presStyleLbl="sibTrans2D1" presStyleIdx="0" presStyleCnt="3"/>
      <dgm:spPr/>
    </dgm:pt>
    <dgm:pt modelId="{D5B58DE2-C0B2-4E5A-A8C8-81E864C20A6E}" type="pres">
      <dgm:prSet presAssocID="{07DE74D6-4462-4697-8CA7-145E84F9F0D3}" presName="connector2" presStyleLbl="sibTrans2D1" presStyleIdx="1" presStyleCnt="3"/>
      <dgm:spPr/>
    </dgm:pt>
    <dgm:pt modelId="{48FDCF73-1C25-4AB6-AC2A-7DB508EE0C90}" type="pres">
      <dgm:prSet presAssocID="{88090D4B-0CDC-4ACD-A77E-4A11F1C2EF6B}" presName="connector3" presStyleLbl="sibTrans2D1" presStyleIdx="2" presStyleCnt="3"/>
      <dgm:spPr/>
    </dgm:pt>
  </dgm:ptLst>
  <dgm:cxnLst>
    <dgm:cxn modelId="{79183130-2DDF-4936-B58F-B1FA24841544}" srcId="{B35AF972-A5AA-47EE-8E18-1842F4A1E5B6}" destId="{790A19DF-C4E4-41ED-8D3C-46210DF41C3E}" srcOrd="1" destOrd="0" parTransId="{E844A1B3-AE48-4D1F-ADA9-920F0FC01483}" sibTransId="{07DE74D6-4462-4697-8CA7-145E84F9F0D3}"/>
    <dgm:cxn modelId="{DB3DC241-3D5F-4116-B838-0B0F8ECA4B08}" type="presOf" srcId="{07DE74D6-4462-4697-8CA7-145E84F9F0D3}" destId="{D5B58DE2-C0B2-4E5A-A8C8-81E864C20A6E}" srcOrd="0" destOrd="0" presId="urn:microsoft.com/office/officeart/2005/8/layout/gear1"/>
    <dgm:cxn modelId="{ECEDB965-87F2-49AD-915C-00E431089209}" type="presOf" srcId="{6707CC16-D78D-451A-8744-1D14E18E5713}" destId="{EF3C16F2-087B-4363-AAD7-36DF1B66D2EF}" srcOrd="1" destOrd="0" presId="urn:microsoft.com/office/officeart/2005/8/layout/gear1"/>
    <dgm:cxn modelId="{6981DC71-56FC-4D29-9960-B3459E1354A1}" srcId="{B35AF972-A5AA-47EE-8E18-1842F4A1E5B6}" destId="{6707CC16-D78D-451A-8744-1D14E18E5713}" srcOrd="2" destOrd="0" parTransId="{64666002-6706-48CB-97A8-175427E49781}" sibTransId="{88090D4B-0CDC-4ACD-A77E-4A11F1C2EF6B}"/>
    <dgm:cxn modelId="{97102472-3335-459D-8EAA-9158F2A95270}" type="presOf" srcId="{6707CC16-D78D-451A-8744-1D14E18E5713}" destId="{B82DE257-0352-4A6A-81E0-41A2DA73BFB4}" srcOrd="0" destOrd="0" presId="urn:microsoft.com/office/officeart/2005/8/layout/gear1"/>
    <dgm:cxn modelId="{6F1CC173-698B-4E10-81D3-5952486C77CD}" type="presOf" srcId="{5D961B74-F451-472D-B16A-83815CA099DA}" destId="{61CEDC7A-B26A-44D4-B11A-D64BE20825A5}" srcOrd="1" destOrd="0" presId="urn:microsoft.com/office/officeart/2005/8/layout/gear1"/>
    <dgm:cxn modelId="{3B6EBA7F-DE8F-45D4-9904-C482C50B3FA8}" type="presOf" srcId="{790A19DF-C4E4-41ED-8D3C-46210DF41C3E}" destId="{455E2BE9-02AD-4E75-851C-2AFC778507E1}" srcOrd="0" destOrd="0" presId="urn:microsoft.com/office/officeart/2005/8/layout/gear1"/>
    <dgm:cxn modelId="{2F348082-618C-4D82-904B-2DCC393B4CD7}" type="presOf" srcId="{5D961B74-F451-472D-B16A-83815CA099DA}" destId="{97C54E25-EBDB-4AF1-B02A-9088F7FEB930}" srcOrd="2" destOrd="0" presId="urn:microsoft.com/office/officeart/2005/8/layout/gear1"/>
    <dgm:cxn modelId="{4323BA85-E713-4775-9E97-86DBFE9E93AF}" srcId="{B35AF972-A5AA-47EE-8E18-1842F4A1E5B6}" destId="{5D961B74-F451-472D-B16A-83815CA099DA}" srcOrd="0" destOrd="0" parTransId="{C3F57579-0826-4279-9A05-7B1ADAB67F2F}" sibTransId="{B0E59922-FD5D-47D4-9104-BA33CD354471}"/>
    <dgm:cxn modelId="{8E0DC98D-7408-4F5D-901A-39D5B06F96F2}" type="presOf" srcId="{5D961B74-F451-472D-B16A-83815CA099DA}" destId="{1D146931-1EC4-4912-ACDD-99E93556E533}" srcOrd="0" destOrd="0" presId="urn:microsoft.com/office/officeart/2005/8/layout/gear1"/>
    <dgm:cxn modelId="{D835069D-F337-482A-8CB8-EAE6110E78E2}" type="presOf" srcId="{6707CC16-D78D-451A-8744-1D14E18E5713}" destId="{A4017C3E-BAE8-467E-BC42-F9450D17F504}" srcOrd="3" destOrd="0" presId="urn:microsoft.com/office/officeart/2005/8/layout/gear1"/>
    <dgm:cxn modelId="{8C67BBB1-18AE-474D-87A4-56D405832AE0}" type="presOf" srcId="{B0E59922-FD5D-47D4-9104-BA33CD354471}" destId="{6C9D8C73-C2F2-42B9-83A8-87D638B85D6B}" srcOrd="0" destOrd="0" presId="urn:microsoft.com/office/officeart/2005/8/layout/gear1"/>
    <dgm:cxn modelId="{13CFE6B2-828F-4F4E-981E-FDFE2ED41894}" type="presOf" srcId="{B35AF972-A5AA-47EE-8E18-1842F4A1E5B6}" destId="{FDCF25D0-1C00-49FE-9208-5662AE972984}" srcOrd="0" destOrd="0" presId="urn:microsoft.com/office/officeart/2005/8/layout/gear1"/>
    <dgm:cxn modelId="{7CE033BB-6BDD-4976-A384-572793E36D3E}" type="presOf" srcId="{790A19DF-C4E4-41ED-8D3C-46210DF41C3E}" destId="{72D8A5B9-1E46-4F7D-B845-4549977B5848}" srcOrd="2" destOrd="0" presId="urn:microsoft.com/office/officeart/2005/8/layout/gear1"/>
    <dgm:cxn modelId="{FFD626E4-A1EC-48A6-A8C0-5ED9A48672A4}" type="presOf" srcId="{790A19DF-C4E4-41ED-8D3C-46210DF41C3E}" destId="{1CEA484A-466F-4682-A615-B19EFA2C3F6F}" srcOrd="1" destOrd="0" presId="urn:microsoft.com/office/officeart/2005/8/layout/gear1"/>
    <dgm:cxn modelId="{EAC380E8-0E01-4C51-A088-FA7C1AD9EF36}" type="presOf" srcId="{6707CC16-D78D-451A-8744-1D14E18E5713}" destId="{518096CE-C205-4156-837C-12333D701F0F}" srcOrd="2" destOrd="0" presId="urn:microsoft.com/office/officeart/2005/8/layout/gear1"/>
    <dgm:cxn modelId="{DB7DECF5-FAA1-4574-A322-435720F64598}" type="presOf" srcId="{88090D4B-0CDC-4ACD-A77E-4A11F1C2EF6B}" destId="{48FDCF73-1C25-4AB6-AC2A-7DB508EE0C90}" srcOrd="0" destOrd="0" presId="urn:microsoft.com/office/officeart/2005/8/layout/gear1"/>
    <dgm:cxn modelId="{C8EC39A9-B404-4466-B962-0D4374BF999E}" type="presParOf" srcId="{FDCF25D0-1C00-49FE-9208-5662AE972984}" destId="{1D146931-1EC4-4912-ACDD-99E93556E533}" srcOrd="0" destOrd="0" presId="urn:microsoft.com/office/officeart/2005/8/layout/gear1"/>
    <dgm:cxn modelId="{BBE952D2-39D4-4B97-98DE-0DF2F0C78365}" type="presParOf" srcId="{FDCF25D0-1C00-49FE-9208-5662AE972984}" destId="{61CEDC7A-B26A-44D4-B11A-D64BE20825A5}" srcOrd="1" destOrd="0" presId="urn:microsoft.com/office/officeart/2005/8/layout/gear1"/>
    <dgm:cxn modelId="{A5FA50CD-4E5A-4E3F-A036-AE3D579290F7}" type="presParOf" srcId="{FDCF25D0-1C00-49FE-9208-5662AE972984}" destId="{97C54E25-EBDB-4AF1-B02A-9088F7FEB930}" srcOrd="2" destOrd="0" presId="urn:microsoft.com/office/officeart/2005/8/layout/gear1"/>
    <dgm:cxn modelId="{A94DE72A-C51E-46C4-8459-3C6B2468EF0C}" type="presParOf" srcId="{FDCF25D0-1C00-49FE-9208-5662AE972984}" destId="{455E2BE9-02AD-4E75-851C-2AFC778507E1}" srcOrd="3" destOrd="0" presId="urn:microsoft.com/office/officeart/2005/8/layout/gear1"/>
    <dgm:cxn modelId="{C315D1C2-F3D5-40AA-B65B-28A5F8CAD71E}" type="presParOf" srcId="{FDCF25D0-1C00-49FE-9208-5662AE972984}" destId="{1CEA484A-466F-4682-A615-B19EFA2C3F6F}" srcOrd="4" destOrd="0" presId="urn:microsoft.com/office/officeart/2005/8/layout/gear1"/>
    <dgm:cxn modelId="{200B83B9-5E5F-4CC8-A380-D47B430C5876}" type="presParOf" srcId="{FDCF25D0-1C00-49FE-9208-5662AE972984}" destId="{72D8A5B9-1E46-4F7D-B845-4549977B5848}" srcOrd="5" destOrd="0" presId="urn:microsoft.com/office/officeart/2005/8/layout/gear1"/>
    <dgm:cxn modelId="{53D506D0-323D-495A-B468-51B748B94DF4}" type="presParOf" srcId="{FDCF25D0-1C00-49FE-9208-5662AE972984}" destId="{B82DE257-0352-4A6A-81E0-41A2DA73BFB4}" srcOrd="6" destOrd="0" presId="urn:microsoft.com/office/officeart/2005/8/layout/gear1"/>
    <dgm:cxn modelId="{94079B45-F63C-45D2-BB9C-AF2FE5AD38DF}" type="presParOf" srcId="{FDCF25D0-1C00-49FE-9208-5662AE972984}" destId="{EF3C16F2-087B-4363-AAD7-36DF1B66D2EF}" srcOrd="7" destOrd="0" presId="urn:microsoft.com/office/officeart/2005/8/layout/gear1"/>
    <dgm:cxn modelId="{C0DFE8D9-85A5-4F82-B5E8-11A698C956BC}" type="presParOf" srcId="{FDCF25D0-1C00-49FE-9208-5662AE972984}" destId="{518096CE-C205-4156-837C-12333D701F0F}" srcOrd="8" destOrd="0" presId="urn:microsoft.com/office/officeart/2005/8/layout/gear1"/>
    <dgm:cxn modelId="{56375F77-8E86-4033-91D0-6DE79665B6FD}" type="presParOf" srcId="{FDCF25D0-1C00-49FE-9208-5662AE972984}" destId="{A4017C3E-BAE8-467E-BC42-F9450D17F504}" srcOrd="9" destOrd="0" presId="urn:microsoft.com/office/officeart/2005/8/layout/gear1"/>
    <dgm:cxn modelId="{24B0FF6C-1CA9-4715-B092-C9DB7D7902C7}" type="presParOf" srcId="{FDCF25D0-1C00-49FE-9208-5662AE972984}" destId="{6C9D8C73-C2F2-42B9-83A8-87D638B85D6B}" srcOrd="10" destOrd="0" presId="urn:microsoft.com/office/officeart/2005/8/layout/gear1"/>
    <dgm:cxn modelId="{55982F3B-90C5-42E8-AFCA-4ABF7FB78B40}" type="presParOf" srcId="{FDCF25D0-1C00-49FE-9208-5662AE972984}" destId="{D5B58DE2-C0B2-4E5A-A8C8-81E864C20A6E}" srcOrd="11" destOrd="0" presId="urn:microsoft.com/office/officeart/2005/8/layout/gear1"/>
    <dgm:cxn modelId="{A63D51FF-FE30-49EF-B57D-39266807BCCD}" type="presParOf" srcId="{FDCF25D0-1C00-49FE-9208-5662AE972984}" destId="{48FDCF73-1C25-4AB6-AC2A-7DB508EE0C9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53E42D-0CAC-46FB-AF7F-2D36DD60D8B2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ABD42FA-C71C-40F5-85A4-CF961AAEDAB8}">
      <dgm:prSet phldrT="[Text]"/>
      <dgm:spPr/>
      <dgm:t>
        <a:bodyPr/>
        <a:lstStyle/>
        <a:p>
          <a:r>
            <a:rPr lang="en-US" dirty="0" err="1"/>
            <a:t>WebPages</a:t>
          </a:r>
          <a:endParaRPr lang="en-US" dirty="0"/>
        </a:p>
      </dgm:t>
    </dgm:pt>
    <dgm:pt modelId="{039E820B-3192-4062-9A52-BE448F9ABB05}" type="parTrans" cxnId="{06B28260-C192-4954-8BB0-97694D792B7F}">
      <dgm:prSet/>
      <dgm:spPr/>
      <dgm:t>
        <a:bodyPr/>
        <a:lstStyle/>
        <a:p>
          <a:endParaRPr lang="en-US"/>
        </a:p>
      </dgm:t>
    </dgm:pt>
    <dgm:pt modelId="{7AFD2002-B03C-4035-AA3A-E2CD035EC29B}" type="sibTrans" cxnId="{06B28260-C192-4954-8BB0-97694D792B7F}">
      <dgm:prSet/>
      <dgm:spPr/>
      <dgm:t>
        <a:bodyPr/>
        <a:lstStyle/>
        <a:p>
          <a:endParaRPr lang="en-US"/>
        </a:p>
      </dgm:t>
    </dgm:pt>
    <dgm:pt modelId="{0B5F5227-133B-4B43-AFD4-B6F2A7CA7114}" type="pres">
      <dgm:prSet presAssocID="{6B53E42D-0CAC-46FB-AF7F-2D36DD60D8B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10D2C19-4703-4C47-924D-28F8E18C7C0D}" type="pres">
      <dgm:prSet presAssocID="{8ABD42FA-C71C-40F5-85A4-CF961AAEDAB8}" presName="gear1" presStyleLbl="node1" presStyleIdx="0" presStyleCnt="1" custScaleX="54830" custScaleY="62039" custLinFactNeighborX="80220" custLinFactNeighborY="-28214">
        <dgm:presLayoutVars>
          <dgm:chMax val="1"/>
          <dgm:bulletEnabled val="1"/>
        </dgm:presLayoutVars>
      </dgm:prSet>
      <dgm:spPr/>
    </dgm:pt>
    <dgm:pt modelId="{CD3F338C-59D7-469B-AF6E-4A3A289C2AFD}" type="pres">
      <dgm:prSet presAssocID="{8ABD42FA-C71C-40F5-85A4-CF961AAEDAB8}" presName="gear1srcNode" presStyleLbl="node1" presStyleIdx="0" presStyleCnt="1"/>
      <dgm:spPr/>
    </dgm:pt>
    <dgm:pt modelId="{201E2218-BE61-4587-8B8E-1878C56D556E}" type="pres">
      <dgm:prSet presAssocID="{8ABD42FA-C71C-40F5-85A4-CF961AAEDAB8}" presName="gear1dstNode" presStyleLbl="node1" presStyleIdx="0" presStyleCnt="1"/>
      <dgm:spPr/>
    </dgm:pt>
    <dgm:pt modelId="{9BB47BA3-613B-4B6F-9E54-C53355B907AA}" type="pres">
      <dgm:prSet presAssocID="{7AFD2002-B03C-4035-AA3A-E2CD035EC29B}" presName="connector1" presStyleLbl="sibTrans2D1" presStyleIdx="0" presStyleCnt="1" custScaleX="45043" custScaleY="70481" custLinFactNeighborX="56125" custLinFactNeighborY="-13706"/>
      <dgm:spPr/>
    </dgm:pt>
  </dgm:ptLst>
  <dgm:cxnLst>
    <dgm:cxn modelId="{06B28260-C192-4954-8BB0-97694D792B7F}" srcId="{6B53E42D-0CAC-46FB-AF7F-2D36DD60D8B2}" destId="{8ABD42FA-C71C-40F5-85A4-CF961AAEDAB8}" srcOrd="0" destOrd="0" parTransId="{039E820B-3192-4062-9A52-BE448F9ABB05}" sibTransId="{7AFD2002-B03C-4035-AA3A-E2CD035EC29B}"/>
    <dgm:cxn modelId="{9B248A61-4AED-4BDF-8533-3C19BE4BFF47}" type="presOf" srcId="{7AFD2002-B03C-4035-AA3A-E2CD035EC29B}" destId="{9BB47BA3-613B-4B6F-9E54-C53355B907AA}" srcOrd="0" destOrd="0" presId="urn:microsoft.com/office/officeart/2005/8/layout/gear1"/>
    <dgm:cxn modelId="{A84C6B9F-CC47-4EDE-831B-0EB2A44EF275}" type="presOf" srcId="{8ABD42FA-C71C-40F5-85A4-CF961AAEDAB8}" destId="{CD3F338C-59D7-469B-AF6E-4A3A289C2AFD}" srcOrd="1" destOrd="0" presId="urn:microsoft.com/office/officeart/2005/8/layout/gear1"/>
    <dgm:cxn modelId="{D02972C7-BA8C-422C-AAB2-BFAEBC7F10BD}" type="presOf" srcId="{8ABD42FA-C71C-40F5-85A4-CF961AAEDAB8}" destId="{810D2C19-4703-4C47-924D-28F8E18C7C0D}" srcOrd="0" destOrd="0" presId="urn:microsoft.com/office/officeart/2005/8/layout/gear1"/>
    <dgm:cxn modelId="{2FBCB0D8-7F55-4614-AA49-BE33168C8930}" type="presOf" srcId="{8ABD42FA-C71C-40F5-85A4-CF961AAEDAB8}" destId="{201E2218-BE61-4587-8B8E-1878C56D556E}" srcOrd="2" destOrd="0" presId="urn:microsoft.com/office/officeart/2005/8/layout/gear1"/>
    <dgm:cxn modelId="{017F66EC-C14E-4C72-B301-6A5E46B765A0}" type="presOf" srcId="{6B53E42D-0CAC-46FB-AF7F-2D36DD60D8B2}" destId="{0B5F5227-133B-4B43-AFD4-B6F2A7CA7114}" srcOrd="0" destOrd="0" presId="urn:microsoft.com/office/officeart/2005/8/layout/gear1"/>
    <dgm:cxn modelId="{BF8C6D7F-A613-45AE-8A8A-2C0A7BFC65F1}" type="presParOf" srcId="{0B5F5227-133B-4B43-AFD4-B6F2A7CA7114}" destId="{810D2C19-4703-4C47-924D-28F8E18C7C0D}" srcOrd="0" destOrd="0" presId="urn:microsoft.com/office/officeart/2005/8/layout/gear1"/>
    <dgm:cxn modelId="{42273FD2-4713-482A-BCB4-CBBFA40E98BD}" type="presParOf" srcId="{0B5F5227-133B-4B43-AFD4-B6F2A7CA7114}" destId="{CD3F338C-59D7-469B-AF6E-4A3A289C2AFD}" srcOrd="1" destOrd="0" presId="urn:microsoft.com/office/officeart/2005/8/layout/gear1"/>
    <dgm:cxn modelId="{FEBEA314-9CAA-4831-9DBC-73025C9A4916}" type="presParOf" srcId="{0B5F5227-133B-4B43-AFD4-B6F2A7CA7114}" destId="{201E2218-BE61-4587-8B8E-1878C56D556E}" srcOrd="2" destOrd="0" presId="urn:microsoft.com/office/officeart/2005/8/layout/gear1"/>
    <dgm:cxn modelId="{FD280572-AA01-43D5-A809-C2BEB97318E4}" type="presParOf" srcId="{0B5F5227-133B-4B43-AFD4-B6F2A7CA7114}" destId="{9BB47BA3-613B-4B6F-9E54-C53355B907AA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8CEFE6-5272-4998-BFDF-0B473C040E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9D472F-FF5B-41AD-ACC3-CF4F47B6A017}">
      <dgm:prSet phldrT="[Text]"/>
      <dgm:spPr/>
      <dgm:t>
        <a:bodyPr/>
        <a:lstStyle/>
        <a:p>
          <a:r>
            <a:rPr lang="en-US" dirty="0"/>
            <a:t>Maintainers: Those who created the project</a:t>
          </a:r>
        </a:p>
      </dgm:t>
    </dgm:pt>
    <dgm:pt modelId="{7E6CFD6F-F7EC-4B3A-AC7E-CC7F11213D7F}" type="parTrans" cxnId="{4C59839F-8500-4B66-9209-DA7914DC46A0}">
      <dgm:prSet/>
      <dgm:spPr/>
      <dgm:t>
        <a:bodyPr/>
        <a:lstStyle/>
        <a:p>
          <a:endParaRPr lang="en-US"/>
        </a:p>
      </dgm:t>
    </dgm:pt>
    <dgm:pt modelId="{D28062BC-8415-44AF-AE38-E3ACEF13038B}" type="sibTrans" cxnId="{4C59839F-8500-4B66-9209-DA7914DC46A0}">
      <dgm:prSet/>
      <dgm:spPr/>
      <dgm:t>
        <a:bodyPr/>
        <a:lstStyle/>
        <a:p>
          <a:endParaRPr lang="en-US"/>
        </a:p>
      </dgm:t>
    </dgm:pt>
    <dgm:pt modelId="{23E5D687-8172-4210-8B2D-50710A6F5AAA}">
      <dgm:prSet phldrT="[Text]"/>
      <dgm:spPr/>
      <dgm:t>
        <a:bodyPr/>
        <a:lstStyle/>
        <a:p>
          <a:r>
            <a:rPr lang="en-US" dirty="0"/>
            <a:t>Contributors: Those who contribute to the project</a:t>
          </a:r>
        </a:p>
      </dgm:t>
    </dgm:pt>
    <dgm:pt modelId="{0A89DBB4-9D49-4D9F-AB2D-987CDAEE130F}" type="parTrans" cxnId="{E043C725-ACC0-4496-B39B-75294D392F25}">
      <dgm:prSet/>
      <dgm:spPr/>
      <dgm:t>
        <a:bodyPr/>
        <a:lstStyle/>
        <a:p>
          <a:endParaRPr lang="en-US"/>
        </a:p>
      </dgm:t>
    </dgm:pt>
    <dgm:pt modelId="{EE02C776-CEE9-423B-88F1-7130BE1C00A5}" type="sibTrans" cxnId="{E043C725-ACC0-4496-B39B-75294D392F25}">
      <dgm:prSet/>
      <dgm:spPr/>
      <dgm:t>
        <a:bodyPr/>
        <a:lstStyle/>
        <a:p>
          <a:endParaRPr lang="en-US"/>
        </a:p>
      </dgm:t>
    </dgm:pt>
    <dgm:pt modelId="{85016F33-76FD-4929-B52A-8C0336FA2A25}">
      <dgm:prSet/>
      <dgm:spPr/>
      <dgm:t>
        <a:bodyPr/>
        <a:lstStyle/>
        <a:p>
          <a:r>
            <a:rPr lang="en-US" dirty="0"/>
            <a:t>Creators:  Those who actively manage the entire project</a:t>
          </a:r>
        </a:p>
      </dgm:t>
    </dgm:pt>
    <dgm:pt modelId="{1D725EC5-AE16-4C31-9324-D7F18D163829}" type="parTrans" cxnId="{5F640429-8DFE-4EDC-8380-919DE7C407CE}">
      <dgm:prSet/>
      <dgm:spPr/>
      <dgm:t>
        <a:bodyPr/>
        <a:lstStyle/>
        <a:p>
          <a:endParaRPr lang="en-US"/>
        </a:p>
      </dgm:t>
    </dgm:pt>
    <dgm:pt modelId="{681C232C-2D87-4D2B-BF3E-4EBF05CEE053}" type="sibTrans" cxnId="{5F640429-8DFE-4EDC-8380-919DE7C407CE}">
      <dgm:prSet/>
      <dgm:spPr/>
      <dgm:t>
        <a:bodyPr/>
        <a:lstStyle/>
        <a:p>
          <a:endParaRPr lang="en-US"/>
        </a:p>
      </dgm:t>
    </dgm:pt>
    <dgm:pt modelId="{26ECC137-327E-45E2-83FE-156B5E57317A}">
      <dgm:prSet phldrT="[Text]"/>
      <dgm:spPr/>
      <dgm:t>
        <a:bodyPr/>
        <a:lstStyle/>
        <a:p>
          <a:r>
            <a:rPr lang="en-US" dirty="0"/>
            <a:t>User: Those who use the project, including developers and nontechnical customers</a:t>
          </a:r>
        </a:p>
      </dgm:t>
    </dgm:pt>
    <dgm:pt modelId="{C0176E9C-FF6D-413B-A6E6-9E34F17218F3}" type="parTrans" cxnId="{C8FCCC92-E417-4C34-8CFB-F5ABDBFC9516}">
      <dgm:prSet/>
      <dgm:spPr/>
      <dgm:t>
        <a:bodyPr/>
        <a:lstStyle/>
        <a:p>
          <a:endParaRPr lang="en-US"/>
        </a:p>
      </dgm:t>
    </dgm:pt>
    <dgm:pt modelId="{3348B55D-7BA4-463C-8404-DDA1FD27CACB}" type="sibTrans" cxnId="{C8FCCC92-E417-4C34-8CFB-F5ABDBFC9516}">
      <dgm:prSet/>
      <dgm:spPr/>
      <dgm:t>
        <a:bodyPr/>
        <a:lstStyle/>
        <a:p>
          <a:endParaRPr lang="en-US"/>
        </a:p>
      </dgm:t>
    </dgm:pt>
    <dgm:pt modelId="{BD273B5A-3160-424A-B5C5-58652BACE095}">
      <dgm:prSet phldrT="[Text]"/>
      <dgm:spPr/>
      <dgm:t>
        <a:bodyPr/>
        <a:lstStyle/>
        <a:p>
          <a:r>
            <a:rPr lang="en-US" dirty="0"/>
            <a:t>Working group: A collection of contributors split into domain-specific groups to focus on a discussion or activity around a specific subject area</a:t>
          </a:r>
        </a:p>
      </dgm:t>
    </dgm:pt>
    <dgm:pt modelId="{68843366-51A4-4D62-9ADB-43ADBE512F8A}" type="parTrans" cxnId="{F216A4DD-B874-4EB7-ACF3-EDE2C0E90851}">
      <dgm:prSet/>
      <dgm:spPr/>
      <dgm:t>
        <a:bodyPr/>
        <a:lstStyle/>
        <a:p>
          <a:endParaRPr lang="en-US"/>
        </a:p>
      </dgm:t>
    </dgm:pt>
    <dgm:pt modelId="{BE513979-3263-48D0-8AE8-727DA7835FAC}" type="sibTrans" cxnId="{F216A4DD-B874-4EB7-ACF3-EDE2C0E90851}">
      <dgm:prSet/>
      <dgm:spPr/>
      <dgm:t>
        <a:bodyPr/>
        <a:lstStyle/>
        <a:p>
          <a:endParaRPr lang="en-US"/>
        </a:p>
      </dgm:t>
    </dgm:pt>
    <dgm:pt modelId="{7F7FD85F-9C38-4DBD-8229-C41992BBC04A}">
      <dgm:prSet phldrT="[Text]"/>
      <dgm:spPr/>
      <dgm:t>
        <a:bodyPr/>
        <a:lstStyle/>
        <a:p>
          <a:r>
            <a:rPr lang="en-US" dirty="0"/>
            <a:t>Sponsor: Those who contribute financial support to the project</a:t>
          </a:r>
        </a:p>
      </dgm:t>
    </dgm:pt>
    <dgm:pt modelId="{E4BB12E9-B827-4322-BCE5-AA2A91C500A5}" type="parTrans" cxnId="{4D766327-85F0-4F94-A4E2-6C1AFF9EEA15}">
      <dgm:prSet/>
      <dgm:spPr/>
      <dgm:t>
        <a:bodyPr/>
        <a:lstStyle/>
        <a:p>
          <a:endParaRPr lang="en-US"/>
        </a:p>
      </dgm:t>
    </dgm:pt>
    <dgm:pt modelId="{975BDB22-A0F4-41F5-8B14-66D3DE7A9EC4}" type="sibTrans" cxnId="{4D766327-85F0-4F94-A4E2-6C1AFF9EEA15}">
      <dgm:prSet/>
      <dgm:spPr/>
      <dgm:t>
        <a:bodyPr/>
        <a:lstStyle/>
        <a:p>
          <a:endParaRPr lang="en-US"/>
        </a:p>
      </dgm:t>
    </dgm:pt>
    <dgm:pt modelId="{681ED970-EFC3-4851-9CA6-2FCE94786F67}" type="pres">
      <dgm:prSet presAssocID="{5B8CEFE6-5272-4998-BFDF-0B473C040E35}" presName="linear" presStyleCnt="0">
        <dgm:presLayoutVars>
          <dgm:animLvl val="lvl"/>
          <dgm:resizeHandles val="exact"/>
        </dgm:presLayoutVars>
      </dgm:prSet>
      <dgm:spPr/>
    </dgm:pt>
    <dgm:pt modelId="{626FC153-3203-44AB-841A-10E7454860C5}" type="pres">
      <dgm:prSet presAssocID="{939D472F-FF5B-41AD-ACC3-CF4F47B6A01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BFDD4C7-A38D-4FF6-B329-D05B7F6E9ED4}" type="pres">
      <dgm:prSet presAssocID="{D28062BC-8415-44AF-AE38-E3ACEF13038B}" presName="spacer" presStyleCnt="0"/>
      <dgm:spPr/>
    </dgm:pt>
    <dgm:pt modelId="{A29D4A56-050A-47A1-B9CE-8536C698A624}" type="pres">
      <dgm:prSet presAssocID="{85016F33-76FD-4929-B52A-8C0336FA2A2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36F8573-98E0-4978-B046-64CA82EFC3C7}" type="pres">
      <dgm:prSet presAssocID="{681C232C-2D87-4D2B-BF3E-4EBF05CEE053}" presName="spacer" presStyleCnt="0"/>
      <dgm:spPr/>
    </dgm:pt>
    <dgm:pt modelId="{01C90FB4-8F71-4E02-8F97-F7C4F25B58A7}" type="pres">
      <dgm:prSet presAssocID="{23E5D687-8172-4210-8B2D-50710A6F5AA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DEB0C76-29C5-4B81-AF85-C99B1B46DCAE}" type="pres">
      <dgm:prSet presAssocID="{EE02C776-CEE9-423B-88F1-7130BE1C00A5}" presName="spacer" presStyleCnt="0"/>
      <dgm:spPr/>
    </dgm:pt>
    <dgm:pt modelId="{79FB3846-1B68-47D6-A32A-441D45A06639}" type="pres">
      <dgm:prSet presAssocID="{26ECC137-327E-45E2-83FE-156B5E57317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F9B25A9-8779-4B89-BCC9-52274088BFD6}" type="pres">
      <dgm:prSet presAssocID="{3348B55D-7BA4-463C-8404-DDA1FD27CACB}" presName="spacer" presStyleCnt="0"/>
      <dgm:spPr/>
    </dgm:pt>
    <dgm:pt modelId="{ACD5E0DD-0AEF-4FDB-8827-2DDC25A790D2}" type="pres">
      <dgm:prSet presAssocID="{BD273B5A-3160-424A-B5C5-58652BACE09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EB07BFD-1E08-4BAB-A88E-64716072618E}" type="pres">
      <dgm:prSet presAssocID="{BE513979-3263-48D0-8AE8-727DA7835FAC}" presName="spacer" presStyleCnt="0"/>
      <dgm:spPr/>
    </dgm:pt>
    <dgm:pt modelId="{20692E06-4746-402D-8D57-771279C214F2}" type="pres">
      <dgm:prSet presAssocID="{7F7FD85F-9C38-4DBD-8229-C41992BBC04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043C725-ACC0-4496-B39B-75294D392F25}" srcId="{5B8CEFE6-5272-4998-BFDF-0B473C040E35}" destId="{23E5D687-8172-4210-8B2D-50710A6F5AAA}" srcOrd="2" destOrd="0" parTransId="{0A89DBB4-9D49-4D9F-AB2D-987CDAEE130F}" sibTransId="{EE02C776-CEE9-423B-88F1-7130BE1C00A5}"/>
    <dgm:cxn modelId="{4D766327-85F0-4F94-A4E2-6C1AFF9EEA15}" srcId="{5B8CEFE6-5272-4998-BFDF-0B473C040E35}" destId="{7F7FD85F-9C38-4DBD-8229-C41992BBC04A}" srcOrd="5" destOrd="0" parTransId="{E4BB12E9-B827-4322-BCE5-AA2A91C500A5}" sibTransId="{975BDB22-A0F4-41F5-8B14-66D3DE7A9EC4}"/>
    <dgm:cxn modelId="{F9574128-68BF-4381-A3E6-A213A85312FD}" type="presOf" srcId="{BD273B5A-3160-424A-B5C5-58652BACE095}" destId="{ACD5E0DD-0AEF-4FDB-8827-2DDC25A790D2}" srcOrd="0" destOrd="0" presId="urn:microsoft.com/office/officeart/2005/8/layout/vList2"/>
    <dgm:cxn modelId="{5F640429-8DFE-4EDC-8380-919DE7C407CE}" srcId="{5B8CEFE6-5272-4998-BFDF-0B473C040E35}" destId="{85016F33-76FD-4929-B52A-8C0336FA2A25}" srcOrd="1" destOrd="0" parTransId="{1D725EC5-AE16-4C31-9324-D7F18D163829}" sibTransId="{681C232C-2D87-4D2B-BF3E-4EBF05CEE053}"/>
    <dgm:cxn modelId="{96FBF72F-DB69-4FE1-93DD-AFE2A37AB1E7}" type="presOf" srcId="{5B8CEFE6-5272-4998-BFDF-0B473C040E35}" destId="{681ED970-EFC3-4851-9CA6-2FCE94786F67}" srcOrd="0" destOrd="0" presId="urn:microsoft.com/office/officeart/2005/8/layout/vList2"/>
    <dgm:cxn modelId="{8C36B65D-9886-4DC8-B6D2-5620FEB39F3A}" type="presOf" srcId="{939D472F-FF5B-41AD-ACC3-CF4F47B6A017}" destId="{626FC153-3203-44AB-841A-10E7454860C5}" srcOrd="0" destOrd="0" presId="urn:microsoft.com/office/officeart/2005/8/layout/vList2"/>
    <dgm:cxn modelId="{784EA567-322C-4C2E-8536-4D4E775046A0}" type="presOf" srcId="{7F7FD85F-9C38-4DBD-8229-C41992BBC04A}" destId="{20692E06-4746-402D-8D57-771279C214F2}" srcOrd="0" destOrd="0" presId="urn:microsoft.com/office/officeart/2005/8/layout/vList2"/>
    <dgm:cxn modelId="{4AA7294A-FD59-4375-84F7-499B418A76EE}" type="presOf" srcId="{26ECC137-327E-45E2-83FE-156B5E57317A}" destId="{79FB3846-1B68-47D6-A32A-441D45A06639}" srcOrd="0" destOrd="0" presId="urn:microsoft.com/office/officeart/2005/8/layout/vList2"/>
    <dgm:cxn modelId="{C8FCCC92-E417-4C34-8CFB-F5ABDBFC9516}" srcId="{5B8CEFE6-5272-4998-BFDF-0B473C040E35}" destId="{26ECC137-327E-45E2-83FE-156B5E57317A}" srcOrd="3" destOrd="0" parTransId="{C0176E9C-FF6D-413B-A6E6-9E34F17218F3}" sibTransId="{3348B55D-7BA4-463C-8404-DDA1FD27CACB}"/>
    <dgm:cxn modelId="{737F869E-2793-4777-AC6E-10BA3863C614}" type="presOf" srcId="{23E5D687-8172-4210-8B2D-50710A6F5AAA}" destId="{01C90FB4-8F71-4E02-8F97-F7C4F25B58A7}" srcOrd="0" destOrd="0" presId="urn:microsoft.com/office/officeart/2005/8/layout/vList2"/>
    <dgm:cxn modelId="{4C59839F-8500-4B66-9209-DA7914DC46A0}" srcId="{5B8CEFE6-5272-4998-BFDF-0B473C040E35}" destId="{939D472F-FF5B-41AD-ACC3-CF4F47B6A017}" srcOrd="0" destOrd="0" parTransId="{7E6CFD6F-F7EC-4B3A-AC7E-CC7F11213D7F}" sibTransId="{D28062BC-8415-44AF-AE38-E3ACEF13038B}"/>
    <dgm:cxn modelId="{F216A4DD-B874-4EB7-ACF3-EDE2C0E90851}" srcId="{5B8CEFE6-5272-4998-BFDF-0B473C040E35}" destId="{BD273B5A-3160-424A-B5C5-58652BACE095}" srcOrd="4" destOrd="0" parTransId="{68843366-51A4-4D62-9ADB-43ADBE512F8A}" sibTransId="{BE513979-3263-48D0-8AE8-727DA7835FAC}"/>
    <dgm:cxn modelId="{AECB6BF3-5A41-40D4-9B10-8D052DD7CAF8}" type="presOf" srcId="{85016F33-76FD-4929-B52A-8C0336FA2A25}" destId="{A29D4A56-050A-47A1-B9CE-8536C698A624}" srcOrd="0" destOrd="0" presId="urn:microsoft.com/office/officeart/2005/8/layout/vList2"/>
    <dgm:cxn modelId="{2E1223F7-7C80-4B37-AD31-0A0002CB4F41}" type="presParOf" srcId="{681ED970-EFC3-4851-9CA6-2FCE94786F67}" destId="{626FC153-3203-44AB-841A-10E7454860C5}" srcOrd="0" destOrd="0" presId="urn:microsoft.com/office/officeart/2005/8/layout/vList2"/>
    <dgm:cxn modelId="{C4280920-4CE2-4ECF-93AF-CE9B4241F00F}" type="presParOf" srcId="{681ED970-EFC3-4851-9CA6-2FCE94786F67}" destId="{5BFDD4C7-A38D-4FF6-B329-D05B7F6E9ED4}" srcOrd="1" destOrd="0" presId="urn:microsoft.com/office/officeart/2005/8/layout/vList2"/>
    <dgm:cxn modelId="{713DDD27-866E-4A1E-A7C9-CA0C1685B42B}" type="presParOf" srcId="{681ED970-EFC3-4851-9CA6-2FCE94786F67}" destId="{A29D4A56-050A-47A1-B9CE-8536C698A624}" srcOrd="2" destOrd="0" presId="urn:microsoft.com/office/officeart/2005/8/layout/vList2"/>
    <dgm:cxn modelId="{938290EE-ECF7-4A8C-A1B5-4C72E35B0415}" type="presParOf" srcId="{681ED970-EFC3-4851-9CA6-2FCE94786F67}" destId="{A36F8573-98E0-4978-B046-64CA82EFC3C7}" srcOrd="3" destOrd="0" presId="urn:microsoft.com/office/officeart/2005/8/layout/vList2"/>
    <dgm:cxn modelId="{EE15901B-2793-4BBC-BC49-BF0A5FBF64CF}" type="presParOf" srcId="{681ED970-EFC3-4851-9CA6-2FCE94786F67}" destId="{01C90FB4-8F71-4E02-8F97-F7C4F25B58A7}" srcOrd="4" destOrd="0" presId="urn:microsoft.com/office/officeart/2005/8/layout/vList2"/>
    <dgm:cxn modelId="{B500A102-3A0A-4D7F-A88E-A2ABF6AECCA7}" type="presParOf" srcId="{681ED970-EFC3-4851-9CA6-2FCE94786F67}" destId="{6DEB0C76-29C5-4B81-AF85-C99B1B46DCAE}" srcOrd="5" destOrd="0" presId="urn:microsoft.com/office/officeart/2005/8/layout/vList2"/>
    <dgm:cxn modelId="{18B290C9-3488-4C89-9BEE-8694C69D0C37}" type="presParOf" srcId="{681ED970-EFC3-4851-9CA6-2FCE94786F67}" destId="{79FB3846-1B68-47D6-A32A-441D45A06639}" srcOrd="6" destOrd="0" presId="urn:microsoft.com/office/officeart/2005/8/layout/vList2"/>
    <dgm:cxn modelId="{4337B54A-5D2B-495A-B976-5B51A7EA3883}" type="presParOf" srcId="{681ED970-EFC3-4851-9CA6-2FCE94786F67}" destId="{5F9B25A9-8779-4B89-BCC9-52274088BFD6}" srcOrd="7" destOrd="0" presId="urn:microsoft.com/office/officeart/2005/8/layout/vList2"/>
    <dgm:cxn modelId="{0DED56D9-900D-44A3-9D76-1095DDF4E0F0}" type="presParOf" srcId="{681ED970-EFC3-4851-9CA6-2FCE94786F67}" destId="{ACD5E0DD-0AEF-4FDB-8827-2DDC25A790D2}" srcOrd="8" destOrd="0" presId="urn:microsoft.com/office/officeart/2005/8/layout/vList2"/>
    <dgm:cxn modelId="{B6095CCA-869C-4ABA-A153-AA606028D77F}" type="presParOf" srcId="{681ED970-EFC3-4851-9CA6-2FCE94786F67}" destId="{5EB07BFD-1E08-4BAB-A88E-64716072618E}" srcOrd="9" destOrd="0" presId="urn:microsoft.com/office/officeart/2005/8/layout/vList2"/>
    <dgm:cxn modelId="{AA2D198D-6C1C-4CAA-9536-2D74A53C9FDB}" type="presParOf" srcId="{681ED970-EFC3-4851-9CA6-2FCE94786F67}" destId="{20692E06-4746-402D-8D57-771279C214F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8CEFE6-5272-4998-BFDF-0B473C040E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9D472F-FF5B-41AD-ACC3-CF4F47B6A017}">
      <dgm:prSet phldrT="[Text]"/>
      <dgm:spPr/>
      <dgm:t>
        <a:bodyPr/>
        <a:lstStyle/>
        <a:p>
          <a:r>
            <a:rPr lang="en-US" dirty="0"/>
            <a:t>License: Legal document explains how and to what extent the project can be freely used, modified, and shared</a:t>
          </a:r>
        </a:p>
      </dgm:t>
    </dgm:pt>
    <dgm:pt modelId="{7E6CFD6F-F7EC-4B3A-AC7E-CC7F11213D7F}" type="parTrans" cxnId="{4C59839F-8500-4B66-9209-DA7914DC46A0}">
      <dgm:prSet/>
      <dgm:spPr/>
      <dgm:t>
        <a:bodyPr/>
        <a:lstStyle/>
        <a:p>
          <a:endParaRPr lang="en-US"/>
        </a:p>
      </dgm:t>
    </dgm:pt>
    <dgm:pt modelId="{D28062BC-8415-44AF-AE38-E3ACEF13038B}" type="sibTrans" cxnId="{4C59839F-8500-4B66-9209-DA7914DC46A0}">
      <dgm:prSet/>
      <dgm:spPr/>
      <dgm:t>
        <a:bodyPr/>
        <a:lstStyle/>
        <a:p>
          <a:endParaRPr lang="en-US"/>
        </a:p>
      </dgm:t>
    </dgm:pt>
    <dgm:pt modelId="{23E5D687-8172-4210-8B2D-50710A6F5AAA}">
      <dgm:prSet phldrT="[Text]"/>
      <dgm:spPr/>
      <dgm:t>
        <a:bodyPr/>
        <a:lstStyle/>
        <a:p>
          <a:r>
            <a:rPr lang="en-US" dirty="0"/>
            <a:t>README: This file introduces your project to newcomers</a:t>
          </a:r>
        </a:p>
      </dgm:t>
    </dgm:pt>
    <dgm:pt modelId="{0A89DBB4-9D49-4D9F-AB2D-987CDAEE130F}" type="parTrans" cxnId="{E043C725-ACC0-4496-B39B-75294D392F25}">
      <dgm:prSet/>
      <dgm:spPr/>
      <dgm:t>
        <a:bodyPr/>
        <a:lstStyle/>
        <a:p>
          <a:endParaRPr lang="en-US"/>
        </a:p>
      </dgm:t>
    </dgm:pt>
    <dgm:pt modelId="{EE02C776-CEE9-423B-88F1-7130BE1C00A5}" type="sibTrans" cxnId="{E043C725-ACC0-4496-B39B-75294D392F25}">
      <dgm:prSet/>
      <dgm:spPr/>
      <dgm:t>
        <a:bodyPr/>
        <a:lstStyle/>
        <a:p>
          <a:endParaRPr lang="en-US"/>
        </a:p>
      </dgm:t>
    </dgm:pt>
    <dgm:pt modelId="{85016F33-76FD-4929-B52A-8C0336FA2A25}">
      <dgm:prSet/>
      <dgm:spPr/>
      <dgm:t>
        <a:bodyPr/>
        <a:lstStyle/>
        <a:p>
          <a:r>
            <a:rPr lang="en-US" dirty="0"/>
            <a:t>Code of conduct: Document outlines the rules, norms, acceptable practices, and responsibilities of anyone who decides to participate in the project in any way</a:t>
          </a:r>
        </a:p>
      </dgm:t>
    </dgm:pt>
    <dgm:pt modelId="{1D725EC5-AE16-4C31-9324-D7F18D163829}" type="parTrans" cxnId="{5F640429-8DFE-4EDC-8380-919DE7C407CE}">
      <dgm:prSet/>
      <dgm:spPr/>
      <dgm:t>
        <a:bodyPr/>
        <a:lstStyle/>
        <a:p>
          <a:endParaRPr lang="en-US"/>
        </a:p>
      </dgm:t>
    </dgm:pt>
    <dgm:pt modelId="{681C232C-2D87-4D2B-BF3E-4EBF05CEE053}" type="sibTrans" cxnId="{5F640429-8DFE-4EDC-8380-919DE7C407CE}">
      <dgm:prSet/>
      <dgm:spPr/>
      <dgm:t>
        <a:bodyPr/>
        <a:lstStyle/>
        <a:p>
          <a:endParaRPr lang="en-US"/>
        </a:p>
      </dgm:t>
    </dgm:pt>
    <dgm:pt modelId="{26ECC137-327E-45E2-83FE-156B5E57317A}">
      <dgm:prSet phldrT="[Text]"/>
      <dgm:spPr/>
      <dgm:t>
        <a:bodyPr/>
        <a:lstStyle/>
        <a:p>
          <a:r>
            <a:rPr lang="en-US" dirty="0"/>
            <a:t>Documentation: This is a file or directory containing all documentation resources for the project, including guides, API references, tutorials, and so on.</a:t>
          </a:r>
        </a:p>
      </dgm:t>
    </dgm:pt>
    <dgm:pt modelId="{C0176E9C-FF6D-413B-A6E6-9E34F17218F3}" type="parTrans" cxnId="{C8FCCC92-E417-4C34-8CFB-F5ABDBFC9516}">
      <dgm:prSet/>
      <dgm:spPr/>
      <dgm:t>
        <a:bodyPr/>
        <a:lstStyle/>
        <a:p>
          <a:endParaRPr lang="en-US"/>
        </a:p>
      </dgm:t>
    </dgm:pt>
    <dgm:pt modelId="{3348B55D-7BA4-463C-8404-DDA1FD27CACB}" type="sibTrans" cxnId="{C8FCCC92-E417-4C34-8CFB-F5ABDBFC9516}">
      <dgm:prSet/>
      <dgm:spPr/>
      <dgm:t>
        <a:bodyPr/>
        <a:lstStyle/>
        <a:p>
          <a:endParaRPr lang="en-US"/>
        </a:p>
      </dgm:t>
    </dgm:pt>
    <dgm:pt modelId="{BD273B5A-3160-424A-B5C5-58652BACE095}">
      <dgm:prSet phldrT="[Text]"/>
      <dgm:spPr/>
      <dgm:t>
        <a:bodyPr/>
        <a:lstStyle/>
        <a:p>
          <a:r>
            <a:rPr lang="en-US" dirty="0"/>
            <a:t>Contributing: Include a document explaining how to contribute to the project, including installation guides, configuration, and so on.</a:t>
          </a:r>
        </a:p>
      </dgm:t>
    </dgm:pt>
    <dgm:pt modelId="{68843366-51A4-4D62-9ADB-43ADBE512F8A}" type="parTrans" cxnId="{F216A4DD-B874-4EB7-ACF3-EDE2C0E90851}">
      <dgm:prSet/>
      <dgm:spPr/>
      <dgm:t>
        <a:bodyPr/>
        <a:lstStyle/>
        <a:p>
          <a:endParaRPr lang="en-US"/>
        </a:p>
      </dgm:t>
    </dgm:pt>
    <dgm:pt modelId="{BE513979-3263-48D0-8AE8-727DA7835FAC}" type="sibTrans" cxnId="{F216A4DD-B874-4EB7-ACF3-EDE2C0E90851}">
      <dgm:prSet/>
      <dgm:spPr/>
      <dgm:t>
        <a:bodyPr/>
        <a:lstStyle/>
        <a:p>
          <a:endParaRPr lang="en-US"/>
        </a:p>
      </dgm:t>
    </dgm:pt>
    <dgm:pt modelId="{7F7FD85F-9C38-4DBD-8229-C41992BBC04A}">
      <dgm:prSet phldrT="[Text]"/>
      <dgm:spPr/>
      <dgm:t>
        <a:bodyPr/>
        <a:lstStyle/>
        <a:p>
          <a:r>
            <a:rPr lang="en-US" dirty="0"/>
            <a:t>Security: Include a file explaining how to submit vulnerability reports or security issues.</a:t>
          </a:r>
        </a:p>
      </dgm:t>
    </dgm:pt>
    <dgm:pt modelId="{E4BB12E9-B827-4322-BCE5-AA2A91C500A5}" type="parTrans" cxnId="{4D766327-85F0-4F94-A4E2-6C1AFF9EEA15}">
      <dgm:prSet/>
      <dgm:spPr/>
      <dgm:t>
        <a:bodyPr/>
        <a:lstStyle/>
        <a:p>
          <a:endParaRPr lang="en-US"/>
        </a:p>
      </dgm:t>
    </dgm:pt>
    <dgm:pt modelId="{975BDB22-A0F4-41F5-8B14-66D3DE7A9EC4}" type="sibTrans" cxnId="{4D766327-85F0-4F94-A4E2-6C1AFF9EEA15}">
      <dgm:prSet/>
      <dgm:spPr/>
      <dgm:t>
        <a:bodyPr/>
        <a:lstStyle/>
        <a:p>
          <a:endParaRPr lang="en-US"/>
        </a:p>
      </dgm:t>
    </dgm:pt>
    <dgm:pt modelId="{681ED970-EFC3-4851-9CA6-2FCE94786F67}" type="pres">
      <dgm:prSet presAssocID="{5B8CEFE6-5272-4998-BFDF-0B473C040E35}" presName="linear" presStyleCnt="0">
        <dgm:presLayoutVars>
          <dgm:animLvl val="lvl"/>
          <dgm:resizeHandles val="exact"/>
        </dgm:presLayoutVars>
      </dgm:prSet>
      <dgm:spPr/>
    </dgm:pt>
    <dgm:pt modelId="{626FC153-3203-44AB-841A-10E7454860C5}" type="pres">
      <dgm:prSet presAssocID="{939D472F-FF5B-41AD-ACC3-CF4F47B6A01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BFDD4C7-A38D-4FF6-B329-D05B7F6E9ED4}" type="pres">
      <dgm:prSet presAssocID="{D28062BC-8415-44AF-AE38-E3ACEF13038B}" presName="spacer" presStyleCnt="0"/>
      <dgm:spPr/>
    </dgm:pt>
    <dgm:pt modelId="{A29D4A56-050A-47A1-B9CE-8536C698A624}" type="pres">
      <dgm:prSet presAssocID="{85016F33-76FD-4929-B52A-8C0336FA2A2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36F8573-98E0-4978-B046-64CA82EFC3C7}" type="pres">
      <dgm:prSet presAssocID="{681C232C-2D87-4D2B-BF3E-4EBF05CEE053}" presName="spacer" presStyleCnt="0"/>
      <dgm:spPr/>
    </dgm:pt>
    <dgm:pt modelId="{01C90FB4-8F71-4E02-8F97-F7C4F25B58A7}" type="pres">
      <dgm:prSet presAssocID="{23E5D687-8172-4210-8B2D-50710A6F5AA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DEB0C76-29C5-4B81-AF85-C99B1B46DCAE}" type="pres">
      <dgm:prSet presAssocID="{EE02C776-CEE9-423B-88F1-7130BE1C00A5}" presName="spacer" presStyleCnt="0"/>
      <dgm:spPr/>
    </dgm:pt>
    <dgm:pt modelId="{79FB3846-1B68-47D6-A32A-441D45A06639}" type="pres">
      <dgm:prSet presAssocID="{26ECC137-327E-45E2-83FE-156B5E57317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F9B25A9-8779-4B89-BCC9-52274088BFD6}" type="pres">
      <dgm:prSet presAssocID="{3348B55D-7BA4-463C-8404-DDA1FD27CACB}" presName="spacer" presStyleCnt="0"/>
      <dgm:spPr/>
    </dgm:pt>
    <dgm:pt modelId="{ACD5E0DD-0AEF-4FDB-8827-2DDC25A790D2}" type="pres">
      <dgm:prSet presAssocID="{BD273B5A-3160-424A-B5C5-58652BACE09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EB07BFD-1E08-4BAB-A88E-64716072618E}" type="pres">
      <dgm:prSet presAssocID="{BE513979-3263-48D0-8AE8-727DA7835FAC}" presName="spacer" presStyleCnt="0"/>
      <dgm:spPr/>
    </dgm:pt>
    <dgm:pt modelId="{20692E06-4746-402D-8D57-771279C214F2}" type="pres">
      <dgm:prSet presAssocID="{7F7FD85F-9C38-4DBD-8229-C41992BBC04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043C725-ACC0-4496-B39B-75294D392F25}" srcId="{5B8CEFE6-5272-4998-BFDF-0B473C040E35}" destId="{23E5D687-8172-4210-8B2D-50710A6F5AAA}" srcOrd="2" destOrd="0" parTransId="{0A89DBB4-9D49-4D9F-AB2D-987CDAEE130F}" sibTransId="{EE02C776-CEE9-423B-88F1-7130BE1C00A5}"/>
    <dgm:cxn modelId="{4D766327-85F0-4F94-A4E2-6C1AFF9EEA15}" srcId="{5B8CEFE6-5272-4998-BFDF-0B473C040E35}" destId="{7F7FD85F-9C38-4DBD-8229-C41992BBC04A}" srcOrd="5" destOrd="0" parTransId="{E4BB12E9-B827-4322-BCE5-AA2A91C500A5}" sibTransId="{975BDB22-A0F4-41F5-8B14-66D3DE7A9EC4}"/>
    <dgm:cxn modelId="{F9574128-68BF-4381-A3E6-A213A85312FD}" type="presOf" srcId="{BD273B5A-3160-424A-B5C5-58652BACE095}" destId="{ACD5E0DD-0AEF-4FDB-8827-2DDC25A790D2}" srcOrd="0" destOrd="0" presId="urn:microsoft.com/office/officeart/2005/8/layout/vList2"/>
    <dgm:cxn modelId="{5F640429-8DFE-4EDC-8380-919DE7C407CE}" srcId="{5B8CEFE6-5272-4998-BFDF-0B473C040E35}" destId="{85016F33-76FD-4929-B52A-8C0336FA2A25}" srcOrd="1" destOrd="0" parTransId="{1D725EC5-AE16-4C31-9324-D7F18D163829}" sibTransId="{681C232C-2D87-4D2B-BF3E-4EBF05CEE053}"/>
    <dgm:cxn modelId="{96FBF72F-DB69-4FE1-93DD-AFE2A37AB1E7}" type="presOf" srcId="{5B8CEFE6-5272-4998-BFDF-0B473C040E35}" destId="{681ED970-EFC3-4851-9CA6-2FCE94786F67}" srcOrd="0" destOrd="0" presId="urn:microsoft.com/office/officeart/2005/8/layout/vList2"/>
    <dgm:cxn modelId="{8C36B65D-9886-4DC8-B6D2-5620FEB39F3A}" type="presOf" srcId="{939D472F-FF5B-41AD-ACC3-CF4F47B6A017}" destId="{626FC153-3203-44AB-841A-10E7454860C5}" srcOrd="0" destOrd="0" presId="urn:microsoft.com/office/officeart/2005/8/layout/vList2"/>
    <dgm:cxn modelId="{784EA567-322C-4C2E-8536-4D4E775046A0}" type="presOf" srcId="{7F7FD85F-9C38-4DBD-8229-C41992BBC04A}" destId="{20692E06-4746-402D-8D57-771279C214F2}" srcOrd="0" destOrd="0" presId="urn:microsoft.com/office/officeart/2005/8/layout/vList2"/>
    <dgm:cxn modelId="{4AA7294A-FD59-4375-84F7-499B418A76EE}" type="presOf" srcId="{26ECC137-327E-45E2-83FE-156B5E57317A}" destId="{79FB3846-1B68-47D6-A32A-441D45A06639}" srcOrd="0" destOrd="0" presId="urn:microsoft.com/office/officeart/2005/8/layout/vList2"/>
    <dgm:cxn modelId="{C8FCCC92-E417-4C34-8CFB-F5ABDBFC9516}" srcId="{5B8CEFE6-5272-4998-BFDF-0B473C040E35}" destId="{26ECC137-327E-45E2-83FE-156B5E57317A}" srcOrd="3" destOrd="0" parTransId="{C0176E9C-FF6D-413B-A6E6-9E34F17218F3}" sibTransId="{3348B55D-7BA4-463C-8404-DDA1FD27CACB}"/>
    <dgm:cxn modelId="{737F869E-2793-4777-AC6E-10BA3863C614}" type="presOf" srcId="{23E5D687-8172-4210-8B2D-50710A6F5AAA}" destId="{01C90FB4-8F71-4E02-8F97-F7C4F25B58A7}" srcOrd="0" destOrd="0" presId="urn:microsoft.com/office/officeart/2005/8/layout/vList2"/>
    <dgm:cxn modelId="{4C59839F-8500-4B66-9209-DA7914DC46A0}" srcId="{5B8CEFE6-5272-4998-BFDF-0B473C040E35}" destId="{939D472F-FF5B-41AD-ACC3-CF4F47B6A017}" srcOrd="0" destOrd="0" parTransId="{7E6CFD6F-F7EC-4B3A-AC7E-CC7F11213D7F}" sibTransId="{D28062BC-8415-44AF-AE38-E3ACEF13038B}"/>
    <dgm:cxn modelId="{F216A4DD-B874-4EB7-ACF3-EDE2C0E90851}" srcId="{5B8CEFE6-5272-4998-BFDF-0B473C040E35}" destId="{BD273B5A-3160-424A-B5C5-58652BACE095}" srcOrd="4" destOrd="0" parTransId="{68843366-51A4-4D62-9ADB-43ADBE512F8A}" sibTransId="{BE513979-3263-48D0-8AE8-727DA7835FAC}"/>
    <dgm:cxn modelId="{AECB6BF3-5A41-40D4-9B10-8D052DD7CAF8}" type="presOf" srcId="{85016F33-76FD-4929-B52A-8C0336FA2A25}" destId="{A29D4A56-050A-47A1-B9CE-8536C698A624}" srcOrd="0" destOrd="0" presId="urn:microsoft.com/office/officeart/2005/8/layout/vList2"/>
    <dgm:cxn modelId="{2E1223F7-7C80-4B37-AD31-0A0002CB4F41}" type="presParOf" srcId="{681ED970-EFC3-4851-9CA6-2FCE94786F67}" destId="{626FC153-3203-44AB-841A-10E7454860C5}" srcOrd="0" destOrd="0" presId="urn:microsoft.com/office/officeart/2005/8/layout/vList2"/>
    <dgm:cxn modelId="{C4280920-4CE2-4ECF-93AF-CE9B4241F00F}" type="presParOf" srcId="{681ED970-EFC3-4851-9CA6-2FCE94786F67}" destId="{5BFDD4C7-A38D-4FF6-B329-D05B7F6E9ED4}" srcOrd="1" destOrd="0" presId="urn:microsoft.com/office/officeart/2005/8/layout/vList2"/>
    <dgm:cxn modelId="{713DDD27-866E-4A1E-A7C9-CA0C1685B42B}" type="presParOf" srcId="{681ED970-EFC3-4851-9CA6-2FCE94786F67}" destId="{A29D4A56-050A-47A1-B9CE-8536C698A624}" srcOrd="2" destOrd="0" presId="urn:microsoft.com/office/officeart/2005/8/layout/vList2"/>
    <dgm:cxn modelId="{938290EE-ECF7-4A8C-A1B5-4C72E35B0415}" type="presParOf" srcId="{681ED970-EFC3-4851-9CA6-2FCE94786F67}" destId="{A36F8573-98E0-4978-B046-64CA82EFC3C7}" srcOrd="3" destOrd="0" presId="urn:microsoft.com/office/officeart/2005/8/layout/vList2"/>
    <dgm:cxn modelId="{EE15901B-2793-4BBC-BC49-BF0A5FBF64CF}" type="presParOf" srcId="{681ED970-EFC3-4851-9CA6-2FCE94786F67}" destId="{01C90FB4-8F71-4E02-8F97-F7C4F25B58A7}" srcOrd="4" destOrd="0" presId="urn:microsoft.com/office/officeart/2005/8/layout/vList2"/>
    <dgm:cxn modelId="{B500A102-3A0A-4D7F-A88E-A2ABF6AECCA7}" type="presParOf" srcId="{681ED970-EFC3-4851-9CA6-2FCE94786F67}" destId="{6DEB0C76-29C5-4B81-AF85-C99B1B46DCAE}" srcOrd="5" destOrd="0" presId="urn:microsoft.com/office/officeart/2005/8/layout/vList2"/>
    <dgm:cxn modelId="{18B290C9-3488-4C89-9BEE-8694C69D0C37}" type="presParOf" srcId="{681ED970-EFC3-4851-9CA6-2FCE94786F67}" destId="{79FB3846-1B68-47D6-A32A-441D45A06639}" srcOrd="6" destOrd="0" presId="urn:microsoft.com/office/officeart/2005/8/layout/vList2"/>
    <dgm:cxn modelId="{4337B54A-5D2B-495A-B976-5B51A7EA3883}" type="presParOf" srcId="{681ED970-EFC3-4851-9CA6-2FCE94786F67}" destId="{5F9B25A9-8779-4B89-BCC9-52274088BFD6}" srcOrd="7" destOrd="0" presId="urn:microsoft.com/office/officeart/2005/8/layout/vList2"/>
    <dgm:cxn modelId="{0DED56D9-900D-44A3-9D76-1095DDF4E0F0}" type="presParOf" srcId="{681ED970-EFC3-4851-9CA6-2FCE94786F67}" destId="{ACD5E0DD-0AEF-4FDB-8827-2DDC25A790D2}" srcOrd="8" destOrd="0" presId="urn:microsoft.com/office/officeart/2005/8/layout/vList2"/>
    <dgm:cxn modelId="{B6095CCA-869C-4ABA-A153-AA606028D77F}" type="presParOf" srcId="{681ED970-EFC3-4851-9CA6-2FCE94786F67}" destId="{5EB07BFD-1E08-4BAB-A88E-64716072618E}" srcOrd="9" destOrd="0" presId="urn:microsoft.com/office/officeart/2005/8/layout/vList2"/>
    <dgm:cxn modelId="{AA2D198D-6C1C-4CAA-9536-2D74A53C9FDB}" type="presParOf" srcId="{681ED970-EFC3-4851-9CA6-2FCE94786F67}" destId="{20692E06-4746-402D-8D57-771279C214F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0AA18B-1B3F-42A2-873E-3DCFB1A8BC2E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A6FDA9-AE0E-480B-AF16-8775A15DEB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Issues or bug reports:</a:t>
          </a:r>
          <a:r>
            <a:rPr lang="en-US" dirty="0"/>
            <a:t> A place where users can report bugs. This page also provides a place developers can go to assign themselves the task of fixing one or more of them.</a:t>
          </a:r>
          <a:br>
            <a:rPr lang="en-US" dirty="0"/>
          </a:br>
          <a:r>
            <a:rPr lang="en-US" dirty="0"/>
            <a:t> </a:t>
          </a:r>
        </a:p>
      </dgm:t>
    </dgm:pt>
    <dgm:pt modelId="{BE8C82D1-0E23-41DD-A991-96A41D716EA8}" type="parTrans" cxnId="{B14E6ED8-50F3-48F6-80BC-F06A69B4DD99}">
      <dgm:prSet/>
      <dgm:spPr/>
      <dgm:t>
        <a:bodyPr/>
        <a:lstStyle/>
        <a:p>
          <a:endParaRPr lang="en-US"/>
        </a:p>
      </dgm:t>
    </dgm:pt>
    <dgm:pt modelId="{3DD10A06-2122-45B9-BC95-780A486DA6DD}" type="sibTrans" cxnId="{B14E6ED8-50F3-48F6-80BC-F06A69B4DD99}">
      <dgm:prSet/>
      <dgm:spPr/>
      <dgm:t>
        <a:bodyPr/>
        <a:lstStyle/>
        <a:p>
          <a:endParaRPr lang="en-US"/>
        </a:p>
      </dgm:t>
    </dgm:pt>
    <dgm:pt modelId="{8B92E357-A6ED-46BC-8372-132818095F4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Pull or merge requests:</a:t>
          </a:r>
          <a:r>
            <a:rPr lang="en-US" dirty="0"/>
            <a:t> A place with proposed feature enhancements and solutions to bugs. These patches may be created by anyone, reviewed by the maintainers, then merged into the project's code.</a:t>
          </a:r>
          <a:br>
            <a:rPr lang="en-US" dirty="0"/>
          </a:br>
          <a:r>
            <a:rPr lang="en-US" dirty="0"/>
            <a:t> </a:t>
          </a:r>
        </a:p>
      </dgm:t>
    </dgm:pt>
    <dgm:pt modelId="{BF7ECB28-73B7-43E2-B400-5E49C494B8F3}" type="parTrans" cxnId="{CA6ABE8D-50EB-4284-A0D7-2F15C6A4D2F0}">
      <dgm:prSet/>
      <dgm:spPr/>
      <dgm:t>
        <a:bodyPr/>
        <a:lstStyle/>
        <a:p>
          <a:endParaRPr lang="en-US"/>
        </a:p>
      </dgm:t>
    </dgm:pt>
    <dgm:pt modelId="{0B84F5E9-EEE6-4A04-9A28-5E5167422519}" type="sibTrans" cxnId="{CA6ABE8D-50EB-4284-A0D7-2F15C6A4D2F0}">
      <dgm:prSet/>
      <dgm:spPr/>
      <dgm:t>
        <a:bodyPr/>
        <a:lstStyle/>
        <a:p>
          <a:endParaRPr lang="en-US"/>
        </a:p>
      </dgm:t>
    </dgm:pt>
    <dgm:pt modelId="{50C2BA7D-5D87-4513-B9B3-F71732E03FD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Discussions: </a:t>
          </a:r>
          <a:r>
            <a:rPr lang="en-US" dirty="0"/>
            <a:t>A place where maintainers, contributors, and users discuss an open source project. This may be a dedicated website or a forum within a collaborative coding site.</a:t>
          </a:r>
        </a:p>
      </dgm:t>
    </dgm:pt>
    <dgm:pt modelId="{FAA9A376-6410-4DB9-9D78-F7EDE2BC80AF}" type="parTrans" cxnId="{013313DB-5666-4753-BA14-6C46A243C4D6}">
      <dgm:prSet/>
      <dgm:spPr/>
      <dgm:t>
        <a:bodyPr/>
        <a:lstStyle/>
        <a:p>
          <a:endParaRPr lang="en-US"/>
        </a:p>
      </dgm:t>
    </dgm:pt>
    <dgm:pt modelId="{F51A7E34-ACDA-4327-9322-70F9DC36CBA8}" type="sibTrans" cxnId="{013313DB-5666-4753-BA14-6C46A243C4D6}">
      <dgm:prSet/>
      <dgm:spPr/>
      <dgm:t>
        <a:bodyPr/>
        <a:lstStyle/>
        <a:p>
          <a:endParaRPr lang="en-US"/>
        </a:p>
      </dgm:t>
    </dgm:pt>
    <dgm:pt modelId="{95B04EDB-EE9E-446E-A7F1-C5B60AF2BB37}" type="pres">
      <dgm:prSet presAssocID="{DA0AA18B-1B3F-42A2-873E-3DCFB1A8BC2E}" presName="Name0" presStyleCnt="0">
        <dgm:presLayoutVars>
          <dgm:dir/>
          <dgm:animLvl val="lvl"/>
          <dgm:resizeHandles val="exact"/>
        </dgm:presLayoutVars>
      </dgm:prSet>
      <dgm:spPr/>
    </dgm:pt>
    <dgm:pt modelId="{667CF069-255F-421F-8522-D90FF13009CC}" type="pres">
      <dgm:prSet presAssocID="{26A6FDA9-AE0E-480B-AF16-8775A15DEB49}" presName="linNode" presStyleCnt="0"/>
      <dgm:spPr/>
    </dgm:pt>
    <dgm:pt modelId="{234B1154-A70C-4569-ABAF-CDAE3C942572}" type="pres">
      <dgm:prSet presAssocID="{26A6FDA9-AE0E-480B-AF16-8775A15DEB49}" presName="parTx" presStyleLbl="revTx" presStyleIdx="0" presStyleCnt="3" custScaleX="336124">
        <dgm:presLayoutVars>
          <dgm:chMax val="1"/>
          <dgm:bulletEnabled val="1"/>
        </dgm:presLayoutVars>
      </dgm:prSet>
      <dgm:spPr/>
    </dgm:pt>
    <dgm:pt modelId="{7C5A1FBD-4273-484B-A882-07932EE4B885}" type="pres">
      <dgm:prSet presAssocID="{26A6FDA9-AE0E-480B-AF16-8775A15DEB49}" presName="bracket" presStyleLbl="parChTrans1D1" presStyleIdx="0" presStyleCnt="3" custLinFactX="106776" custLinFactY="5280" custLinFactNeighborX="200000" custLinFactNeighborY="100000"/>
      <dgm:spPr/>
    </dgm:pt>
    <dgm:pt modelId="{23D045CB-E606-4F65-B0DE-ABD48E2B6C8C}" type="pres">
      <dgm:prSet presAssocID="{26A6FDA9-AE0E-480B-AF16-8775A15DEB49}" presName="spH" presStyleCnt="0"/>
      <dgm:spPr/>
    </dgm:pt>
    <dgm:pt modelId="{C30B0B3F-61B4-4D0D-AE9C-4EBCB79C318F}" type="pres">
      <dgm:prSet presAssocID="{3DD10A06-2122-45B9-BC95-780A486DA6DD}" presName="spV" presStyleCnt="0"/>
      <dgm:spPr/>
    </dgm:pt>
    <dgm:pt modelId="{80915BD6-5C4C-486E-93EC-E1C88570AA8B}" type="pres">
      <dgm:prSet presAssocID="{8B92E357-A6ED-46BC-8372-132818095F4D}" presName="linNode" presStyleCnt="0"/>
      <dgm:spPr/>
    </dgm:pt>
    <dgm:pt modelId="{7209FC70-7262-49BC-A608-F8F939F7ADDE}" type="pres">
      <dgm:prSet presAssocID="{8B92E357-A6ED-46BC-8372-132818095F4D}" presName="parTx" presStyleLbl="revTx" presStyleIdx="1" presStyleCnt="3" custScaleX="400391">
        <dgm:presLayoutVars>
          <dgm:chMax val="1"/>
          <dgm:bulletEnabled val="1"/>
        </dgm:presLayoutVars>
      </dgm:prSet>
      <dgm:spPr/>
    </dgm:pt>
    <dgm:pt modelId="{E7AFB316-802A-4305-95D1-03D880ED3F9D}" type="pres">
      <dgm:prSet presAssocID="{8B92E357-A6ED-46BC-8372-132818095F4D}" presName="bracket" presStyleLbl="parChTrans1D1" presStyleIdx="1" presStyleCnt="3" custFlipVert="1" custScaleY="83117"/>
      <dgm:spPr/>
    </dgm:pt>
    <dgm:pt modelId="{4A677710-3D23-4AC5-B33A-AF67F7F4E8F9}" type="pres">
      <dgm:prSet presAssocID="{8B92E357-A6ED-46BC-8372-132818095F4D}" presName="spH" presStyleCnt="0"/>
      <dgm:spPr/>
    </dgm:pt>
    <dgm:pt modelId="{9ACABBF9-7B99-433E-BEEE-F242F85370BC}" type="pres">
      <dgm:prSet presAssocID="{0B84F5E9-EEE6-4A04-9A28-5E5167422519}" presName="spV" presStyleCnt="0"/>
      <dgm:spPr/>
    </dgm:pt>
    <dgm:pt modelId="{04075C54-0F6A-497F-A130-B9FBB92761AE}" type="pres">
      <dgm:prSet presAssocID="{50C2BA7D-5D87-4513-B9B3-F71732E03FDE}" presName="linNode" presStyleCnt="0"/>
      <dgm:spPr/>
    </dgm:pt>
    <dgm:pt modelId="{D6C1FACE-DB4D-4346-BB43-BC611371EE7A}" type="pres">
      <dgm:prSet presAssocID="{50C2BA7D-5D87-4513-B9B3-F71732E03FDE}" presName="parTx" presStyleLbl="revTx" presStyleIdx="2" presStyleCnt="3" custScaleX="400391">
        <dgm:presLayoutVars>
          <dgm:chMax val="1"/>
          <dgm:bulletEnabled val="1"/>
        </dgm:presLayoutVars>
      </dgm:prSet>
      <dgm:spPr/>
    </dgm:pt>
    <dgm:pt modelId="{1F5E0035-CA1B-41E6-A67A-EB8AF5BC481E}" type="pres">
      <dgm:prSet presAssocID="{50C2BA7D-5D87-4513-B9B3-F71732E03FDE}" presName="bracket" presStyleLbl="parChTrans1D1" presStyleIdx="2" presStyleCnt="3"/>
      <dgm:spPr/>
    </dgm:pt>
    <dgm:pt modelId="{4444B1A9-B982-4216-B18A-D1D76EA309F2}" type="pres">
      <dgm:prSet presAssocID="{50C2BA7D-5D87-4513-B9B3-F71732E03FDE}" presName="spH" presStyleCnt="0"/>
      <dgm:spPr/>
    </dgm:pt>
  </dgm:ptLst>
  <dgm:cxnLst>
    <dgm:cxn modelId="{02962706-955B-417F-BA0B-B32D0C97280F}" type="presOf" srcId="{26A6FDA9-AE0E-480B-AF16-8775A15DEB49}" destId="{234B1154-A70C-4569-ABAF-CDAE3C942572}" srcOrd="0" destOrd="0" presId="urn:diagrams.loki3.com/BracketList"/>
    <dgm:cxn modelId="{768C230C-BF9E-4FB6-B07D-EE2C9621C733}" type="presOf" srcId="{DA0AA18B-1B3F-42A2-873E-3DCFB1A8BC2E}" destId="{95B04EDB-EE9E-446E-A7F1-C5B60AF2BB37}" srcOrd="0" destOrd="0" presId="urn:diagrams.loki3.com/BracketList"/>
    <dgm:cxn modelId="{CA6ABE8D-50EB-4284-A0D7-2F15C6A4D2F0}" srcId="{DA0AA18B-1B3F-42A2-873E-3DCFB1A8BC2E}" destId="{8B92E357-A6ED-46BC-8372-132818095F4D}" srcOrd="1" destOrd="0" parTransId="{BF7ECB28-73B7-43E2-B400-5E49C494B8F3}" sibTransId="{0B84F5E9-EEE6-4A04-9A28-5E5167422519}"/>
    <dgm:cxn modelId="{E5828BD2-930A-4DA4-A16C-0B87A80477C8}" type="presOf" srcId="{50C2BA7D-5D87-4513-B9B3-F71732E03FDE}" destId="{D6C1FACE-DB4D-4346-BB43-BC611371EE7A}" srcOrd="0" destOrd="0" presId="urn:diagrams.loki3.com/BracketList"/>
    <dgm:cxn modelId="{B14E6ED8-50F3-48F6-80BC-F06A69B4DD99}" srcId="{DA0AA18B-1B3F-42A2-873E-3DCFB1A8BC2E}" destId="{26A6FDA9-AE0E-480B-AF16-8775A15DEB49}" srcOrd="0" destOrd="0" parTransId="{BE8C82D1-0E23-41DD-A991-96A41D716EA8}" sibTransId="{3DD10A06-2122-45B9-BC95-780A486DA6DD}"/>
    <dgm:cxn modelId="{013313DB-5666-4753-BA14-6C46A243C4D6}" srcId="{DA0AA18B-1B3F-42A2-873E-3DCFB1A8BC2E}" destId="{50C2BA7D-5D87-4513-B9B3-F71732E03FDE}" srcOrd="2" destOrd="0" parTransId="{FAA9A376-6410-4DB9-9D78-F7EDE2BC80AF}" sibTransId="{F51A7E34-ACDA-4327-9322-70F9DC36CBA8}"/>
    <dgm:cxn modelId="{544549FA-EA7A-4C0F-B882-547E56F15D0E}" type="presOf" srcId="{8B92E357-A6ED-46BC-8372-132818095F4D}" destId="{7209FC70-7262-49BC-A608-F8F939F7ADDE}" srcOrd="0" destOrd="0" presId="urn:diagrams.loki3.com/BracketList"/>
    <dgm:cxn modelId="{699CCF87-7D63-44FA-BAD6-EE4AC1C9C242}" type="presParOf" srcId="{95B04EDB-EE9E-446E-A7F1-C5B60AF2BB37}" destId="{667CF069-255F-421F-8522-D90FF13009CC}" srcOrd="0" destOrd="0" presId="urn:diagrams.loki3.com/BracketList"/>
    <dgm:cxn modelId="{A60C961B-E0E3-465F-A208-43109BD56FD5}" type="presParOf" srcId="{667CF069-255F-421F-8522-D90FF13009CC}" destId="{234B1154-A70C-4569-ABAF-CDAE3C942572}" srcOrd="0" destOrd="0" presId="urn:diagrams.loki3.com/BracketList"/>
    <dgm:cxn modelId="{2C45AAEA-7A6C-4767-8B18-7EBE64675F62}" type="presParOf" srcId="{667CF069-255F-421F-8522-D90FF13009CC}" destId="{7C5A1FBD-4273-484B-A882-07932EE4B885}" srcOrd="1" destOrd="0" presId="urn:diagrams.loki3.com/BracketList"/>
    <dgm:cxn modelId="{FA7FA464-BE00-4ACF-B62F-42EB5FB046FB}" type="presParOf" srcId="{667CF069-255F-421F-8522-D90FF13009CC}" destId="{23D045CB-E606-4F65-B0DE-ABD48E2B6C8C}" srcOrd="2" destOrd="0" presId="urn:diagrams.loki3.com/BracketList"/>
    <dgm:cxn modelId="{E128101A-54FD-4FCF-903D-FA01D8F2EF9E}" type="presParOf" srcId="{95B04EDB-EE9E-446E-A7F1-C5B60AF2BB37}" destId="{C30B0B3F-61B4-4D0D-AE9C-4EBCB79C318F}" srcOrd="1" destOrd="0" presId="urn:diagrams.loki3.com/BracketList"/>
    <dgm:cxn modelId="{9FA9CF99-2B14-44E9-A0C0-FA8C00D022E2}" type="presParOf" srcId="{95B04EDB-EE9E-446E-A7F1-C5B60AF2BB37}" destId="{80915BD6-5C4C-486E-93EC-E1C88570AA8B}" srcOrd="2" destOrd="0" presId="urn:diagrams.loki3.com/BracketList"/>
    <dgm:cxn modelId="{ABAB7735-508D-49CD-AAF4-37E6851D75A4}" type="presParOf" srcId="{80915BD6-5C4C-486E-93EC-E1C88570AA8B}" destId="{7209FC70-7262-49BC-A608-F8F939F7ADDE}" srcOrd="0" destOrd="0" presId="urn:diagrams.loki3.com/BracketList"/>
    <dgm:cxn modelId="{9224CFDD-CFD6-45ED-AB33-1CB08E53B1F8}" type="presParOf" srcId="{80915BD6-5C4C-486E-93EC-E1C88570AA8B}" destId="{E7AFB316-802A-4305-95D1-03D880ED3F9D}" srcOrd="1" destOrd="0" presId="urn:diagrams.loki3.com/BracketList"/>
    <dgm:cxn modelId="{7A0C448B-5C5E-4F68-A8BD-E70527FF698A}" type="presParOf" srcId="{80915BD6-5C4C-486E-93EC-E1C88570AA8B}" destId="{4A677710-3D23-4AC5-B33A-AF67F7F4E8F9}" srcOrd="2" destOrd="0" presId="urn:diagrams.loki3.com/BracketList"/>
    <dgm:cxn modelId="{89474E3D-1791-40AF-BBAC-C9149DD47B1C}" type="presParOf" srcId="{95B04EDB-EE9E-446E-A7F1-C5B60AF2BB37}" destId="{9ACABBF9-7B99-433E-BEEE-F242F85370BC}" srcOrd="3" destOrd="0" presId="urn:diagrams.loki3.com/BracketList"/>
    <dgm:cxn modelId="{4EC802EF-CBC6-43F9-990A-BA90C153C2EC}" type="presParOf" srcId="{95B04EDB-EE9E-446E-A7F1-C5B60AF2BB37}" destId="{04075C54-0F6A-497F-A130-B9FBB92761AE}" srcOrd="4" destOrd="0" presId="urn:diagrams.loki3.com/BracketList"/>
    <dgm:cxn modelId="{1802F8FD-0DA9-4509-AB44-6303897FCCB4}" type="presParOf" srcId="{04075C54-0F6A-497F-A130-B9FBB92761AE}" destId="{D6C1FACE-DB4D-4346-BB43-BC611371EE7A}" srcOrd="0" destOrd="0" presId="urn:diagrams.loki3.com/BracketList"/>
    <dgm:cxn modelId="{CFE59954-FC41-43E4-9D3D-33A5DA08F2EE}" type="presParOf" srcId="{04075C54-0F6A-497F-A130-B9FBB92761AE}" destId="{1F5E0035-CA1B-41E6-A67A-EB8AF5BC481E}" srcOrd="1" destOrd="0" presId="urn:diagrams.loki3.com/BracketList"/>
    <dgm:cxn modelId="{B4BB487F-3C8C-48AA-BB86-21F897DB4DD7}" type="presParOf" srcId="{04075C54-0F6A-497F-A130-B9FBB92761AE}" destId="{4444B1A9-B982-4216-B18A-D1D76EA309F2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46931-1EC4-4912-ACDD-99E93556E533}">
      <dsp:nvSpPr>
        <dsp:cNvPr id="0" name=""/>
        <dsp:cNvSpPr/>
      </dsp:nvSpPr>
      <dsp:spPr>
        <a:xfrm>
          <a:off x="5040233" y="2182155"/>
          <a:ext cx="2393235" cy="239323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People</a:t>
          </a:r>
        </a:p>
      </dsp:txBody>
      <dsp:txXfrm>
        <a:off x="5521380" y="2742759"/>
        <a:ext cx="1430941" cy="1230172"/>
      </dsp:txXfrm>
    </dsp:sp>
    <dsp:sp modelId="{455E2BE9-02AD-4E75-851C-2AFC778507E1}">
      <dsp:nvSpPr>
        <dsp:cNvPr id="0" name=""/>
        <dsp:cNvSpPr/>
      </dsp:nvSpPr>
      <dsp:spPr>
        <a:xfrm>
          <a:off x="3526411" y="1757883"/>
          <a:ext cx="1926755" cy="174053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Documents</a:t>
          </a:r>
          <a:endParaRPr lang="en-US" sz="1400" kern="1200" dirty="0"/>
        </a:p>
      </dsp:txBody>
      <dsp:txXfrm>
        <a:off x="3991665" y="2198716"/>
        <a:ext cx="996247" cy="858869"/>
      </dsp:txXfrm>
    </dsp:sp>
    <dsp:sp modelId="{B82DE257-0352-4A6A-81E0-41A2DA73BFB4}">
      <dsp:nvSpPr>
        <dsp:cNvPr id="0" name=""/>
        <dsp:cNvSpPr/>
      </dsp:nvSpPr>
      <dsp:spPr>
        <a:xfrm rot="20700000">
          <a:off x="4607939" y="41603"/>
          <a:ext cx="2375858" cy="245354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Licensing</a:t>
          </a:r>
          <a:endParaRPr lang="en-US" sz="1400" kern="1200" dirty="0"/>
        </a:p>
      </dsp:txBody>
      <dsp:txXfrm rot="-20700000">
        <a:off x="5124427" y="584345"/>
        <a:ext cx="1342882" cy="1368059"/>
      </dsp:txXfrm>
    </dsp:sp>
    <dsp:sp modelId="{6C9D8C73-C2F2-42B9-83A8-87D638B85D6B}">
      <dsp:nvSpPr>
        <dsp:cNvPr id="0" name=""/>
        <dsp:cNvSpPr/>
      </dsp:nvSpPr>
      <dsp:spPr>
        <a:xfrm>
          <a:off x="4857933" y="1820040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58DE2-C0B2-4E5A-A8C8-81E864C20A6E}">
      <dsp:nvSpPr>
        <dsp:cNvPr id="0" name=""/>
        <dsp:cNvSpPr/>
      </dsp:nvSpPr>
      <dsp:spPr>
        <a:xfrm>
          <a:off x="3339559" y="1230693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DCF73-1C25-4AB6-AC2A-7DB508EE0C90}">
      <dsp:nvSpPr>
        <dsp:cNvPr id="0" name=""/>
        <dsp:cNvSpPr/>
      </dsp:nvSpPr>
      <dsp:spPr>
        <a:xfrm>
          <a:off x="4228212" y="41476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D2C19-4703-4C47-924D-28F8E18C7C0D}">
      <dsp:nvSpPr>
        <dsp:cNvPr id="0" name=""/>
        <dsp:cNvSpPr/>
      </dsp:nvSpPr>
      <dsp:spPr>
        <a:xfrm>
          <a:off x="5827383" y="1196950"/>
          <a:ext cx="1634080" cy="1848927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WebPages</a:t>
          </a:r>
          <a:endParaRPr lang="en-US" sz="1700" kern="1200" dirty="0"/>
        </a:p>
      </dsp:txBody>
      <dsp:txXfrm>
        <a:off x="6155906" y="1615778"/>
        <a:ext cx="977034" cy="977996"/>
      </dsp:txXfrm>
    </dsp:sp>
    <dsp:sp modelId="{9BB47BA3-613B-4B6F-9E54-C53355B907AA}">
      <dsp:nvSpPr>
        <dsp:cNvPr id="0" name=""/>
        <dsp:cNvSpPr/>
      </dsp:nvSpPr>
      <dsp:spPr>
        <a:xfrm>
          <a:off x="6003773" y="982938"/>
          <a:ext cx="1651153" cy="2583641"/>
        </a:xfrm>
        <a:prstGeom prst="circularArrow">
          <a:avLst>
            <a:gd name="adj1" fmla="val 4878"/>
            <a:gd name="adj2" fmla="val 312630"/>
            <a:gd name="adj3" fmla="val 3224359"/>
            <a:gd name="adj4" fmla="val 1511365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FC153-3203-44AB-841A-10E7454860C5}">
      <dsp:nvSpPr>
        <dsp:cNvPr id="0" name=""/>
        <dsp:cNvSpPr/>
      </dsp:nvSpPr>
      <dsp:spPr>
        <a:xfrm>
          <a:off x="0" y="27286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Maintainers: Those who created the project</a:t>
          </a:r>
        </a:p>
      </dsp:txBody>
      <dsp:txXfrm>
        <a:off x="32967" y="60253"/>
        <a:ext cx="10449666" cy="609393"/>
      </dsp:txXfrm>
    </dsp:sp>
    <dsp:sp modelId="{A29D4A56-050A-47A1-B9CE-8536C698A624}">
      <dsp:nvSpPr>
        <dsp:cNvPr id="0" name=""/>
        <dsp:cNvSpPr/>
      </dsp:nvSpPr>
      <dsp:spPr>
        <a:xfrm>
          <a:off x="0" y="751573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Creators:  Those who actively manage the entire project</a:t>
          </a:r>
        </a:p>
      </dsp:txBody>
      <dsp:txXfrm>
        <a:off x="32967" y="784540"/>
        <a:ext cx="10449666" cy="609393"/>
      </dsp:txXfrm>
    </dsp:sp>
    <dsp:sp modelId="{01C90FB4-8F71-4E02-8F97-F7C4F25B58A7}">
      <dsp:nvSpPr>
        <dsp:cNvPr id="0" name=""/>
        <dsp:cNvSpPr/>
      </dsp:nvSpPr>
      <dsp:spPr>
        <a:xfrm>
          <a:off x="0" y="1475861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Contributors: Those who contribute to the project</a:t>
          </a:r>
        </a:p>
      </dsp:txBody>
      <dsp:txXfrm>
        <a:off x="32967" y="1508828"/>
        <a:ext cx="10449666" cy="609393"/>
      </dsp:txXfrm>
    </dsp:sp>
    <dsp:sp modelId="{79FB3846-1B68-47D6-A32A-441D45A06639}">
      <dsp:nvSpPr>
        <dsp:cNvPr id="0" name=""/>
        <dsp:cNvSpPr/>
      </dsp:nvSpPr>
      <dsp:spPr>
        <a:xfrm>
          <a:off x="0" y="2200149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User: Those who use the project, including developers and nontechnical customers</a:t>
          </a:r>
        </a:p>
      </dsp:txBody>
      <dsp:txXfrm>
        <a:off x="32967" y="2233116"/>
        <a:ext cx="10449666" cy="609393"/>
      </dsp:txXfrm>
    </dsp:sp>
    <dsp:sp modelId="{ACD5E0DD-0AEF-4FDB-8827-2DDC25A790D2}">
      <dsp:nvSpPr>
        <dsp:cNvPr id="0" name=""/>
        <dsp:cNvSpPr/>
      </dsp:nvSpPr>
      <dsp:spPr>
        <a:xfrm>
          <a:off x="0" y="2924436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Working group: A collection of contributors split into domain-specific groups to focus on a discussion or activity around a specific subject area</a:t>
          </a:r>
        </a:p>
      </dsp:txBody>
      <dsp:txXfrm>
        <a:off x="32967" y="2957403"/>
        <a:ext cx="10449666" cy="609393"/>
      </dsp:txXfrm>
    </dsp:sp>
    <dsp:sp modelId="{20692E06-4746-402D-8D57-771279C214F2}">
      <dsp:nvSpPr>
        <dsp:cNvPr id="0" name=""/>
        <dsp:cNvSpPr/>
      </dsp:nvSpPr>
      <dsp:spPr>
        <a:xfrm>
          <a:off x="0" y="3648724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Sponsor: Those who contribute financial support to the project</a:t>
          </a:r>
        </a:p>
      </dsp:txBody>
      <dsp:txXfrm>
        <a:off x="32967" y="3681691"/>
        <a:ext cx="10449666" cy="6093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FC153-3203-44AB-841A-10E7454860C5}">
      <dsp:nvSpPr>
        <dsp:cNvPr id="0" name=""/>
        <dsp:cNvSpPr/>
      </dsp:nvSpPr>
      <dsp:spPr>
        <a:xfrm>
          <a:off x="0" y="27286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License: Legal document explains how and to what extent the project can be freely used, modified, and shared</a:t>
          </a:r>
        </a:p>
      </dsp:txBody>
      <dsp:txXfrm>
        <a:off x="32967" y="60253"/>
        <a:ext cx="10449666" cy="609393"/>
      </dsp:txXfrm>
    </dsp:sp>
    <dsp:sp modelId="{A29D4A56-050A-47A1-B9CE-8536C698A624}">
      <dsp:nvSpPr>
        <dsp:cNvPr id="0" name=""/>
        <dsp:cNvSpPr/>
      </dsp:nvSpPr>
      <dsp:spPr>
        <a:xfrm>
          <a:off x="0" y="751573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Code of conduct: Document outlines the rules, norms, acceptable practices, and responsibilities of anyone who decides to participate in the project in any way</a:t>
          </a:r>
        </a:p>
      </dsp:txBody>
      <dsp:txXfrm>
        <a:off x="32967" y="784540"/>
        <a:ext cx="10449666" cy="609393"/>
      </dsp:txXfrm>
    </dsp:sp>
    <dsp:sp modelId="{01C90FB4-8F71-4E02-8F97-F7C4F25B58A7}">
      <dsp:nvSpPr>
        <dsp:cNvPr id="0" name=""/>
        <dsp:cNvSpPr/>
      </dsp:nvSpPr>
      <dsp:spPr>
        <a:xfrm>
          <a:off x="0" y="1475861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README: This file introduces your project to newcomers</a:t>
          </a:r>
        </a:p>
      </dsp:txBody>
      <dsp:txXfrm>
        <a:off x="32967" y="1508828"/>
        <a:ext cx="10449666" cy="609393"/>
      </dsp:txXfrm>
    </dsp:sp>
    <dsp:sp modelId="{79FB3846-1B68-47D6-A32A-441D45A06639}">
      <dsp:nvSpPr>
        <dsp:cNvPr id="0" name=""/>
        <dsp:cNvSpPr/>
      </dsp:nvSpPr>
      <dsp:spPr>
        <a:xfrm>
          <a:off x="0" y="2200149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Documentation: This is a file or directory containing all documentation resources for the project, including guides, API references, tutorials, and so on.</a:t>
          </a:r>
        </a:p>
      </dsp:txBody>
      <dsp:txXfrm>
        <a:off x="32967" y="2233116"/>
        <a:ext cx="10449666" cy="609393"/>
      </dsp:txXfrm>
    </dsp:sp>
    <dsp:sp modelId="{ACD5E0DD-0AEF-4FDB-8827-2DDC25A790D2}">
      <dsp:nvSpPr>
        <dsp:cNvPr id="0" name=""/>
        <dsp:cNvSpPr/>
      </dsp:nvSpPr>
      <dsp:spPr>
        <a:xfrm>
          <a:off x="0" y="2924436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Contributing: Include a document explaining how to contribute to the project, including installation guides, configuration, and so on.</a:t>
          </a:r>
        </a:p>
      </dsp:txBody>
      <dsp:txXfrm>
        <a:off x="32967" y="2957403"/>
        <a:ext cx="10449666" cy="609393"/>
      </dsp:txXfrm>
    </dsp:sp>
    <dsp:sp modelId="{20692E06-4746-402D-8D57-771279C214F2}">
      <dsp:nvSpPr>
        <dsp:cNvPr id="0" name=""/>
        <dsp:cNvSpPr/>
      </dsp:nvSpPr>
      <dsp:spPr>
        <a:xfrm>
          <a:off x="0" y="3648724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Security: Include a file explaining how to submit vulnerability reports or security issues.</a:t>
          </a:r>
        </a:p>
      </dsp:txBody>
      <dsp:txXfrm>
        <a:off x="32967" y="3681691"/>
        <a:ext cx="10449666" cy="609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B1154-A70C-4569-ABAF-CDAE3C942572}">
      <dsp:nvSpPr>
        <dsp:cNvPr id="0" name=""/>
        <dsp:cNvSpPr/>
      </dsp:nvSpPr>
      <dsp:spPr>
        <a:xfrm>
          <a:off x="747" y="39969"/>
          <a:ext cx="8827734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/>
            <a:t>Issues or bug reports:</a:t>
          </a:r>
          <a:r>
            <a:rPr lang="en-US" sz="2400" kern="1200" dirty="0"/>
            <a:t> A place where users can report bugs. This page also provides a place developers can go to assign themselves the task of fixing one or more of them.</a:t>
          </a:r>
          <a:br>
            <a:rPr lang="en-US" sz="2400" kern="1200" dirty="0"/>
          </a:br>
          <a:r>
            <a:rPr lang="en-US" sz="2400" kern="1200" dirty="0"/>
            <a:t> </a:t>
          </a:r>
        </a:p>
      </dsp:txBody>
      <dsp:txXfrm>
        <a:off x="747" y="39969"/>
        <a:ext cx="8827734" cy="1485000"/>
      </dsp:txXfrm>
    </dsp:sp>
    <dsp:sp modelId="{7C5A1FBD-4273-484B-A882-07932EE4B885}">
      <dsp:nvSpPr>
        <dsp:cNvPr id="0" name=""/>
        <dsp:cNvSpPr/>
      </dsp:nvSpPr>
      <dsp:spPr>
        <a:xfrm>
          <a:off x="9809553" y="1603377"/>
          <a:ext cx="525266" cy="1485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9FC70-7262-49BC-A608-F8F939F7ADDE}">
      <dsp:nvSpPr>
        <dsp:cNvPr id="0" name=""/>
        <dsp:cNvSpPr/>
      </dsp:nvSpPr>
      <dsp:spPr>
        <a:xfrm>
          <a:off x="747" y="1611369"/>
          <a:ext cx="9826894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/>
            <a:t>Pull or merge requests:</a:t>
          </a:r>
          <a:r>
            <a:rPr lang="en-US" sz="2400" kern="1200" dirty="0"/>
            <a:t> A place with proposed feature enhancements and solutions to bugs. These patches may be created by anyone, reviewed by the maintainers, then merged into the project's code.</a:t>
          </a:r>
          <a:br>
            <a:rPr lang="en-US" sz="2400" kern="1200" dirty="0"/>
          </a:br>
          <a:r>
            <a:rPr lang="en-US" sz="2400" kern="1200" dirty="0"/>
            <a:t> </a:t>
          </a:r>
        </a:p>
      </dsp:txBody>
      <dsp:txXfrm>
        <a:off x="747" y="1611369"/>
        <a:ext cx="9826894" cy="1485000"/>
      </dsp:txXfrm>
    </dsp:sp>
    <dsp:sp modelId="{E7AFB316-802A-4305-95D1-03D880ED3F9D}">
      <dsp:nvSpPr>
        <dsp:cNvPr id="0" name=""/>
        <dsp:cNvSpPr/>
      </dsp:nvSpPr>
      <dsp:spPr>
        <a:xfrm flipV="1">
          <a:off x="9827641" y="1736725"/>
          <a:ext cx="490864" cy="123428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1FACE-DB4D-4346-BB43-BC611371EE7A}">
      <dsp:nvSpPr>
        <dsp:cNvPr id="0" name=""/>
        <dsp:cNvSpPr/>
      </dsp:nvSpPr>
      <dsp:spPr>
        <a:xfrm>
          <a:off x="747" y="3182769"/>
          <a:ext cx="9826894" cy="112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/>
            <a:t>Discussions: </a:t>
          </a:r>
          <a:r>
            <a:rPr lang="en-US" sz="2400" kern="1200" dirty="0"/>
            <a:t>A place where maintainers, contributors, and users discuss an open source project. This may be a dedicated website or a forum within a collaborative coding site.</a:t>
          </a:r>
        </a:p>
      </dsp:txBody>
      <dsp:txXfrm>
        <a:off x="747" y="3182769"/>
        <a:ext cx="9826894" cy="1128600"/>
      </dsp:txXfrm>
    </dsp:sp>
    <dsp:sp modelId="{1F5E0035-CA1B-41E6-A67A-EB8AF5BC481E}">
      <dsp:nvSpPr>
        <dsp:cNvPr id="0" name=""/>
        <dsp:cNvSpPr/>
      </dsp:nvSpPr>
      <dsp:spPr>
        <a:xfrm>
          <a:off x="9827641" y="3182769"/>
          <a:ext cx="490864" cy="1128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8D1B-0119-7062-1D22-DD2D307D9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4EF43-3FB6-9B0B-04DB-E41F6035B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9578E-34A7-509B-608E-EE01C49E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2D7-E0B2-45AE-BFC0-24F8328FDB1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2D3FF-EFEB-8903-37F8-6170D05C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3026C-47B3-6590-991E-A5D2E67A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5148-4C48-479C-A27A-360D602F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0729-C0A9-0CAB-8787-4CF722B8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48214-0215-602F-C610-634F58B0B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27D0C-396F-EC13-F308-18D5EBA2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2D7-E0B2-45AE-BFC0-24F8328FDB1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A7110-C568-1D69-70BB-6DFDD3B4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C8D3-D75F-CAED-0B3D-C63A33AC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5148-4C48-479C-A27A-360D602F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3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16E2D-5E89-0937-AE70-CAB12765C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F6952-AD70-4567-69F0-0052C37C8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FB720-58BD-3016-4A9F-09F57747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2D7-E0B2-45AE-BFC0-24F8328FDB1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AE62B-9E15-10C2-BE26-88C12F24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14AD-F1C8-F7A3-C949-51C69465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5148-4C48-479C-A27A-360D602F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AD5B-498C-991C-19A9-2D110782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5D04-ECCD-1A11-690B-3FCAF88F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BE0DA-6A79-AD83-C6D7-A5C8DBA1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2D7-E0B2-45AE-BFC0-24F8328FDB1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F991-7511-A9DB-C5DA-C28D1924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D1F3-7B5F-47BC-8A67-225F277C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5148-4C48-479C-A27A-360D602F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CA06-6C4E-7A35-E7E5-83DF677D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BB6B0-1063-0615-56C5-7A43EF61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24E3-1BEF-899D-73AD-B4341E29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2D7-E0B2-45AE-BFC0-24F8328FDB1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39825-1C73-4267-9E17-A36BE9EB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E496-85E6-74AD-AF26-001A4800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5148-4C48-479C-A27A-360D602F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4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AFA0-5EBF-CDE8-4DEC-8391E1BA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2B26-9161-7939-E814-642104021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289BD-61DF-C77A-B7B1-7B6271130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9A8A8-10D8-E436-B48A-3782A054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2D7-E0B2-45AE-BFC0-24F8328FDB1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1C71F-2727-A9EB-F9AB-6FF2B99F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FEC2E-2421-150C-F534-2E687526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5148-4C48-479C-A27A-360D602F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815A-4DED-0446-1F2D-2753403A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FF963-34FD-74F7-F381-C6E2CD116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CB082-9C33-FB22-5BF9-6D82AC124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881C2-652C-BAD4-B782-91471E0BD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C99D6-FED8-1BC7-798E-AFC08CADD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E5BAE-BA74-8130-5E60-B8993C50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2D7-E0B2-45AE-BFC0-24F8328FDB1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B5C43-80A3-AD5C-42A1-C09EF63F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4DBD7-5EB5-85AA-D7CC-4D90DEF2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5148-4C48-479C-A27A-360D602F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1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FF5B-F389-35D8-717D-62DBAF68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B3D0-ECF6-2A77-BD20-024EA86B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2D7-E0B2-45AE-BFC0-24F8328FDB1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22A88-908A-CBD1-CDEA-689E5730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0D994-A33C-A9EB-C629-D0F188FD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5148-4C48-479C-A27A-360D602F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7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1D578-74C6-84F7-ABDD-8AA11197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2D7-E0B2-45AE-BFC0-24F8328FDB1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CDA27-FA85-8FCB-BCB3-2FEFF869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553C-911F-A7B3-2449-164CB9D5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5148-4C48-479C-A27A-360D602F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030E-B1F1-C88E-2DEB-23D37A0E1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C71A-CC49-FE29-976C-263AF0F4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31845-F51D-872E-ACB2-0E7370961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D3F60-FDB3-D04D-3EDD-4A8B577F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2D7-E0B2-45AE-BFC0-24F8328FDB1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AF97E-E8BF-0B64-DDEE-7C585099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2B2F0-0DB5-E1F8-2600-74AAB83E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5148-4C48-479C-A27A-360D602F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3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2DBE-8F42-20BF-097B-7FDD862E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E8988-CA1A-0153-6330-8354C9B0D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01486-53E1-14DF-E4F2-5C86268C4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7E5B8-55C6-6582-9606-55A4A2A0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A12D7-E0B2-45AE-BFC0-24F8328FDB1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1D105-6460-5891-3E39-5BA497F3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C1C33-31C8-7FF5-3393-87F472DD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5148-4C48-479C-A27A-360D602F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1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892C2-B5A8-CB5D-6312-88698C5E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7DC3-1507-7412-852E-03F78A9B2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0B08-6E51-9E36-0455-9C932A50A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12D7-E0B2-45AE-BFC0-24F8328FDB1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3813D-D5E7-54F2-E212-3AC89A6D0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5B5-81A8-6208-D9CF-99DE438E0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75148-4C48-479C-A27A-360D602F0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3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hoosealicens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84E4-F868-EEB9-83FE-0F5483D85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 Development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64887-2F93-7C61-28E2-0D5991DAD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6480-0212-BC4E-FD0E-F5F54131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creating an open source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DD8F-D7B6-D9B4-F987-E5F9C051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Brainstorm your idea, write a synopsis, and document it properly.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Begin developing your idea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the project locally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good and effective 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Ensure to document all code conventions you want to 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the right license and create a README.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Publish the project on the internet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the processes for making releases and documenting changelogs (you can use tools like Changesets).</a:t>
            </a:r>
          </a:p>
        </p:txBody>
      </p:sp>
    </p:spTree>
    <p:extLst>
      <p:ext uri="{BB962C8B-B14F-4D97-AF65-F5344CB8AC3E}">
        <p14:creationId xmlns:p14="http://schemas.microsoft.com/office/powerpoint/2010/main" val="214184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4513-F888-D5B2-727D-0327E39C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creating an open source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E5E0-F541-A6DE-C6C4-F4ADA839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 startAt="9"/>
            </a:pPr>
            <a:r>
              <a:rPr lang="en-US" dirty="0"/>
              <a:t>Market the project to the world! </a:t>
            </a:r>
          </a:p>
          <a:p>
            <a:pPr marL="514350" indent="-514350">
              <a:buAutoNum type="arabicPeriod" startAt="9"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10. Seek funding support by using any of the available funding platforms, like Open Collective, GitHub.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11. Build a community around your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12. Consider introducing working groups to break your project's management into logical parts when required.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13. Continuously implement new ideas that sustain the resources and people behind your project.</a:t>
            </a:r>
          </a:p>
        </p:txBody>
      </p:sp>
    </p:spTree>
    <p:extLst>
      <p:ext uri="{BB962C8B-B14F-4D97-AF65-F5344CB8AC3E}">
        <p14:creationId xmlns:p14="http://schemas.microsoft.com/office/powerpoint/2010/main" val="71993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88ED-0D94-BF87-8411-16AC7714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Development Models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251EF47-2F74-01A8-A0FF-7CD9CF6E2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77385"/>
              </p:ext>
            </p:extLst>
          </p:nvPr>
        </p:nvGraphicFramePr>
        <p:xfrm>
          <a:off x="2362200" y="1968500"/>
          <a:ext cx="74676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467480" imgH="4343400" progId="Paint.Picture.1">
                  <p:embed/>
                </p:oleObj>
              </mc:Choice>
              <mc:Fallback>
                <p:oleObj name="Bitmap Image" r:id="rId2" imgW="7467480" imgH="43434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62200" y="1968500"/>
                        <a:ext cx="746760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692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1D37-1A2E-A5D3-ADAB-47FF8AD8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Project Infrastructure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DFF7DE-4DFB-5263-9B9C-48671D475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940" y="1514475"/>
            <a:ext cx="9493970" cy="47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5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85B1-E111-3D00-FD42-A6A9BD43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926F5-AEA3-F0A1-028A-D53618928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learn about the following.</a:t>
            </a:r>
          </a:p>
          <a:p>
            <a:pPr lvl="1"/>
            <a:r>
              <a:rPr lang="en-US" dirty="0"/>
              <a:t>Starting and Maintaining an Open Source Project.</a:t>
            </a:r>
          </a:p>
          <a:p>
            <a:pPr lvl="1"/>
            <a:r>
              <a:rPr lang="en-US" dirty="0"/>
              <a:t>Open Source Hardware.</a:t>
            </a:r>
          </a:p>
          <a:p>
            <a:pPr lvl="1"/>
            <a:r>
              <a:rPr lang="en-US" dirty="0"/>
              <a:t>Open Source Design, Ongoing OS Projects.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7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9097-0BD3-2DBA-1421-6F2E43E4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Maintaining an Open Source Project-Anatomy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2FA94B-93EA-AD28-A326-74CF6CDD9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0230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DB1A562-BD3E-5F22-4B24-5664F75B0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6196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657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C785-2376-B2B0-128F-D5E7CDA5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Maintaining an Open Source Project-People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A4A987-52F7-F00B-2287-69028501A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6147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893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8AAC-23F7-FD8E-66EF-90F2C518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Maintaining an Open Source Project-People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72C3-B7E4-FD26-29DD-9774021A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maintainers, decide on the criteria you want to use to appoint them. Usually, an active contributor makes the best maintainer.</a:t>
            </a:r>
          </a:p>
          <a:p>
            <a:r>
              <a:rPr lang="en-US" dirty="0"/>
              <a:t>For users and contributors, you want to prepare solid documentation, an onboarding process, and everything else they need to succeed when working with your project.</a:t>
            </a:r>
          </a:p>
          <a:p>
            <a:r>
              <a:rPr lang="en-US" dirty="0"/>
              <a:t>For working groups, decide whether you need them and how your project may be logically split in the future.</a:t>
            </a:r>
          </a:p>
          <a:p>
            <a:r>
              <a:rPr lang="en-US" dirty="0"/>
              <a:t>Finally, for sponsors, you must provide enough data and information about your project to enable them to choose to sponsor you</a:t>
            </a:r>
          </a:p>
        </p:txBody>
      </p:sp>
    </p:spTree>
    <p:extLst>
      <p:ext uri="{BB962C8B-B14F-4D97-AF65-F5344CB8AC3E}">
        <p14:creationId xmlns:p14="http://schemas.microsoft.com/office/powerpoint/2010/main" val="231628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0F4A-CB8D-37CD-98AB-CF9C0EB5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Community Organization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13CC2-81E0-EDFD-C4F3-BEA0F9816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804"/>
          <a:stretch/>
        </p:blipFill>
        <p:spPr>
          <a:xfrm>
            <a:off x="1524001" y="1971675"/>
            <a:ext cx="9458324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0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C785-2376-B2B0-128F-D5E7CDA5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Maintaining an Open Source Project-Documents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A4A987-52F7-F00B-2287-69028501A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08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67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DA79-BB3F-68D4-B3EF-02EA9418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Maintaining an Open Source Project-Webpages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126628-E49D-C1F2-3CC1-5FFC098DD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7249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24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F666-52FF-37E4-761F-D24A010E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Licence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F71A-A651-9B9A-DB96-40CE2D81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</a:t>
            </a:r>
          </a:p>
          <a:p>
            <a:pPr marL="0" indent="0">
              <a:buNone/>
            </a:pPr>
            <a:r>
              <a:rPr lang="en-US" dirty="0"/>
              <a:t>use www.</a:t>
            </a:r>
            <a:r>
              <a:rPr lang="en-US" dirty="0">
                <a:hlinkClick r:id="rId2"/>
              </a:rPr>
              <a:t>choosealicense.com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2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642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Paintbrush Picture</vt:lpstr>
      <vt:lpstr>OS Development Model</vt:lpstr>
      <vt:lpstr>Objectives</vt:lpstr>
      <vt:lpstr>Starting and Maintaining an Open Source Project-Anatomy</vt:lpstr>
      <vt:lpstr>Starting and Maintaining an Open Source Project-People</vt:lpstr>
      <vt:lpstr>Starting and Maintaining an Open Source Project-People</vt:lpstr>
      <vt:lpstr>Community Organization</vt:lpstr>
      <vt:lpstr>Starting and Maintaining an Open Source Project-Documents</vt:lpstr>
      <vt:lpstr>Starting and Maintaining an Open Source Project-Webpages</vt:lpstr>
      <vt:lpstr>Licence</vt:lpstr>
      <vt:lpstr>Phases of creating an open source project</vt:lpstr>
      <vt:lpstr>Phases of creating an open source project</vt:lpstr>
      <vt:lpstr>Open Source Development Models</vt:lpstr>
      <vt:lpstr>Open Source Project Infrastructure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eustace</dc:creator>
  <cp:lastModifiedBy>justin eustace</cp:lastModifiedBy>
  <cp:revision>5</cp:revision>
  <dcterms:created xsi:type="dcterms:W3CDTF">2023-05-12T02:28:55Z</dcterms:created>
  <dcterms:modified xsi:type="dcterms:W3CDTF">2023-05-12T11:12:44Z</dcterms:modified>
</cp:coreProperties>
</file>