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738" r:id="rId7"/>
  </p:sldMasterIdLst>
  <p:notesMasterIdLst>
    <p:notesMasterId r:id="rId41"/>
  </p:notesMasterIdLst>
  <p:handoutMasterIdLst>
    <p:handoutMasterId r:id="rId42"/>
  </p:handoutMasterIdLst>
  <p:sldIdLst>
    <p:sldId id="1861" r:id="rId8"/>
    <p:sldId id="3519" r:id="rId9"/>
    <p:sldId id="3557" r:id="rId10"/>
    <p:sldId id="3521" r:id="rId11"/>
    <p:sldId id="8473" r:id="rId12"/>
    <p:sldId id="3596" r:id="rId13"/>
    <p:sldId id="3524" r:id="rId14"/>
    <p:sldId id="3526" r:id="rId15"/>
    <p:sldId id="3597" r:id="rId16"/>
    <p:sldId id="3598" r:id="rId17"/>
    <p:sldId id="3582" r:id="rId18"/>
    <p:sldId id="3537" r:id="rId19"/>
    <p:sldId id="3436" r:id="rId20"/>
    <p:sldId id="3539" r:id="rId21"/>
    <p:sldId id="3540" r:id="rId22"/>
    <p:sldId id="3601" r:id="rId23"/>
    <p:sldId id="8495" r:id="rId24"/>
    <p:sldId id="8496" r:id="rId25"/>
    <p:sldId id="3545" r:id="rId26"/>
    <p:sldId id="3552" r:id="rId27"/>
    <p:sldId id="3513" r:id="rId28"/>
    <p:sldId id="3454" r:id="rId29"/>
    <p:sldId id="3535" r:id="rId30"/>
    <p:sldId id="8498" r:id="rId31"/>
    <p:sldId id="3512" r:id="rId32"/>
    <p:sldId id="3448" r:id="rId33"/>
    <p:sldId id="3449" r:id="rId34"/>
    <p:sldId id="8500" r:id="rId35"/>
    <p:sldId id="3542" r:id="rId36"/>
    <p:sldId id="3543" r:id="rId37"/>
    <p:sldId id="3578" r:id="rId38"/>
    <p:sldId id="3546" r:id="rId39"/>
    <p:sldId id="3435" r:id="rId4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136E38-393F-4168-8A85-9F04A506EF3E}">
          <p14:sldIdLst>
            <p14:sldId id="1861"/>
            <p14:sldId id="3519"/>
            <p14:sldId id="3557"/>
            <p14:sldId id="3521"/>
            <p14:sldId id="8473"/>
            <p14:sldId id="3596"/>
            <p14:sldId id="3524"/>
            <p14:sldId id="3526"/>
            <p14:sldId id="3597"/>
            <p14:sldId id="3598"/>
          </p14:sldIdLst>
        </p14:section>
        <p14:section name="deep learning" id="{21EA2A34-E587-460F-BC11-9D4522EBA79C}">
          <p14:sldIdLst/>
        </p14:section>
        <p14:section name="AML service" id="{B70AEAA7-6139-4914-BA20-3EAAA8B08709}">
          <p14:sldIdLst>
            <p14:sldId id="3582"/>
            <p14:sldId id="3537"/>
            <p14:sldId id="3436"/>
            <p14:sldId id="3539"/>
            <p14:sldId id="3540"/>
            <p14:sldId id="3601"/>
            <p14:sldId id="8495"/>
            <p14:sldId id="8496"/>
            <p14:sldId id="3545"/>
            <p14:sldId id="3552"/>
            <p14:sldId id="3513"/>
            <p14:sldId id="3454"/>
            <p14:sldId id="3535"/>
            <p14:sldId id="8498"/>
            <p14:sldId id="3512"/>
            <p14:sldId id="3448"/>
            <p14:sldId id="3449"/>
            <p14:sldId id="8500"/>
            <p14:sldId id="3542"/>
            <p14:sldId id="3543"/>
            <p14:sldId id="3578"/>
            <p14:sldId id="3546"/>
            <p14:sldId id="343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Schneider" initials="DS" lastIdx="1" clrIdx="0">
    <p:extLst>
      <p:ext uri="{19B8F6BF-5375-455C-9EA6-DF929625EA0E}">
        <p15:presenceInfo xmlns:p15="http://schemas.microsoft.com/office/powerpoint/2012/main" userId="S::danielsc@microsoft.com::f195af02-0a79-422d-b6ec-3cb206ca6c6f" providerId="AD"/>
      </p:ext>
    </p:extLst>
  </p:cmAuthor>
  <p:cmAuthor id="2" name="Serina Kaye" initials="SK" lastIdx="6" clrIdx="1">
    <p:extLst>
      <p:ext uri="{19B8F6BF-5375-455C-9EA6-DF929625EA0E}">
        <p15:presenceInfo xmlns:p15="http://schemas.microsoft.com/office/powerpoint/2012/main" userId="S-1-5-21-2127521184-1604012920-1887927527-46905" providerId="AD"/>
      </p:ext>
    </p:extLst>
  </p:cmAuthor>
  <p:cmAuthor id="3" name="Nick Dwyer" initials="ND" lastIdx="62" clrIdx="2">
    <p:extLst>
      <p:ext uri="{19B8F6BF-5375-455C-9EA6-DF929625EA0E}">
        <p15:presenceInfo xmlns:p15="http://schemas.microsoft.com/office/powerpoint/2012/main" userId="Nick Dwy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64AA"/>
    <a:srgbClr val="D1D1D1"/>
    <a:srgbClr val="A80000"/>
    <a:srgbClr val="0078D4"/>
    <a:srgbClr val="006C31"/>
    <a:srgbClr val="D2D2D2"/>
    <a:srgbClr val="002050"/>
    <a:srgbClr val="F37521"/>
    <a:srgbClr val="737373"/>
    <a:srgbClr val="006B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F4A4FA-BFAE-4121-85CA-FBD132271E90}" v="4" dt="2019-11-01T00:19:48.651"/>
    <p1510:client id="{EBD25E6E-1C64-462A-8BC3-BABFA24B674E}" v="22" dt="2019-11-01T00:01:56.4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3430" autoAdjust="0"/>
  </p:normalViewPr>
  <p:slideViewPr>
    <p:cSldViewPr snapToGrid="0">
      <p:cViewPr varScale="1">
        <p:scale>
          <a:sx n="35" d="100"/>
          <a:sy n="35" d="100"/>
        </p:scale>
        <p:origin x="1844" y="32"/>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Master" Target="slideMasters/slideMaster1.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customXml" Target="../customXml/item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re Vilcek" userId="eb01ba05-1156-4009-bbe3-7a2aa300cef6" providerId="ADAL" clId="{CD7E5E65-8747-40E1-8CF7-1BC9C5451161}"/>
    <pc:docChg chg="undo custSel delSld modSld modSection">
      <pc:chgData name="Alexandre Vilcek" userId="eb01ba05-1156-4009-bbe3-7a2aa300cef6" providerId="ADAL" clId="{CD7E5E65-8747-40E1-8CF7-1BC9C5451161}" dt="2019-11-01T00:03:43.779" v="130" actId="20577"/>
      <pc:docMkLst>
        <pc:docMk/>
      </pc:docMkLst>
      <pc:sldChg chg="del">
        <pc:chgData name="Alexandre Vilcek" userId="eb01ba05-1156-4009-bbe3-7a2aa300cef6" providerId="ADAL" clId="{CD7E5E65-8747-40E1-8CF7-1BC9C5451161}" dt="2019-10-31T23:57:06.109" v="20" actId="47"/>
        <pc:sldMkLst>
          <pc:docMk/>
          <pc:sldMk cId="1387540580" sldId="261"/>
        </pc:sldMkLst>
      </pc:sldChg>
      <pc:sldChg chg="del">
        <pc:chgData name="Alexandre Vilcek" userId="eb01ba05-1156-4009-bbe3-7a2aa300cef6" providerId="ADAL" clId="{CD7E5E65-8747-40E1-8CF7-1BC9C5451161}" dt="2019-10-31T23:55:02.273" v="12" actId="47"/>
        <pc:sldMkLst>
          <pc:docMk/>
          <pc:sldMk cId="2453919527" sldId="265"/>
        </pc:sldMkLst>
      </pc:sldChg>
      <pc:sldChg chg="del">
        <pc:chgData name="Alexandre Vilcek" userId="eb01ba05-1156-4009-bbe3-7a2aa300cef6" providerId="ADAL" clId="{CD7E5E65-8747-40E1-8CF7-1BC9C5451161}" dt="2019-10-31T23:57:06.109" v="20" actId="47"/>
        <pc:sldMkLst>
          <pc:docMk/>
          <pc:sldMk cId="1517691463" sldId="1661"/>
        </pc:sldMkLst>
      </pc:sldChg>
      <pc:sldChg chg="del">
        <pc:chgData name="Alexandre Vilcek" userId="eb01ba05-1156-4009-bbe3-7a2aa300cef6" providerId="ADAL" clId="{CD7E5E65-8747-40E1-8CF7-1BC9C5451161}" dt="2019-10-31T23:57:06.109" v="20" actId="47"/>
        <pc:sldMkLst>
          <pc:docMk/>
          <pc:sldMk cId="3074195236" sldId="1696"/>
        </pc:sldMkLst>
      </pc:sldChg>
      <pc:sldChg chg="del">
        <pc:chgData name="Alexandre Vilcek" userId="eb01ba05-1156-4009-bbe3-7a2aa300cef6" providerId="ADAL" clId="{CD7E5E65-8747-40E1-8CF7-1BC9C5451161}" dt="2019-10-31T23:57:06.109" v="20" actId="47"/>
        <pc:sldMkLst>
          <pc:docMk/>
          <pc:sldMk cId="891995430" sldId="1697"/>
        </pc:sldMkLst>
      </pc:sldChg>
      <pc:sldChg chg="del">
        <pc:chgData name="Alexandre Vilcek" userId="eb01ba05-1156-4009-bbe3-7a2aa300cef6" providerId="ADAL" clId="{CD7E5E65-8747-40E1-8CF7-1BC9C5451161}" dt="2019-10-31T23:57:06.109" v="20" actId="47"/>
        <pc:sldMkLst>
          <pc:docMk/>
          <pc:sldMk cId="2918533567" sldId="1699"/>
        </pc:sldMkLst>
      </pc:sldChg>
      <pc:sldChg chg="del">
        <pc:chgData name="Alexandre Vilcek" userId="eb01ba05-1156-4009-bbe3-7a2aa300cef6" providerId="ADAL" clId="{CD7E5E65-8747-40E1-8CF7-1BC9C5451161}" dt="2019-10-31T23:57:06.109" v="20" actId="47"/>
        <pc:sldMkLst>
          <pc:docMk/>
          <pc:sldMk cId="86281053" sldId="1701"/>
        </pc:sldMkLst>
      </pc:sldChg>
      <pc:sldChg chg="del">
        <pc:chgData name="Alexandre Vilcek" userId="eb01ba05-1156-4009-bbe3-7a2aa300cef6" providerId="ADAL" clId="{CD7E5E65-8747-40E1-8CF7-1BC9C5451161}" dt="2019-10-31T23:57:06.109" v="20" actId="47"/>
        <pc:sldMkLst>
          <pc:docMk/>
          <pc:sldMk cId="373326347" sldId="1723"/>
        </pc:sldMkLst>
      </pc:sldChg>
      <pc:sldChg chg="del">
        <pc:chgData name="Alexandre Vilcek" userId="eb01ba05-1156-4009-bbe3-7a2aa300cef6" providerId="ADAL" clId="{CD7E5E65-8747-40E1-8CF7-1BC9C5451161}" dt="2019-10-31T23:57:06.109" v="20" actId="47"/>
        <pc:sldMkLst>
          <pc:docMk/>
          <pc:sldMk cId="3840623738" sldId="1731"/>
        </pc:sldMkLst>
      </pc:sldChg>
      <pc:sldChg chg="del">
        <pc:chgData name="Alexandre Vilcek" userId="eb01ba05-1156-4009-bbe3-7a2aa300cef6" providerId="ADAL" clId="{CD7E5E65-8747-40E1-8CF7-1BC9C5451161}" dt="2019-10-31T23:57:06.109" v="20" actId="47"/>
        <pc:sldMkLst>
          <pc:docMk/>
          <pc:sldMk cId="2055442511" sldId="1822"/>
        </pc:sldMkLst>
      </pc:sldChg>
      <pc:sldChg chg="del">
        <pc:chgData name="Alexandre Vilcek" userId="eb01ba05-1156-4009-bbe3-7a2aa300cef6" providerId="ADAL" clId="{CD7E5E65-8747-40E1-8CF7-1BC9C5451161}" dt="2019-10-31T23:56:57.974" v="19" actId="47"/>
        <pc:sldMkLst>
          <pc:docMk/>
          <pc:sldMk cId="2552704016" sldId="1931"/>
        </pc:sldMkLst>
      </pc:sldChg>
      <pc:sldChg chg="del">
        <pc:chgData name="Alexandre Vilcek" userId="eb01ba05-1156-4009-bbe3-7a2aa300cef6" providerId="ADAL" clId="{CD7E5E65-8747-40E1-8CF7-1BC9C5451161}" dt="2019-10-31T23:56:57.974" v="19" actId="47"/>
        <pc:sldMkLst>
          <pc:docMk/>
          <pc:sldMk cId="4187103259" sldId="1940"/>
        </pc:sldMkLst>
      </pc:sldChg>
      <pc:sldChg chg="del">
        <pc:chgData name="Alexandre Vilcek" userId="eb01ba05-1156-4009-bbe3-7a2aa300cef6" providerId="ADAL" clId="{CD7E5E65-8747-40E1-8CF7-1BC9C5451161}" dt="2019-10-31T23:56:57.974" v="19" actId="47"/>
        <pc:sldMkLst>
          <pc:docMk/>
          <pc:sldMk cId="4015661998" sldId="3419"/>
        </pc:sldMkLst>
      </pc:sldChg>
      <pc:sldChg chg="del">
        <pc:chgData name="Alexandre Vilcek" userId="eb01ba05-1156-4009-bbe3-7a2aa300cef6" providerId="ADAL" clId="{CD7E5E65-8747-40E1-8CF7-1BC9C5451161}" dt="2019-10-31T23:56:57.974" v="19" actId="47"/>
        <pc:sldMkLst>
          <pc:docMk/>
          <pc:sldMk cId="1396434449" sldId="3423"/>
        </pc:sldMkLst>
      </pc:sldChg>
      <pc:sldChg chg="del">
        <pc:chgData name="Alexandre Vilcek" userId="eb01ba05-1156-4009-bbe3-7a2aa300cef6" providerId="ADAL" clId="{CD7E5E65-8747-40E1-8CF7-1BC9C5451161}" dt="2019-10-31T23:49:41.642" v="1" actId="47"/>
        <pc:sldMkLst>
          <pc:docMk/>
          <pc:sldMk cId="3801324368" sldId="3425"/>
        </pc:sldMkLst>
      </pc:sldChg>
      <pc:sldChg chg="del">
        <pc:chgData name="Alexandre Vilcek" userId="eb01ba05-1156-4009-bbe3-7a2aa300cef6" providerId="ADAL" clId="{CD7E5E65-8747-40E1-8CF7-1BC9C5451161}" dt="2019-10-31T23:49:41.642" v="1" actId="47"/>
        <pc:sldMkLst>
          <pc:docMk/>
          <pc:sldMk cId="587573254" sldId="3426"/>
        </pc:sldMkLst>
      </pc:sldChg>
      <pc:sldChg chg="del">
        <pc:chgData name="Alexandre Vilcek" userId="eb01ba05-1156-4009-bbe3-7a2aa300cef6" providerId="ADAL" clId="{CD7E5E65-8747-40E1-8CF7-1BC9C5451161}" dt="2019-10-31T23:56:48.178" v="18" actId="47"/>
        <pc:sldMkLst>
          <pc:docMk/>
          <pc:sldMk cId="134762462" sldId="3433"/>
        </pc:sldMkLst>
      </pc:sldChg>
      <pc:sldChg chg="del">
        <pc:chgData name="Alexandre Vilcek" userId="eb01ba05-1156-4009-bbe3-7a2aa300cef6" providerId="ADAL" clId="{CD7E5E65-8747-40E1-8CF7-1BC9C5451161}" dt="2019-10-31T23:56:57.974" v="19" actId="47"/>
        <pc:sldMkLst>
          <pc:docMk/>
          <pc:sldMk cId="2675734119" sldId="3438"/>
        </pc:sldMkLst>
      </pc:sldChg>
      <pc:sldChg chg="del">
        <pc:chgData name="Alexandre Vilcek" userId="eb01ba05-1156-4009-bbe3-7a2aa300cef6" providerId="ADAL" clId="{CD7E5E65-8747-40E1-8CF7-1BC9C5451161}" dt="2019-10-31T23:54:47.193" v="11" actId="47"/>
        <pc:sldMkLst>
          <pc:docMk/>
          <pc:sldMk cId="2323464223" sldId="3444"/>
        </pc:sldMkLst>
      </pc:sldChg>
      <pc:sldChg chg="del">
        <pc:chgData name="Alexandre Vilcek" userId="eb01ba05-1156-4009-bbe3-7a2aa300cef6" providerId="ADAL" clId="{CD7E5E65-8747-40E1-8CF7-1BC9C5451161}" dt="2019-10-31T23:49:41.642" v="1" actId="47"/>
        <pc:sldMkLst>
          <pc:docMk/>
          <pc:sldMk cId="4119465035" sldId="3452"/>
        </pc:sldMkLst>
      </pc:sldChg>
      <pc:sldChg chg="del">
        <pc:chgData name="Alexandre Vilcek" userId="eb01ba05-1156-4009-bbe3-7a2aa300cef6" providerId="ADAL" clId="{CD7E5E65-8747-40E1-8CF7-1BC9C5451161}" dt="2019-10-31T23:54:23.530" v="9" actId="47"/>
        <pc:sldMkLst>
          <pc:docMk/>
          <pc:sldMk cId="3058801614" sldId="3458"/>
        </pc:sldMkLst>
      </pc:sldChg>
      <pc:sldChg chg="del">
        <pc:chgData name="Alexandre Vilcek" userId="eb01ba05-1156-4009-bbe3-7a2aa300cef6" providerId="ADAL" clId="{CD7E5E65-8747-40E1-8CF7-1BC9C5451161}" dt="2019-10-31T23:50:56.762" v="2" actId="47"/>
        <pc:sldMkLst>
          <pc:docMk/>
          <pc:sldMk cId="2512779613" sldId="3485"/>
        </pc:sldMkLst>
      </pc:sldChg>
      <pc:sldChg chg="del">
        <pc:chgData name="Alexandre Vilcek" userId="eb01ba05-1156-4009-bbe3-7a2aa300cef6" providerId="ADAL" clId="{CD7E5E65-8747-40E1-8CF7-1BC9C5451161}" dt="2019-10-31T23:49:41.642" v="1" actId="47"/>
        <pc:sldMkLst>
          <pc:docMk/>
          <pc:sldMk cId="3034140780" sldId="3501"/>
        </pc:sldMkLst>
      </pc:sldChg>
      <pc:sldChg chg="del">
        <pc:chgData name="Alexandre Vilcek" userId="eb01ba05-1156-4009-bbe3-7a2aa300cef6" providerId="ADAL" clId="{CD7E5E65-8747-40E1-8CF7-1BC9C5451161}" dt="2019-10-31T23:54:42.687" v="10" actId="47"/>
        <pc:sldMkLst>
          <pc:docMk/>
          <pc:sldMk cId="3769689106" sldId="3503"/>
        </pc:sldMkLst>
      </pc:sldChg>
      <pc:sldChg chg="del">
        <pc:chgData name="Alexandre Vilcek" userId="eb01ba05-1156-4009-bbe3-7a2aa300cef6" providerId="ADAL" clId="{CD7E5E65-8747-40E1-8CF7-1BC9C5451161}" dt="2019-10-31T23:55:45.711" v="13" actId="47"/>
        <pc:sldMkLst>
          <pc:docMk/>
          <pc:sldMk cId="951091624" sldId="3504"/>
        </pc:sldMkLst>
      </pc:sldChg>
      <pc:sldChg chg="del">
        <pc:chgData name="Alexandre Vilcek" userId="eb01ba05-1156-4009-bbe3-7a2aa300cef6" providerId="ADAL" clId="{CD7E5E65-8747-40E1-8CF7-1BC9C5451161}" dt="2019-10-31T23:56:18.840" v="15" actId="47"/>
        <pc:sldMkLst>
          <pc:docMk/>
          <pc:sldMk cId="1001352907" sldId="3507"/>
        </pc:sldMkLst>
      </pc:sldChg>
      <pc:sldChg chg="del">
        <pc:chgData name="Alexandre Vilcek" userId="eb01ba05-1156-4009-bbe3-7a2aa300cef6" providerId="ADAL" clId="{CD7E5E65-8747-40E1-8CF7-1BC9C5451161}" dt="2019-10-31T23:56:21.314" v="16" actId="47"/>
        <pc:sldMkLst>
          <pc:docMk/>
          <pc:sldMk cId="2162723852" sldId="3509"/>
        </pc:sldMkLst>
      </pc:sldChg>
      <pc:sldChg chg="modSp">
        <pc:chgData name="Alexandre Vilcek" userId="eb01ba05-1156-4009-bbe3-7a2aa300cef6" providerId="ADAL" clId="{CD7E5E65-8747-40E1-8CF7-1BC9C5451161}" dt="2019-11-01T00:03:43.779" v="130" actId="20577"/>
        <pc:sldMkLst>
          <pc:docMk/>
          <pc:sldMk cId="2138599765" sldId="3519"/>
        </pc:sldMkLst>
        <pc:spChg chg="mod">
          <ac:chgData name="Alexandre Vilcek" userId="eb01ba05-1156-4009-bbe3-7a2aa300cef6" providerId="ADAL" clId="{CD7E5E65-8747-40E1-8CF7-1BC9C5451161}" dt="2019-11-01T00:03:43.779" v="130" actId="20577"/>
          <ac:spMkLst>
            <pc:docMk/>
            <pc:sldMk cId="2138599765" sldId="3519"/>
            <ac:spMk id="5" creationId="{58B34467-C942-4BFF-802D-C1C14EF7EC99}"/>
          </ac:spMkLst>
        </pc:spChg>
      </pc:sldChg>
      <pc:sldChg chg="del">
        <pc:chgData name="Alexandre Vilcek" userId="eb01ba05-1156-4009-bbe3-7a2aa300cef6" providerId="ADAL" clId="{CD7E5E65-8747-40E1-8CF7-1BC9C5451161}" dt="2019-10-31T23:47:28.178" v="0" actId="47"/>
        <pc:sldMkLst>
          <pc:docMk/>
          <pc:sldMk cId="1395679197" sldId="3525"/>
        </pc:sldMkLst>
      </pc:sldChg>
      <pc:sldChg chg="del">
        <pc:chgData name="Alexandre Vilcek" userId="eb01ba05-1156-4009-bbe3-7a2aa300cef6" providerId="ADAL" clId="{CD7E5E65-8747-40E1-8CF7-1BC9C5451161}" dt="2019-10-31T23:50:56.762" v="2" actId="47"/>
        <pc:sldMkLst>
          <pc:docMk/>
          <pc:sldMk cId="1744565706" sldId="3528"/>
        </pc:sldMkLst>
      </pc:sldChg>
      <pc:sldChg chg="del">
        <pc:chgData name="Alexandre Vilcek" userId="eb01ba05-1156-4009-bbe3-7a2aa300cef6" providerId="ADAL" clId="{CD7E5E65-8747-40E1-8CF7-1BC9C5451161}" dt="2019-10-31T23:52:36.409" v="5" actId="47"/>
        <pc:sldMkLst>
          <pc:docMk/>
          <pc:sldMk cId="2194407508" sldId="3541"/>
        </pc:sldMkLst>
      </pc:sldChg>
      <pc:sldChg chg="del">
        <pc:chgData name="Alexandre Vilcek" userId="eb01ba05-1156-4009-bbe3-7a2aa300cef6" providerId="ADAL" clId="{CD7E5E65-8747-40E1-8CF7-1BC9C5451161}" dt="2019-10-31T23:54:23.530" v="9" actId="47"/>
        <pc:sldMkLst>
          <pc:docMk/>
          <pc:sldMk cId="3170738521" sldId="3547"/>
        </pc:sldMkLst>
      </pc:sldChg>
      <pc:sldChg chg="del">
        <pc:chgData name="Alexandre Vilcek" userId="eb01ba05-1156-4009-bbe3-7a2aa300cef6" providerId="ADAL" clId="{CD7E5E65-8747-40E1-8CF7-1BC9C5451161}" dt="2019-10-31T23:56:45.059" v="17" actId="47"/>
        <pc:sldMkLst>
          <pc:docMk/>
          <pc:sldMk cId="2374572331" sldId="3550"/>
        </pc:sldMkLst>
      </pc:sldChg>
      <pc:sldChg chg="del">
        <pc:chgData name="Alexandre Vilcek" userId="eb01ba05-1156-4009-bbe3-7a2aa300cef6" providerId="ADAL" clId="{CD7E5E65-8747-40E1-8CF7-1BC9C5451161}" dt="2019-10-31T23:57:06.109" v="20" actId="47"/>
        <pc:sldMkLst>
          <pc:docMk/>
          <pc:sldMk cId="214065823" sldId="3551"/>
        </pc:sldMkLst>
      </pc:sldChg>
      <pc:sldChg chg="del">
        <pc:chgData name="Alexandre Vilcek" userId="eb01ba05-1156-4009-bbe3-7a2aa300cef6" providerId="ADAL" clId="{CD7E5E65-8747-40E1-8CF7-1BC9C5451161}" dt="2019-10-31T23:56:57.974" v="19" actId="47"/>
        <pc:sldMkLst>
          <pc:docMk/>
          <pc:sldMk cId="862613652" sldId="3553"/>
        </pc:sldMkLst>
      </pc:sldChg>
      <pc:sldChg chg="del">
        <pc:chgData name="Alexandre Vilcek" userId="eb01ba05-1156-4009-bbe3-7a2aa300cef6" providerId="ADAL" clId="{CD7E5E65-8747-40E1-8CF7-1BC9C5451161}" dt="2019-10-31T23:54:23.530" v="9" actId="47"/>
        <pc:sldMkLst>
          <pc:docMk/>
          <pc:sldMk cId="2287504282" sldId="3554"/>
        </pc:sldMkLst>
      </pc:sldChg>
      <pc:sldChg chg="del">
        <pc:chgData name="Alexandre Vilcek" userId="eb01ba05-1156-4009-bbe3-7a2aa300cef6" providerId="ADAL" clId="{CD7E5E65-8747-40E1-8CF7-1BC9C5451161}" dt="2019-10-31T23:54:23.530" v="9" actId="47"/>
        <pc:sldMkLst>
          <pc:docMk/>
          <pc:sldMk cId="2565161041" sldId="3556"/>
        </pc:sldMkLst>
      </pc:sldChg>
      <pc:sldChg chg="mod modShow">
        <pc:chgData name="Alexandre Vilcek" userId="eb01ba05-1156-4009-bbe3-7a2aa300cef6" providerId="ADAL" clId="{CD7E5E65-8747-40E1-8CF7-1BC9C5451161}" dt="2019-10-31T23:54:12.403" v="8" actId="729"/>
        <pc:sldMkLst>
          <pc:docMk/>
          <pc:sldMk cId="1114008016" sldId="3560"/>
        </pc:sldMkLst>
      </pc:sldChg>
      <pc:sldChg chg="del">
        <pc:chgData name="Alexandre Vilcek" userId="eb01ba05-1156-4009-bbe3-7a2aa300cef6" providerId="ADAL" clId="{CD7E5E65-8747-40E1-8CF7-1BC9C5451161}" dt="2019-10-31T23:54:23.530" v="9" actId="47"/>
        <pc:sldMkLst>
          <pc:docMk/>
          <pc:sldMk cId="2566307419" sldId="3561"/>
        </pc:sldMkLst>
      </pc:sldChg>
      <pc:sldChg chg="del">
        <pc:chgData name="Alexandre Vilcek" userId="eb01ba05-1156-4009-bbe3-7a2aa300cef6" providerId="ADAL" clId="{CD7E5E65-8747-40E1-8CF7-1BC9C5451161}" dt="2019-10-31T23:54:23.530" v="9" actId="47"/>
        <pc:sldMkLst>
          <pc:docMk/>
          <pc:sldMk cId="2988922308" sldId="3562"/>
        </pc:sldMkLst>
      </pc:sldChg>
      <pc:sldChg chg="del">
        <pc:chgData name="Alexandre Vilcek" userId="eb01ba05-1156-4009-bbe3-7a2aa300cef6" providerId="ADAL" clId="{CD7E5E65-8747-40E1-8CF7-1BC9C5451161}" dt="2019-10-31T23:54:23.530" v="9" actId="47"/>
        <pc:sldMkLst>
          <pc:docMk/>
          <pc:sldMk cId="1080859082" sldId="3563"/>
        </pc:sldMkLst>
      </pc:sldChg>
      <pc:sldChg chg="del">
        <pc:chgData name="Alexandre Vilcek" userId="eb01ba05-1156-4009-bbe3-7a2aa300cef6" providerId="ADAL" clId="{CD7E5E65-8747-40E1-8CF7-1BC9C5451161}" dt="2019-10-31T23:54:23.530" v="9" actId="47"/>
        <pc:sldMkLst>
          <pc:docMk/>
          <pc:sldMk cId="3692872611" sldId="3564"/>
        </pc:sldMkLst>
      </pc:sldChg>
      <pc:sldChg chg="del">
        <pc:chgData name="Alexandre Vilcek" userId="eb01ba05-1156-4009-bbe3-7a2aa300cef6" providerId="ADAL" clId="{CD7E5E65-8747-40E1-8CF7-1BC9C5451161}" dt="2019-10-31T23:54:23.530" v="9" actId="47"/>
        <pc:sldMkLst>
          <pc:docMk/>
          <pc:sldMk cId="3926203806" sldId="3565"/>
        </pc:sldMkLst>
      </pc:sldChg>
      <pc:sldChg chg="del">
        <pc:chgData name="Alexandre Vilcek" userId="eb01ba05-1156-4009-bbe3-7a2aa300cef6" providerId="ADAL" clId="{CD7E5E65-8747-40E1-8CF7-1BC9C5451161}" dt="2019-10-31T23:54:23.530" v="9" actId="47"/>
        <pc:sldMkLst>
          <pc:docMk/>
          <pc:sldMk cId="2348408739" sldId="3566"/>
        </pc:sldMkLst>
      </pc:sldChg>
      <pc:sldChg chg="del">
        <pc:chgData name="Alexandre Vilcek" userId="eb01ba05-1156-4009-bbe3-7a2aa300cef6" providerId="ADAL" clId="{CD7E5E65-8747-40E1-8CF7-1BC9C5451161}" dt="2019-10-31T23:54:23.530" v="9" actId="47"/>
        <pc:sldMkLst>
          <pc:docMk/>
          <pc:sldMk cId="2321039801" sldId="3567"/>
        </pc:sldMkLst>
      </pc:sldChg>
      <pc:sldChg chg="del">
        <pc:chgData name="Alexandre Vilcek" userId="eb01ba05-1156-4009-bbe3-7a2aa300cef6" providerId="ADAL" clId="{CD7E5E65-8747-40E1-8CF7-1BC9C5451161}" dt="2019-10-31T23:54:23.530" v="9" actId="47"/>
        <pc:sldMkLst>
          <pc:docMk/>
          <pc:sldMk cId="843743232" sldId="3569"/>
        </pc:sldMkLst>
      </pc:sldChg>
      <pc:sldChg chg="del">
        <pc:chgData name="Alexandre Vilcek" userId="eb01ba05-1156-4009-bbe3-7a2aa300cef6" providerId="ADAL" clId="{CD7E5E65-8747-40E1-8CF7-1BC9C5451161}" dt="2019-10-31T23:54:23.530" v="9" actId="47"/>
        <pc:sldMkLst>
          <pc:docMk/>
          <pc:sldMk cId="3353834676" sldId="3570"/>
        </pc:sldMkLst>
      </pc:sldChg>
      <pc:sldChg chg="del">
        <pc:chgData name="Alexandre Vilcek" userId="eb01ba05-1156-4009-bbe3-7a2aa300cef6" providerId="ADAL" clId="{CD7E5E65-8747-40E1-8CF7-1BC9C5451161}" dt="2019-10-31T23:54:23.530" v="9" actId="47"/>
        <pc:sldMkLst>
          <pc:docMk/>
          <pc:sldMk cId="2580728457" sldId="3571"/>
        </pc:sldMkLst>
      </pc:sldChg>
      <pc:sldChg chg="del">
        <pc:chgData name="Alexandre Vilcek" userId="eb01ba05-1156-4009-bbe3-7a2aa300cef6" providerId="ADAL" clId="{CD7E5E65-8747-40E1-8CF7-1BC9C5451161}" dt="2019-10-31T23:54:23.530" v="9" actId="47"/>
        <pc:sldMkLst>
          <pc:docMk/>
          <pc:sldMk cId="3279638676" sldId="3572"/>
        </pc:sldMkLst>
      </pc:sldChg>
      <pc:sldChg chg="del">
        <pc:chgData name="Alexandre Vilcek" userId="eb01ba05-1156-4009-bbe3-7a2aa300cef6" providerId="ADAL" clId="{CD7E5E65-8747-40E1-8CF7-1BC9C5451161}" dt="2019-10-31T23:56:57.974" v="19" actId="47"/>
        <pc:sldMkLst>
          <pc:docMk/>
          <pc:sldMk cId="2671320489" sldId="3580"/>
        </pc:sldMkLst>
      </pc:sldChg>
      <pc:sldChg chg="del">
        <pc:chgData name="Alexandre Vilcek" userId="eb01ba05-1156-4009-bbe3-7a2aa300cef6" providerId="ADAL" clId="{CD7E5E65-8747-40E1-8CF7-1BC9C5451161}" dt="2019-10-31T23:56:57.974" v="19" actId="47"/>
        <pc:sldMkLst>
          <pc:docMk/>
          <pc:sldMk cId="594234791" sldId="3581"/>
        </pc:sldMkLst>
      </pc:sldChg>
      <pc:sldChg chg="del">
        <pc:chgData name="Alexandre Vilcek" userId="eb01ba05-1156-4009-bbe3-7a2aa300cef6" providerId="ADAL" clId="{CD7E5E65-8747-40E1-8CF7-1BC9C5451161}" dt="2019-10-31T23:54:23.530" v="9" actId="47"/>
        <pc:sldMkLst>
          <pc:docMk/>
          <pc:sldMk cId="1531317089" sldId="3583"/>
        </pc:sldMkLst>
      </pc:sldChg>
      <pc:sldChg chg="del">
        <pc:chgData name="Alexandre Vilcek" userId="eb01ba05-1156-4009-bbe3-7a2aa300cef6" providerId="ADAL" clId="{CD7E5E65-8747-40E1-8CF7-1BC9C5451161}" dt="2019-10-31T23:54:23.530" v="9" actId="47"/>
        <pc:sldMkLst>
          <pc:docMk/>
          <pc:sldMk cId="1816638291" sldId="3584"/>
        </pc:sldMkLst>
      </pc:sldChg>
      <pc:sldChg chg="del">
        <pc:chgData name="Alexandre Vilcek" userId="eb01ba05-1156-4009-bbe3-7a2aa300cef6" providerId="ADAL" clId="{CD7E5E65-8747-40E1-8CF7-1BC9C5451161}" dt="2019-10-31T23:54:23.530" v="9" actId="47"/>
        <pc:sldMkLst>
          <pc:docMk/>
          <pc:sldMk cId="110592365" sldId="3585"/>
        </pc:sldMkLst>
      </pc:sldChg>
      <pc:sldChg chg="del">
        <pc:chgData name="Alexandre Vilcek" userId="eb01ba05-1156-4009-bbe3-7a2aa300cef6" providerId="ADAL" clId="{CD7E5E65-8747-40E1-8CF7-1BC9C5451161}" dt="2019-10-31T23:54:23.530" v="9" actId="47"/>
        <pc:sldMkLst>
          <pc:docMk/>
          <pc:sldMk cId="368905033" sldId="3586"/>
        </pc:sldMkLst>
      </pc:sldChg>
      <pc:sldChg chg="del">
        <pc:chgData name="Alexandre Vilcek" userId="eb01ba05-1156-4009-bbe3-7a2aa300cef6" providerId="ADAL" clId="{CD7E5E65-8747-40E1-8CF7-1BC9C5451161}" dt="2019-10-31T23:56:57.974" v="19" actId="47"/>
        <pc:sldMkLst>
          <pc:docMk/>
          <pc:sldMk cId="4268535718" sldId="3588"/>
        </pc:sldMkLst>
      </pc:sldChg>
      <pc:sldChg chg="del">
        <pc:chgData name="Alexandre Vilcek" userId="eb01ba05-1156-4009-bbe3-7a2aa300cef6" providerId="ADAL" clId="{CD7E5E65-8747-40E1-8CF7-1BC9C5451161}" dt="2019-10-31T23:56:57.974" v="19" actId="47"/>
        <pc:sldMkLst>
          <pc:docMk/>
          <pc:sldMk cId="1004708425" sldId="3589"/>
        </pc:sldMkLst>
      </pc:sldChg>
      <pc:sldChg chg="del">
        <pc:chgData name="Alexandre Vilcek" userId="eb01ba05-1156-4009-bbe3-7a2aa300cef6" providerId="ADAL" clId="{CD7E5E65-8747-40E1-8CF7-1BC9C5451161}" dt="2019-10-31T23:56:57.974" v="19" actId="47"/>
        <pc:sldMkLst>
          <pc:docMk/>
          <pc:sldMk cId="1531998522" sldId="3590"/>
        </pc:sldMkLst>
      </pc:sldChg>
      <pc:sldChg chg="del">
        <pc:chgData name="Alexandre Vilcek" userId="eb01ba05-1156-4009-bbe3-7a2aa300cef6" providerId="ADAL" clId="{CD7E5E65-8747-40E1-8CF7-1BC9C5451161}" dt="2019-10-31T23:56:57.974" v="19" actId="47"/>
        <pc:sldMkLst>
          <pc:docMk/>
          <pc:sldMk cId="803718115" sldId="3592"/>
        </pc:sldMkLst>
      </pc:sldChg>
      <pc:sldChg chg="del">
        <pc:chgData name="Alexandre Vilcek" userId="eb01ba05-1156-4009-bbe3-7a2aa300cef6" providerId="ADAL" clId="{CD7E5E65-8747-40E1-8CF7-1BC9C5451161}" dt="2019-10-31T23:56:57.974" v="19" actId="47"/>
        <pc:sldMkLst>
          <pc:docMk/>
          <pc:sldMk cId="2469967425" sldId="3593"/>
        </pc:sldMkLst>
      </pc:sldChg>
      <pc:sldChg chg="del">
        <pc:chgData name="Alexandre Vilcek" userId="eb01ba05-1156-4009-bbe3-7a2aa300cef6" providerId="ADAL" clId="{CD7E5E65-8747-40E1-8CF7-1BC9C5451161}" dt="2019-10-31T23:56:15.037" v="14" actId="47"/>
        <pc:sldMkLst>
          <pc:docMk/>
          <pc:sldMk cId="2677245283" sldId="3594"/>
        </pc:sldMkLst>
      </pc:sldChg>
      <pc:sldChg chg="del">
        <pc:chgData name="Alexandre Vilcek" userId="eb01ba05-1156-4009-bbe3-7a2aa300cef6" providerId="ADAL" clId="{CD7E5E65-8747-40E1-8CF7-1BC9C5451161}" dt="2019-10-31T23:53:19.767" v="7" actId="47"/>
        <pc:sldMkLst>
          <pc:docMk/>
          <pc:sldMk cId="3122261272" sldId="3595"/>
        </pc:sldMkLst>
      </pc:sldChg>
      <pc:sldChg chg="del">
        <pc:chgData name="Alexandre Vilcek" userId="eb01ba05-1156-4009-bbe3-7a2aa300cef6" providerId="ADAL" clId="{CD7E5E65-8747-40E1-8CF7-1BC9C5451161}" dt="2019-10-31T23:49:41.642" v="1" actId="47"/>
        <pc:sldMkLst>
          <pc:docMk/>
          <pc:sldMk cId="3667532648" sldId="3599"/>
        </pc:sldMkLst>
      </pc:sldChg>
      <pc:sldChg chg="del">
        <pc:chgData name="Alexandre Vilcek" userId="eb01ba05-1156-4009-bbe3-7a2aa300cef6" providerId="ADAL" clId="{CD7E5E65-8747-40E1-8CF7-1BC9C5451161}" dt="2019-10-31T23:54:23.530" v="9" actId="47"/>
        <pc:sldMkLst>
          <pc:docMk/>
          <pc:sldMk cId="1134176818" sldId="8471"/>
        </pc:sldMkLst>
      </pc:sldChg>
      <pc:sldChg chg="del">
        <pc:chgData name="Alexandre Vilcek" userId="eb01ba05-1156-4009-bbe3-7a2aa300cef6" providerId="ADAL" clId="{CD7E5E65-8747-40E1-8CF7-1BC9C5451161}" dt="2019-10-31T23:51:14.761" v="4" actId="47"/>
        <pc:sldMkLst>
          <pc:docMk/>
          <pc:sldMk cId="2256763633" sldId="8472"/>
        </pc:sldMkLst>
      </pc:sldChg>
      <pc:sldChg chg="del">
        <pc:chgData name="Alexandre Vilcek" userId="eb01ba05-1156-4009-bbe3-7a2aa300cef6" providerId="ADAL" clId="{CD7E5E65-8747-40E1-8CF7-1BC9C5451161}" dt="2019-10-31T23:51:11.161" v="3" actId="47"/>
        <pc:sldMkLst>
          <pc:docMk/>
          <pc:sldMk cId="4260825463" sldId="8489"/>
        </pc:sldMkLst>
      </pc:sldChg>
      <pc:sldChg chg="del">
        <pc:chgData name="Alexandre Vilcek" userId="eb01ba05-1156-4009-bbe3-7a2aa300cef6" providerId="ADAL" clId="{CD7E5E65-8747-40E1-8CF7-1BC9C5451161}" dt="2019-10-31T23:52:58.502" v="6" actId="47"/>
        <pc:sldMkLst>
          <pc:docMk/>
          <pc:sldMk cId="486765709" sldId="8497"/>
        </pc:sldMkLst>
      </pc:sldChg>
      <pc:sldMasterChg chg="delSldLayout">
        <pc:chgData name="Alexandre Vilcek" userId="eb01ba05-1156-4009-bbe3-7a2aa300cef6" providerId="ADAL" clId="{CD7E5E65-8747-40E1-8CF7-1BC9C5451161}" dt="2019-10-31T23:57:06.109" v="20" actId="47"/>
        <pc:sldMasterMkLst>
          <pc:docMk/>
          <pc:sldMasterMk cId="1689969152" sldId="2147484738"/>
        </pc:sldMasterMkLst>
        <pc:sldLayoutChg chg="del">
          <pc:chgData name="Alexandre Vilcek" userId="eb01ba05-1156-4009-bbe3-7a2aa300cef6" providerId="ADAL" clId="{CD7E5E65-8747-40E1-8CF7-1BC9C5451161}" dt="2019-10-31T23:57:06.109" v="20" actId="47"/>
          <pc:sldLayoutMkLst>
            <pc:docMk/>
            <pc:sldMasterMk cId="1689969152" sldId="2147484738"/>
            <pc:sldLayoutMk cId="3163075219" sldId="2147484761"/>
          </pc:sldLayoutMkLst>
        </pc:sldLayoutChg>
        <pc:sldLayoutChg chg="del">
          <pc:chgData name="Alexandre Vilcek" userId="eb01ba05-1156-4009-bbe3-7a2aa300cef6" providerId="ADAL" clId="{CD7E5E65-8747-40E1-8CF7-1BC9C5451161}" dt="2019-10-31T23:57:06.109" v="20" actId="47"/>
          <pc:sldLayoutMkLst>
            <pc:docMk/>
            <pc:sldMasterMk cId="1689969152" sldId="2147484738"/>
            <pc:sldLayoutMk cId="3668633499" sldId="2147484762"/>
          </pc:sldLayoutMkLst>
        </pc:sldLayoutChg>
      </pc:sldMasterChg>
    </pc:docChg>
  </pc:docChgLst>
  <pc:docChgLst>
    <pc:chgData name="Seth M" userId="92076a65255a0dd3" providerId="LiveId" clId="{1FF4A4FA-BFAE-4121-85CA-FBD132271E90}"/>
    <pc:docChg chg="custSel addSld delSld modSld sldOrd modSection">
      <pc:chgData name="Seth M" userId="92076a65255a0dd3" providerId="LiveId" clId="{1FF4A4FA-BFAE-4121-85CA-FBD132271E90}" dt="2019-11-01T00:20:56.405" v="85" actId="20577"/>
      <pc:docMkLst>
        <pc:docMk/>
      </pc:docMkLst>
      <pc:sldChg chg="modSp mod">
        <pc:chgData name="Seth M" userId="92076a65255a0dd3" providerId="LiveId" clId="{1FF4A4FA-BFAE-4121-85CA-FBD132271E90}" dt="2019-11-01T00:20:56.405" v="85" actId="20577"/>
        <pc:sldMkLst>
          <pc:docMk/>
          <pc:sldMk cId="1869999325" sldId="1861"/>
        </pc:sldMkLst>
        <pc:spChg chg="mod">
          <ac:chgData name="Seth M" userId="92076a65255a0dd3" providerId="LiveId" clId="{1FF4A4FA-BFAE-4121-85CA-FBD132271E90}" dt="2019-11-01T00:20:56.405" v="85" actId="20577"/>
          <ac:spMkLst>
            <pc:docMk/>
            <pc:sldMk cId="1869999325" sldId="1861"/>
            <ac:spMk id="7" creationId="{5B233F29-D5A5-4DF5-AA87-020831D2ED66}"/>
          </ac:spMkLst>
        </pc:spChg>
      </pc:sldChg>
      <pc:sldChg chg="del">
        <pc:chgData name="Seth M" userId="92076a65255a0dd3" providerId="LiveId" clId="{1FF4A4FA-BFAE-4121-85CA-FBD132271E90}" dt="2019-11-01T00:14:33.893" v="5" actId="47"/>
        <pc:sldMkLst>
          <pc:docMk/>
          <pc:sldMk cId="2256272305" sldId="3376"/>
        </pc:sldMkLst>
      </pc:sldChg>
      <pc:sldChg chg="del">
        <pc:chgData name="Seth M" userId="92076a65255a0dd3" providerId="LiveId" clId="{1FF4A4FA-BFAE-4121-85CA-FBD132271E90}" dt="2019-11-01T00:13:45.746" v="1" actId="2696"/>
        <pc:sldMkLst>
          <pc:docMk/>
          <pc:sldMk cId="608109200" sldId="3435"/>
        </pc:sldMkLst>
      </pc:sldChg>
      <pc:sldChg chg="add">
        <pc:chgData name="Seth M" userId="92076a65255a0dd3" providerId="LiveId" clId="{1FF4A4FA-BFAE-4121-85CA-FBD132271E90}" dt="2019-11-01T00:15:37.195" v="6"/>
        <pc:sldMkLst>
          <pc:docMk/>
          <pc:sldMk cId="3781500106" sldId="3435"/>
        </pc:sldMkLst>
      </pc:sldChg>
      <pc:sldChg chg="del">
        <pc:chgData name="Seth M" userId="92076a65255a0dd3" providerId="LiveId" clId="{1FF4A4FA-BFAE-4121-85CA-FBD132271E90}" dt="2019-11-01T00:14:33.893" v="5" actId="47"/>
        <pc:sldMkLst>
          <pc:docMk/>
          <pc:sldMk cId="2211962956" sldId="3447"/>
        </pc:sldMkLst>
      </pc:sldChg>
      <pc:sldChg chg="del">
        <pc:chgData name="Seth M" userId="92076a65255a0dd3" providerId="LiveId" clId="{1FF4A4FA-BFAE-4121-85CA-FBD132271E90}" dt="2019-11-01T00:14:33.893" v="5" actId="47"/>
        <pc:sldMkLst>
          <pc:docMk/>
          <pc:sldMk cId="2541691420" sldId="3502"/>
        </pc:sldMkLst>
      </pc:sldChg>
      <pc:sldChg chg="add ord">
        <pc:chgData name="Seth M" userId="92076a65255a0dd3" providerId="LiveId" clId="{1FF4A4FA-BFAE-4121-85CA-FBD132271E90}" dt="2019-11-01T00:16:19.547" v="25"/>
        <pc:sldMkLst>
          <pc:docMk/>
          <pc:sldMk cId="1178815808" sldId="3540"/>
        </pc:sldMkLst>
      </pc:sldChg>
      <pc:sldChg chg="del">
        <pc:chgData name="Seth M" userId="92076a65255a0dd3" providerId="LiveId" clId="{1FF4A4FA-BFAE-4121-85CA-FBD132271E90}" dt="2019-11-01T00:13:45.746" v="1" actId="2696"/>
        <pc:sldMkLst>
          <pc:docMk/>
          <pc:sldMk cId="2449809864" sldId="3540"/>
        </pc:sldMkLst>
      </pc:sldChg>
      <pc:sldChg chg="del">
        <pc:chgData name="Seth M" userId="92076a65255a0dd3" providerId="LiveId" clId="{1FF4A4FA-BFAE-4121-85CA-FBD132271E90}" dt="2019-11-01T00:13:45.746" v="1" actId="2696"/>
        <pc:sldMkLst>
          <pc:docMk/>
          <pc:sldMk cId="2973303250" sldId="3542"/>
        </pc:sldMkLst>
      </pc:sldChg>
      <pc:sldChg chg="add">
        <pc:chgData name="Seth M" userId="92076a65255a0dd3" providerId="LiveId" clId="{1FF4A4FA-BFAE-4121-85CA-FBD132271E90}" dt="2019-11-01T00:15:37.195" v="6"/>
        <pc:sldMkLst>
          <pc:docMk/>
          <pc:sldMk cId="3269922067" sldId="3542"/>
        </pc:sldMkLst>
      </pc:sldChg>
      <pc:sldChg chg="del">
        <pc:chgData name="Seth M" userId="92076a65255a0dd3" providerId="LiveId" clId="{1FF4A4FA-BFAE-4121-85CA-FBD132271E90}" dt="2019-11-01T00:13:45.746" v="1" actId="2696"/>
        <pc:sldMkLst>
          <pc:docMk/>
          <pc:sldMk cId="479081437" sldId="3543"/>
        </pc:sldMkLst>
      </pc:sldChg>
      <pc:sldChg chg="add">
        <pc:chgData name="Seth M" userId="92076a65255a0dd3" providerId="LiveId" clId="{1FF4A4FA-BFAE-4121-85CA-FBD132271E90}" dt="2019-11-01T00:15:37.195" v="6"/>
        <pc:sldMkLst>
          <pc:docMk/>
          <pc:sldMk cId="3428672716" sldId="3543"/>
        </pc:sldMkLst>
      </pc:sldChg>
      <pc:sldChg chg="add">
        <pc:chgData name="Seth M" userId="92076a65255a0dd3" providerId="LiveId" clId="{1FF4A4FA-BFAE-4121-85CA-FBD132271E90}" dt="2019-11-01T00:19:48.635" v="50"/>
        <pc:sldMkLst>
          <pc:docMk/>
          <pc:sldMk cId="1163089377" sldId="3545"/>
        </pc:sldMkLst>
      </pc:sldChg>
      <pc:sldChg chg="del">
        <pc:chgData name="Seth M" userId="92076a65255a0dd3" providerId="LiveId" clId="{1FF4A4FA-BFAE-4121-85CA-FBD132271E90}" dt="2019-11-01T00:13:45.746" v="1" actId="2696"/>
        <pc:sldMkLst>
          <pc:docMk/>
          <pc:sldMk cId="1338813184" sldId="3545"/>
        </pc:sldMkLst>
      </pc:sldChg>
      <pc:sldChg chg="add del">
        <pc:chgData name="Seth M" userId="92076a65255a0dd3" providerId="LiveId" clId="{1FF4A4FA-BFAE-4121-85CA-FBD132271E90}" dt="2019-11-01T00:19:15.643" v="47" actId="2696"/>
        <pc:sldMkLst>
          <pc:docMk/>
          <pc:sldMk cId="2022862282" sldId="3545"/>
        </pc:sldMkLst>
      </pc:sldChg>
      <pc:sldChg chg="del">
        <pc:chgData name="Seth M" userId="92076a65255a0dd3" providerId="LiveId" clId="{1FF4A4FA-BFAE-4121-85CA-FBD132271E90}" dt="2019-11-01T00:13:45.746" v="1" actId="2696"/>
        <pc:sldMkLst>
          <pc:docMk/>
          <pc:sldMk cId="1312787282" sldId="3546"/>
        </pc:sldMkLst>
      </pc:sldChg>
      <pc:sldChg chg="add">
        <pc:chgData name="Seth M" userId="92076a65255a0dd3" providerId="LiveId" clId="{1FF4A4FA-BFAE-4121-85CA-FBD132271E90}" dt="2019-11-01T00:15:37.195" v="6"/>
        <pc:sldMkLst>
          <pc:docMk/>
          <pc:sldMk cId="3348803212" sldId="3546"/>
        </pc:sldMkLst>
      </pc:sldChg>
      <pc:sldChg chg="del">
        <pc:chgData name="Seth M" userId="92076a65255a0dd3" providerId="LiveId" clId="{1FF4A4FA-BFAE-4121-85CA-FBD132271E90}" dt="2019-11-01T00:17:34.818" v="46" actId="47"/>
        <pc:sldMkLst>
          <pc:docMk/>
          <pc:sldMk cId="902230861" sldId="3549"/>
        </pc:sldMkLst>
      </pc:sldChg>
      <pc:sldChg chg="del">
        <pc:chgData name="Seth M" userId="92076a65255a0dd3" providerId="LiveId" clId="{1FF4A4FA-BFAE-4121-85CA-FBD132271E90}" dt="2019-11-01T00:12:49.118" v="0" actId="47"/>
        <pc:sldMkLst>
          <pc:docMk/>
          <pc:sldMk cId="1114008016" sldId="3560"/>
        </pc:sldMkLst>
      </pc:sldChg>
      <pc:sldChg chg="del">
        <pc:chgData name="Seth M" userId="92076a65255a0dd3" providerId="LiveId" clId="{1FF4A4FA-BFAE-4121-85CA-FBD132271E90}" dt="2019-11-01T00:13:45.746" v="1" actId="2696"/>
        <pc:sldMkLst>
          <pc:docMk/>
          <pc:sldMk cId="3544935214" sldId="3578"/>
        </pc:sldMkLst>
      </pc:sldChg>
      <pc:sldChg chg="add">
        <pc:chgData name="Seth M" userId="92076a65255a0dd3" providerId="LiveId" clId="{1FF4A4FA-BFAE-4121-85CA-FBD132271E90}" dt="2019-11-01T00:15:37.195" v="6"/>
        <pc:sldMkLst>
          <pc:docMk/>
          <pc:sldMk cId="3679854879" sldId="3578"/>
        </pc:sldMkLst>
      </pc:sldChg>
      <pc:sldChg chg="del">
        <pc:chgData name="Seth M" userId="92076a65255a0dd3" providerId="LiveId" clId="{1FF4A4FA-BFAE-4121-85CA-FBD132271E90}" dt="2019-11-01T00:14:33.893" v="5" actId="47"/>
        <pc:sldMkLst>
          <pc:docMk/>
          <pc:sldMk cId="853591810" sldId="3587"/>
        </pc:sldMkLst>
      </pc:sldChg>
      <pc:sldChg chg="del">
        <pc:chgData name="Seth M" userId="92076a65255a0dd3" providerId="LiveId" clId="{1FF4A4FA-BFAE-4121-85CA-FBD132271E90}" dt="2019-11-01T00:13:45.746" v="1" actId="2696"/>
        <pc:sldMkLst>
          <pc:docMk/>
          <pc:sldMk cId="1237394969" sldId="3601"/>
        </pc:sldMkLst>
      </pc:sldChg>
      <pc:sldChg chg="add ord">
        <pc:chgData name="Seth M" userId="92076a65255a0dd3" providerId="LiveId" clId="{1FF4A4FA-BFAE-4121-85CA-FBD132271E90}" dt="2019-11-01T00:19:35.481" v="49"/>
        <pc:sldMkLst>
          <pc:docMk/>
          <pc:sldMk cId="3670127712" sldId="3601"/>
        </pc:sldMkLst>
      </pc:sldChg>
      <pc:sldChg chg="del">
        <pc:chgData name="Seth M" userId="92076a65255a0dd3" providerId="LiveId" clId="{1FF4A4FA-BFAE-4121-85CA-FBD132271E90}" dt="2019-11-01T00:14:33.893" v="5" actId="47"/>
        <pc:sldMkLst>
          <pc:docMk/>
          <pc:sldMk cId="2262492004" sldId="8474"/>
        </pc:sldMkLst>
      </pc:sldChg>
      <pc:sldChg chg="add">
        <pc:chgData name="Seth M" userId="92076a65255a0dd3" providerId="LiveId" clId="{1FF4A4FA-BFAE-4121-85CA-FBD132271E90}" dt="2019-11-01T00:19:48.635" v="50"/>
        <pc:sldMkLst>
          <pc:docMk/>
          <pc:sldMk cId="538338523" sldId="8495"/>
        </pc:sldMkLst>
      </pc:sldChg>
      <pc:sldChg chg="del">
        <pc:chgData name="Seth M" userId="92076a65255a0dd3" providerId="LiveId" clId="{1FF4A4FA-BFAE-4121-85CA-FBD132271E90}" dt="2019-11-01T00:13:45.746" v="1" actId="2696"/>
        <pc:sldMkLst>
          <pc:docMk/>
          <pc:sldMk cId="983680621" sldId="8495"/>
        </pc:sldMkLst>
      </pc:sldChg>
      <pc:sldChg chg="add del">
        <pc:chgData name="Seth M" userId="92076a65255a0dd3" providerId="LiveId" clId="{1FF4A4FA-BFAE-4121-85CA-FBD132271E90}" dt="2019-11-01T00:19:15.643" v="47" actId="2696"/>
        <pc:sldMkLst>
          <pc:docMk/>
          <pc:sldMk cId="2266016850" sldId="8495"/>
        </pc:sldMkLst>
      </pc:sldChg>
      <pc:sldChg chg="del">
        <pc:chgData name="Seth M" userId="92076a65255a0dd3" providerId="LiveId" clId="{1FF4A4FA-BFAE-4121-85CA-FBD132271E90}" dt="2019-11-01T00:13:45.746" v="1" actId="2696"/>
        <pc:sldMkLst>
          <pc:docMk/>
          <pc:sldMk cId="751611573" sldId="8496"/>
        </pc:sldMkLst>
      </pc:sldChg>
      <pc:sldChg chg="add">
        <pc:chgData name="Seth M" userId="92076a65255a0dd3" providerId="LiveId" clId="{1FF4A4FA-BFAE-4121-85CA-FBD132271E90}" dt="2019-11-01T00:19:48.635" v="50"/>
        <pc:sldMkLst>
          <pc:docMk/>
          <pc:sldMk cId="2504893025" sldId="8496"/>
        </pc:sldMkLst>
      </pc:sldChg>
      <pc:sldChg chg="add del">
        <pc:chgData name="Seth M" userId="92076a65255a0dd3" providerId="LiveId" clId="{1FF4A4FA-BFAE-4121-85CA-FBD132271E90}" dt="2019-11-01T00:19:15.643" v="47" actId="2696"/>
        <pc:sldMkLst>
          <pc:docMk/>
          <pc:sldMk cId="3870920360" sldId="8496"/>
        </pc:sldMkLst>
      </pc:sldChg>
      <pc:sldChg chg="modSp add del mod ord">
        <pc:chgData name="Seth M" userId="92076a65255a0dd3" providerId="LiveId" clId="{1FF4A4FA-BFAE-4121-85CA-FBD132271E90}" dt="2019-11-01T00:17:14.201" v="29" actId="47"/>
        <pc:sldMkLst>
          <pc:docMk/>
          <pc:sldMk cId="581145285" sldId="8499"/>
        </pc:sldMkLst>
        <pc:spChg chg="mod">
          <ac:chgData name="Seth M" userId="92076a65255a0dd3" providerId="LiveId" clId="{1FF4A4FA-BFAE-4121-85CA-FBD132271E90}" dt="2019-11-01T00:15:57.401" v="23" actId="20577"/>
          <ac:spMkLst>
            <pc:docMk/>
            <pc:sldMk cId="581145285" sldId="8499"/>
            <ac:spMk id="2" creationId="{B677C87D-7C9D-4D17-A368-8AA83573BC17}"/>
          </ac:spMkLst>
        </pc:spChg>
      </pc:sldChg>
      <pc:sldChg chg="modSp add mod ord">
        <pc:chgData name="Seth M" userId="92076a65255a0dd3" providerId="LiveId" clId="{1FF4A4FA-BFAE-4121-85CA-FBD132271E90}" dt="2019-11-01T00:17:24.321" v="45" actId="20577"/>
        <pc:sldMkLst>
          <pc:docMk/>
          <pc:sldMk cId="903274230" sldId="8500"/>
        </pc:sldMkLst>
        <pc:spChg chg="mod">
          <ac:chgData name="Seth M" userId="92076a65255a0dd3" providerId="LiveId" clId="{1FF4A4FA-BFAE-4121-85CA-FBD132271E90}" dt="2019-11-01T00:17:24.321" v="45" actId="20577"/>
          <ac:spMkLst>
            <pc:docMk/>
            <pc:sldMk cId="903274230" sldId="8500"/>
            <ac:spMk id="3" creationId="{C6A5098D-3321-4367-8333-2E9BDA5F03A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78061E8-06B8-4DE2-A454-E52B5CC169EF}" type="datetime8">
              <a:rPr lang="en-US" smtClean="0">
                <a:latin typeface="Segoe UI" pitchFamily="34" charset="0"/>
              </a:rPr>
              <a:t>10/31/2019 5:12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FAB50EE9-837C-4F00-A470-B5401D3DA763}" type="datetime8">
              <a:rPr lang="en-US" smtClean="0"/>
              <a:t>10/31/2019 5:11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841506A-CE3E-4D66-BA36-235C54832D1D}" type="datetime8">
              <a:rPr lang="en-US" smtClean="0"/>
              <a:t>10/31/2019 5:11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1008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Here is the data scientist’s inner loop of work</a:t>
            </a:r>
          </a:p>
          <a:p>
            <a:endParaRPr lang="en-US"/>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04765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72F4EBB-2408-42A3-BC3C-009FE632A1B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97060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FAB50EE9-837C-4F00-A470-B5401D3DA763}" type="datetime8">
              <a:rPr lang="en-US" smtClean="0"/>
              <a:t>10/31/2019 5:11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4207978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74320" indent="-274320">
              <a:spcAft>
                <a:spcPts val="600"/>
              </a:spcAft>
              <a:buClr>
                <a:srgbClr val="8AB101"/>
              </a:buClr>
              <a:buFont typeface="Wingdings" panose="05000000000000000000" pitchFamily="2" charset="2"/>
              <a:buChar char="ü"/>
            </a:pPr>
            <a:r>
              <a:rPr lang="en-US" sz="1400" dirty="0">
                <a:gradFill>
                  <a:gsLst>
                    <a:gs pos="40075">
                      <a:schemeClr val="accent2">
                        <a:lumMod val="50000"/>
                      </a:schemeClr>
                    </a:gs>
                    <a:gs pos="30000">
                      <a:schemeClr val="accent2">
                        <a:lumMod val="50000"/>
                      </a:schemeClr>
                    </a:gs>
                  </a:gsLst>
                  <a:lin ang="5400000" scaled="0"/>
                </a:gradFill>
              </a:rPr>
              <a:t>Using distinct steps makes it possible to rerun only the steps you need as you tweak and test your workflow.</a:t>
            </a:r>
          </a:p>
          <a:p>
            <a:pPr marL="274320" indent="-274320">
              <a:spcAft>
                <a:spcPts val="600"/>
              </a:spcAft>
              <a:buClr>
                <a:srgbClr val="8AB101"/>
              </a:buClr>
              <a:buFont typeface="Wingdings" panose="05000000000000000000" pitchFamily="2" charset="2"/>
              <a:buChar char="ü"/>
            </a:pPr>
            <a:r>
              <a:rPr lang="en-US" sz="1400" dirty="0">
                <a:gradFill>
                  <a:gsLst>
                    <a:gs pos="40075">
                      <a:schemeClr val="accent2">
                        <a:lumMod val="50000"/>
                      </a:schemeClr>
                    </a:gs>
                    <a:gs pos="30000">
                      <a:schemeClr val="accent2">
                        <a:lumMod val="50000"/>
                      </a:schemeClr>
                    </a:gs>
                  </a:gsLst>
                  <a:lin ang="5400000" scaled="0"/>
                </a:gradFill>
              </a:rPr>
              <a:t>When you rerun a pipeline, the run jumps to the steps that need to be rerun, such as an updated training script, and skips what hasn't changed.</a:t>
            </a:r>
          </a:p>
          <a:p>
            <a:pPr marL="731503" lvl="1" indent="-274320">
              <a:spcAft>
                <a:spcPts val="600"/>
              </a:spcAft>
              <a:buClr>
                <a:srgbClr val="8AB101"/>
              </a:buClr>
              <a:buFont typeface="Wingdings" panose="05000000000000000000" pitchFamily="2" charset="2"/>
              <a:buChar char="ü"/>
            </a:pPr>
            <a:r>
              <a:rPr lang="en-US" sz="1400" dirty="0">
                <a:gradFill>
                  <a:gsLst>
                    <a:gs pos="40075">
                      <a:schemeClr val="accent2">
                        <a:lumMod val="50000"/>
                      </a:schemeClr>
                    </a:gs>
                    <a:gs pos="30000">
                      <a:schemeClr val="accent2">
                        <a:lumMod val="50000"/>
                      </a:schemeClr>
                    </a:gs>
                  </a:gsLst>
                  <a:lin ang="5400000" scaled="0"/>
                </a:gradFill>
              </a:rPr>
              <a:t>The same holds true for unchanged scripts used for the execution of the step</a:t>
            </a:r>
          </a:p>
          <a:p>
            <a:pPr marL="274320" indent="-274320">
              <a:spcAft>
                <a:spcPts val="600"/>
              </a:spcAft>
              <a:buClr>
                <a:srgbClr val="8AB101"/>
              </a:buClr>
              <a:buFont typeface="Wingdings" panose="05000000000000000000" pitchFamily="2" charset="2"/>
              <a:buChar char="ü"/>
            </a:pPr>
            <a:r>
              <a:rPr lang="en-US" sz="1400" dirty="0">
                <a:gradFill>
                  <a:gsLst>
                    <a:gs pos="40075">
                      <a:schemeClr val="accent2">
                        <a:lumMod val="50000"/>
                      </a:schemeClr>
                    </a:gs>
                    <a:gs pos="30000">
                      <a:schemeClr val="accent2">
                        <a:lumMod val="50000"/>
                      </a:schemeClr>
                    </a:gs>
                  </a:gsLst>
                  <a:lin ang="5400000" scaled="0"/>
                </a:gradFill>
              </a:rPr>
              <a:t>You can use various toolkits and frameworks for each step in your pipeline. Azure coordinates between the various compute targets you use so that your intermediate data can be shared with the downstream compute targets easily.</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FAB50EE9-837C-4F00-A470-B5401D3DA763}" type="datetime8">
              <a:rPr lang="en-US" smtClean="0"/>
              <a:t>10/31/2019 5:19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937193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A426FDB-8689-4BD0-B28F-BCE516327AB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10/31/2019 5:11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71312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BE67C0C-0EA7-47BE-9DB5-D1741F177F1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10/31/2019 5:11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38904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6FD8F7F-43DE-4DA3-9EAB-CA01292C96B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10/31/2019 5:11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22403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87D3BB6-1657-499C-B82C-70134AEBADF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t>10/31/2019 5:11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32447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hit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tx1"/>
                </a:solidFill>
              </a:defRPr>
            </a:lvl1pPr>
          </a:lstStyle>
          <a:p>
            <a:r>
              <a:rPr lang="en-US"/>
              <a:t>Microsoft Azure</a:t>
            </a:r>
            <a:br>
              <a:rPr lang="en-US"/>
            </a:br>
            <a:r>
              <a:rPr lang="en-US"/>
              <a:t>title or event name</a:t>
            </a:r>
          </a:p>
        </p:txBody>
      </p:sp>
      <p:sp>
        <p:nvSpPr>
          <p:cNvPr id="5" name="Text Placeholder 4"/>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tx1"/>
                </a:solidFill>
                <a:latin typeface="+mn-lt"/>
              </a:defRPr>
            </a:lvl1pPr>
          </a:lstStyle>
          <a:p>
            <a:pPr lvl="0"/>
            <a:r>
              <a:rPr lang="en-US"/>
              <a:t>Author name</a:t>
            </a:r>
          </a:p>
          <a:p>
            <a:pPr lvl="0"/>
            <a:r>
              <a:rPr lang="en-US"/>
              <a:t>Date</a:t>
            </a:r>
          </a:p>
        </p:txBody>
      </p:sp>
      <p:pic>
        <p:nvPicPr>
          <p:cNvPr id="6" name="Picture 5">
            <a:extLst>
              <a:ext uri="{FF2B5EF4-FFF2-40B4-BE49-F238E27FC236}">
                <a16:creationId xmlns:a16="http://schemas.microsoft.com/office/drawing/2014/main" id="{9E038D2D-1DAD-4635-91A4-FF50E12092F6}"/>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2060784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302551"/>
            <a:ext cx="11336039" cy="758022"/>
          </a:xfrm>
          <a:prstGeom prst="rect">
            <a:avLst/>
          </a:prstGeom>
        </p:spPr>
        <p:txBody>
          <a:bodyPr vert="horz" wrap="square" lIns="9144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56136605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26424" y="2135537"/>
            <a:ext cx="3632388" cy="2583813"/>
          </a:xfrm>
          <a:blipFill>
            <a:blip r:embed="rId2" cstate="screen">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2" name="Picture Placeholder 10"/>
          <p:cNvSpPr>
            <a:spLocks noGrp="1"/>
          </p:cNvSpPr>
          <p:nvPr>
            <p:ph type="pic" sz="quarter" idx="15" hasCustomPrompt="1"/>
          </p:nvPr>
        </p:nvSpPr>
        <p:spPr>
          <a:xfrm>
            <a:off x="4281364" y="2135537"/>
            <a:ext cx="3623050" cy="2583813"/>
          </a:xfrm>
          <a:blipFill>
            <a:blip r:embed="rId3"/>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3" name="Picture Placeholder 10"/>
          <p:cNvSpPr>
            <a:spLocks noGrp="1"/>
          </p:cNvSpPr>
          <p:nvPr>
            <p:ph type="pic" sz="quarter" idx="16" hasCustomPrompt="1"/>
          </p:nvPr>
        </p:nvSpPr>
        <p:spPr>
          <a:xfrm>
            <a:off x="8126963" y="2135536"/>
            <a:ext cx="3634002" cy="2583814"/>
          </a:xfrm>
          <a:blipFill>
            <a:blip r:embed="rId4"/>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ext Placeholder 4"/>
          <p:cNvSpPr>
            <a:spLocks noGrp="1"/>
          </p:cNvSpPr>
          <p:nvPr>
            <p:ph type="body" sz="quarter" idx="11" hasCustomPrompt="1"/>
          </p:nvPr>
        </p:nvSpPr>
        <p:spPr>
          <a:xfrm>
            <a:off x="426424" y="4927922"/>
            <a:ext cx="3630521"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9" name="Text Placeholder 4"/>
          <p:cNvSpPr>
            <a:spLocks noGrp="1"/>
          </p:cNvSpPr>
          <p:nvPr>
            <p:ph type="body" sz="quarter" idx="12" hasCustomPrompt="1"/>
          </p:nvPr>
        </p:nvSpPr>
        <p:spPr>
          <a:xfrm>
            <a:off x="4281361" y="4927922"/>
            <a:ext cx="3623050"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0" name="Text Placeholder 4"/>
          <p:cNvSpPr>
            <a:spLocks noGrp="1"/>
          </p:cNvSpPr>
          <p:nvPr>
            <p:ph type="body" sz="quarter" idx="13" hasCustomPrompt="1"/>
          </p:nvPr>
        </p:nvSpPr>
        <p:spPr>
          <a:xfrm>
            <a:off x="8126963" y="4927922"/>
            <a:ext cx="3630521"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lvl1pPr>
          </a:lstStyle>
          <a:p>
            <a:r>
              <a:rPr lang="en-US"/>
              <a:t>Photo layout 2</a:t>
            </a:r>
          </a:p>
        </p:txBody>
      </p:sp>
    </p:spTree>
    <p:extLst>
      <p:ext uri="{BB962C8B-B14F-4D97-AF65-F5344CB8AC3E}">
        <p14:creationId xmlns:p14="http://schemas.microsoft.com/office/powerpoint/2010/main" val="292524347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2391" y="2145841"/>
            <a:ext cx="5780073" cy="3756460"/>
          </a:xfrm>
        </p:spPr>
        <p:txBody>
          <a:bodyPr anchor="ctr">
            <a:noAutofit/>
          </a:bodyPr>
          <a:lstStyle>
            <a:lvl1pPr algn="ctr">
              <a:defRPr sz="1961">
                <a:latin typeface="+mj-lt"/>
              </a:defRPr>
            </a:lvl1pPr>
          </a:lstStyle>
          <a:p>
            <a:r>
              <a:rPr lang="en-US"/>
              <a:t>Drop photo here</a:t>
            </a:r>
          </a:p>
        </p:txBody>
      </p:sp>
      <p:sp>
        <p:nvSpPr>
          <p:cNvPr id="4" name="Text Placeholder 3"/>
          <p:cNvSpPr>
            <a:spLocks noGrp="1"/>
          </p:cNvSpPr>
          <p:nvPr>
            <p:ph type="body" sz="quarter" idx="10" hasCustomPrompt="1"/>
          </p:nvPr>
        </p:nvSpPr>
        <p:spPr>
          <a:xfrm>
            <a:off x="426424" y="2145841"/>
            <a:ext cx="513817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26pt</a:t>
            </a:r>
          </a:p>
          <a:p>
            <a:pPr lvl="0"/>
            <a:r>
              <a:rPr lang="pt-BR"/>
              <a:t>Subhead Segoe UI 26pt</a:t>
            </a:r>
          </a:p>
          <a:p>
            <a:pPr lvl="0"/>
            <a:r>
              <a:rPr lang="pt-BR"/>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Device layout</a:t>
            </a:r>
          </a:p>
        </p:txBody>
      </p:sp>
    </p:spTree>
    <p:extLst>
      <p:ext uri="{BB962C8B-B14F-4D97-AF65-F5344CB8AC3E}">
        <p14:creationId xmlns:p14="http://schemas.microsoft.com/office/powerpoint/2010/main" val="19319265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phic layout: three columns graphic and text">
    <p:spTree>
      <p:nvGrpSpPr>
        <p:cNvPr id="1" name=""/>
        <p:cNvGrpSpPr/>
        <p:nvPr/>
      </p:nvGrpSpPr>
      <p:grpSpPr>
        <a:xfrm>
          <a:off x="0" y="0"/>
          <a:ext cx="0" cy="0"/>
          <a:chOff x="0" y="0"/>
          <a:chExt cx="0" cy="0"/>
        </a:xfrm>
      </p:grpSpPr>
      <p:sp>
        <p:nvSpPr>
          <p:cNvPr id="3" name="Rectangle 2"/>
          <p:cNvSpPr/>
          <p:nvPr userDrawn="1"/>
        </p:nvSpPr>
        <p:spPr bwMode="auto">
          <a:xfrm>
            <a:off x="426425" y="1599723"/>
            <a:ext cx="3632388"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897219"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6" name="Rectangle 5"/>
          <p:cNvSpPr/>
          <p:nvPr userDrawn="1"/>
        </p:nvSpPr>
        <p:spPr bwMode="auto">
          <a:xfrm>
            <a:off x="4281363" y="1599723"/>
            <a:ext cx="362305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126965" y="1599723"/>
            <a:ext cx="3635499"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userDrawn="1">
            <p:ph sz="quarter" idx="18" hasCustomPrompt="1"/>
          </p:nvPr>
        </p:nvSpPr>
        <p:spPr>
          <a:xfrm>
            <a:off x="4746694"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8" name="Content Placeholder 15"/>
          <p:cNvSpPr>
            <a:spLocks noGrp="1"/>
          </p:cNvSpPr>
          <p:nvPr userDrawn="1">
            <p:ph sz="quarter" idx="19" hasCustomPrompt="1"/>
          </p:nvPr>
        </p:nvSpPr>
        <p:spPr>
          <a:xfrm>
            <a:off x="8598490"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userDrawn="1">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userDrawn="1">
            <p:ph type="body" sz="quarter" idx="11" hasCustomPrompt="1"/>
          </p:nvPr>
        </p:nvSpPr>
        <p:spPr>
          <a:xfrm>
            <a:off x="426425" y="4927922"/>
            <a:ext cx="3627659"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userDrawn="1">
            <p:ph type="body" sz="quarter" idx="12" hasCustomPrompt="1"/>
          </p:nvPr>
        </p:nvSpPr>
        <p:spPr>
          <a:xfrm>
            <a:off x="4281362" y="4927922"/>
            <a:ext cx="3623051"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userDrawn="1">
            <p:ph type="body" sz="quarter" idx="13" hasCustomPrompt="1"/>
          </p:nvPr>
        </p:nvSpPr>
        <p:spPr>
          <a:xfrm>
            <a:off x="8126963" y="4927922"/>
            <a:ext cx="3635502"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Tree>
    <p:extLst>
      <p:ext uri="{BB962C8B-B14F-4D97-AF65-F5344CB8AC3E}">
        <p14:creationId xmlns:p14="http://schemas.microsoft.com/office/powerpoint/2010/main" val="385615357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aphic layout: four columns graphic and tex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594C393-E06E-3A4C-A658-2526A14DA5A1}"/>
              </a:ext>
            </a:extLst>
          </p:cNvPr>
          <p:cNvSpPr/>
          <p:nvPr userDrawn="1"/>
        </p:nvSpPr>
        <p:spPr bwMode="auto">
          <a:xfrm>
            <a:off x="9109046"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011C51E-94BA-C44D-ABF4-E87C4124DAF0}"/>
              </a:ext>
            </a:extLst>
          </p:cNvPr>
          <p:cNvSpPr/>
          <p:nvPr userDrawn="1"/>
        </p:nvSpPr>
        <p:spPr bwMode="auto">
          <a:xfrm>
            <a:off x="6214840"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E6DDB665-2DD7-AE40-9862-C6E8E22E9215}"/>
              </a:ext>
            </a:extLst>
          </p:cNvPr>
          <p:cNvSpPr/>
          <p:nvPr userDrawn="1"/>
        </p:nvSpPr>
        <p:spPr bwMode="auto">
          <a:xfrm>
            <a:off x="3320633"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CD677DE-AA2C-984C-BAE1-54D5F0B518CE}"/>
              </a:ext>
            </a:extLst>
          </p:cNvPr>
          <p:cNvSpPr/>
          <p:nvPr userDrawn="1"/>
        </p:nvSpPr>
        <p:spPr bwMode="auto">
          <a:xfrm>
            <a:off x="426426"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47712A-15EB-884C-BF95-7C690BA77817}"/>
              </a:ext>
            </a:extLst>
          </p:cNvPr>
          <p:cNvSpPr>
            <a:spLocks noGrp="1"/>
          </p:cNvSpPr>
          <p:nvPr>
            <p:ph type="title" hasCustomPrompt="1"/>
          </p:nvPr>
        </p:nvSpPr>
        <p:spPr>
          <a:xfrm>
            <a:off x="426424" y="435824"/>
            <a:ext cx="11336039" cy="744014"/>
          </a:xfrm>
        </p:spPr>
        <p:txBody>
          <a:bodyPr/>
          <a:lstStyle>
            <a:lvl1pPr>
              <a:defRPr/>
            </a:lvl1pPr>
          </a:lstStyle>
          <a:p>
            <a:r>
              <a:rPr lang="en-US"/>
              <a:t>Graphic layout: four columns graphic and text</a:t>
            </a:r>
          </a:p>
        </p:txBody>
      </p:sp>
      <p:sp>
        <p:nvSpPr>
          <p:cNvPr id="4" name="Content Placeholder 15">
            <a:extLst>
              <a:ext uri="{FF2B5EF4-FFF2-40B4-BE49-F238E27FC236}">
                <a16:creationId xmlns:a16="http://schemas.microsoft.com/office/drawing/2014/main" id="{F580A529-D3A8-5643-80BA-3E2BE1AA8D57}"/>
              </a:ext>
            </a:extLst>
          </p:cNvPr>
          <p:cNvSpPr>
            <a:spLocks noGrp="1"/>
          </p:cNvSpPr>
          <p:nvPr>
            <p:ph sz="quarter" idx="17" hasCustomPrompt="1"/>
          </p:nvPr>
        </p:nvSpPr>
        <p:spPr>
          <a:xfrm>
            <a:off x="966751" y="2135537"/>
            <a:ext cx="1572767"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7" name="Content Placeholder 15">
            <a:extLst>
              <a:ext uri="{FF2B5EF4-FFF2-40B4-BE49-F238E27FC236}">
                <a16:creationId xmlns:a16="http://schemas.microsoft.com/office/drawing/2014/main" id="{1F6D7A4B-5FFE-2741-8477-E0CAA019B079}"/>
              </a:ext>
            </a:extLst>
          </p:cNvPr>
          <p:cNvSpPr>
            <a:spLocks noGrp="1"/>
          </p:cNvSpPr>
          <p:nvPr>
            <p:ph sz="quarter" idx="18" hasCustomPrompt="1"/>
          </p:nvPr>
        </p:nvSpPr>
        <p:spPr>
          <a:xfrm>
            <a:off x="3849259"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9" name="Text Placeholder 4">
            <a:extLst>
              <a:ext uri="{FF2B5EF4-FFF2-40B4-BE49-F238E27FC236}">
                <a16:creationId xmlns:a16="http://schemas.microsoft.com/office/drawing/2014/main" id="{07CF99F6-2487-AC48-8A09-B34B72BD5FE9}"/>
              </a:ext>
            </a:extLst>
          </p:cNvPr>
          <p:cNvSpPr>
            <a:spLocks noGrp="1"/>
          </p:cNvSpPr>
          <p:nvPr>
            <p:ph type="body" sz="quarter" idx="11" hasCustomPrompt="1"/>
          </p:nvPr>
        </p:nvSpPr>
        <p:spPr>
          <a:xfrm>
            <a:off x="426426" y="4927922"/>
            <a:ext cx="2653417"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0" name="Text Placeholder 4">
            <a:extLst>
              <a:ext uri="{FF2B5EF4-FFF2-40B4-BE49-F238E27FC236}">
                <a16:creationId xmlns:a16="http://schemas.microsoft.com/office/drawing/2014/main" id="{7F7B5F75-90C0-F44E-9322-8FF1108BD340}"/>
              </a:ext>
            </a:extLst>
          </p:cNvPr>
          <p:cNvSpPr>
            <a:spLocks noGrp="1"/>
          </p:cNvSpPr>
          <p:nvPr>
            <p:ph type="body" sz="quarter" idx="12" hasCustomPrompt="1"/>
          </p:nvPr>
        </p:nvSpPr>
        <p:spPr>
          <a:xfrm>
            <a:off x="3320633"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1" name="Text Placeholder 4">
            <a:extLst>
              <a:ext uri="{FF2B5EF4-FFF2-40B4-BE49-F238E27FC236}">
                <a16:creationId xmlns:a16="http://schemas.microsoft.com/office/drawing/2014/main" id="{6E444E9C-8096-FE42-BE2A-094180C61109}"/>
              </a:ext>
            </a:extLst>
          </p:cNvPr>
          <p:cNvSpPr>
            <a:spLocks noGrp="1"/>
          </p:cNvSpPr>
          <p:nvPr>
            <p:ph type="body" sz="quarter" idx="13" hasCustomPrompt="1"/>
          </p:nvPr>
        </p:nvSpPr>
        <p:spPr>
          <a:xfrm>
            <a:off x="6214840"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3" name="Content Placeholder 15">
            <a:extLst>
              <a:ext uri="{FF2B5EF4-FFF2-40B4-BE49-F238E27FC236}">
                <a16:creationId xmlns:a16="http://schemas.microsoft.com/office/drawing/2014/main" id="{30602BFF-4B8C-D046-AD65-47970BC89DF5}"/>
              </a:ext>
            </a:extLst>
          </p:cNvPr>
          <p:cNvSpPr>
            <a:spLocks noGrp="1"/>
          </p:cNvSpPr>
          <p:nvPr>
            <p:ph sz="quarter" idx="19" hasCustomPrompt="1"/>
          </p:nvPr>
        </p:nvSpPr>
        <p:spPr>
          <a:xfrm>
            <a:off x="6743466"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4" name="Content Placeholder 15">
            <a:extLst>
              <a:ext uri="{FF2B5EF4-FFF2-40B4-BE49-F238E27FC236}">
                <a16:creationId xmlns:a16="http://schemas.microsoft.com/office/drawing/2014/main" id="{88A8CB35-A244-544E-8BAE-53CB85074FBB}"/>
              </a:ext>
            </a:extLst>
          </p:cNvPr>
          <p:cNvSpPr>
            <a:spLocks noGrp="1"/>
          </p:cNvSpPr>
          <p:nvPr>
            <p:ph sz="quarter" idx="20" hasCustomPrompt="1"/>
          </p:nvPr>
        </p:nvSpPr>
        <p:spPr>
          <a:xfrm>
            <a:off x="9637672"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5" name="Text Placeholder 4">
            <a:extLst>
              <a:ext uri="{FF2B5EF4-FFF2-40B4-BE49-F238E27FC236}">
                <a16:creationId xmlns:a16="http://schemas.microsoft.com/office/drawing/2014/main" id="{D8D35D15-66F4-4840-BA72-4B7AB5A24EFD}"/>
              </a:ext>
            </a:extLst>
          </p:cNvPr>
          <p:cNvSpPr>
            <a:spLocks noGrp="1"/>
          </p:cNvSpPr>
          <p:nvPr>
            <p:ph type="body" sz="quarter" idx="21" hasCustomPrompt="1"/>
          </p:nvPr>
        </p:nvSpPr>
        <p:spPr>
          <a:xfrm>
            <a:off x="9109046"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Tree>
    <p:extLst>
      <p:ext uri="{BB962C8B-B14F-4D97-AF65-F5344CB8AC3E}">
        <p14:creationId xmlns:p14="http://schemas.microsoft.com/office/powerpoint/2010/main" val="224850776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426424" y="2135536"/>
            <a:ext cx="11336039" cy="4288197"/>
          </a:xfrm>
        </p:spPr>
        <p:txBody>
          <a:bodyPr bIns="1737360" anchor="ctr">
            <a:noAutofit/>
          </a:bodyPr>
          <a:lstStyle>
            <a:lvl1pPr algn="ctr">
              <a:defRPr sz="1961">
                <a:solidFill>
                  <a:srgbClr val="000000"/>
                </a:solidFill>
                <a:latin typeface="+mj-lt"/>
              </a:defRPr>
            </a:lvl1pPr>
          </a:lstStyle>
          <a:p>
            <a:r>
              <a:rPr lang="en-US"/>
              <a:t>Click icon to add table</a:t>
            </a:r>
          </a:p>
        </p:txBody>
      </p:sp>
      <p:sp>
        <p:nvSpPr>
          <p:cNvPr id="5" name="Title Placeholder 1">
            <a:extLst>
              <a:ext uri="{FF2B5EF4-FFF2-40B4-BE49-F238E27FC236}">
                <a16:creationId xmlns:a16="http://schemas.microsoft.com/office/drawing/2014/main" id="{4F997AC3-87B6-4E0B-88C2-A05069E413C4}"/>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Table layout</a:t>
            </a:r>
          </a:p>
        </p:txBody>
      </p:sp>
    </p:spTree>
    <p:extLst>
      <p:ext uri="{BB962C8B-B14F-4D97-AF65-F5344CB8AC3E}">
        <p14:creationId xmlns:p14="http://schemas.microsoft.com/office/powerpoint/2010/main" val="125234918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367755244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black">
    <p:bg>
      <p:bgRef idx="1001">
        <a:schemeClr val="bg1"/>
      </p:bgRef>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39144347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blue">
    <p:bg>
      <p:bgRef idx="1001">
        <a:schemeClr val="bg2"/>
      </p:bgRef>
    </p:bg>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1515035" y="3429000"/>
            <a:ext cx="9152965" cy="2029939"/>
          </a:xfrm>
          <a:noFill/>
        </p:spPr>
        <p:txBody>
          <a:bodyPr vert="horz" wrap="square" lIns="0" tIns="0" rIns="0" bIns="0" rtlCol="0" anchor="t" anchorCtr="0">
            <a:noAutofit/>
          </a:bodyPr>
          <a:lstStyle>
            <a:lvl1pPr algn="ctr">
              <a:lnSpc>
                <a:spcPct val="90000"/>
              </a:lnSpc>
              <a:defRPr lang="en-US" sz="4000" spc="30" baseline="0"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15916343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7" name="Picture 6" descr="A person in a blue shirt&#10;&#10;Description generated with high confidence">
            <a:extLst>
              <a:ext uri="{FF2B5EF4-FFF2-40B4-BE49-F238E27FC236}">
                <a16:creationId xmlns:a16="http://schemas.microsoft.com/office/drawing/2014/main" id="{6ED214DD-0EEC-4ACC-A022-15CDD9C0AD0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0264" cy="6857996"/>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15827251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blue">
    <p:bg>
      <p:bgRef idx="1001">
        <a:schemeClr val="bg2"/>
      </p:bgRef>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tx1"/>
                </a:solidFill>
              </a:defRPr>
            </a:lvl1pPr>
          </a:lstStyle>
          <a:p>
            <a:r>
              <a:rPr lang="en-US"/>
              <a:t>Microsoft Azure</a:t>
            </a:r>
            <a:br>
              <a:rPr lang="en-US"/>
            </a:br>
            <a:r>
              <a:rPr lang="en-US"/>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tx1"/>
                </a:solidFill>
                <a:latin typeface="+mn-lt"/>
              </a:defRPr>
            </a:lvl1pPr>
          </a:lstStyle>
          <a:p>
            <a:pPr lvl="0"/>
            <a:r>
              <a:rPr lang="en-US"/>
              <a:t>Author name</a:t>
            </a:r>
          </a:p>
          <a:p>
            <a:pPr lvl="0"/>
            <a:r>
              <a:rPr lang="en-US"/>
              <a:t>Date</a:t>
            </a:r>
          </a:p>
        </p:txBody>
      </p:sp>
      <p:pic>
        <p:nvPicPr>
          <p:cNvPr id="7" name="Picture 6">
            <a:extLst>
              <a:ext uri="{FF2B5EF4-FFF2-40B4-BE49-F238E27FC236}">
                <a16:creationId xmlns:a16="http://schemas.microsoft.com/office/drawing/2014/main" id="{FC0B53BF-E558-4E46-A0BB-087AC6D68C3F}"/>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4199709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342424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26424" y="1829711"/>
            <a:ext cx="7477989" cy="1473396"/>
          </a:xfrm>
          <a:noFill/>
        </p:spPr>
        <p:txBody>
          <a:bodyPr lIns="0" tIns="0" rIns="0" bIns="0" anchor="t" anchorCtr="0"/>
          <a:lstStyle>
            <a:lvl1pPr>
              <a:lnSpc>
                <a:spcPct val="100000"/>
              </a:lnSpc>
              <a:spcAft>
                <a:spcPts val="1274"/>
              </a:spcAft>
              <a:defRPr sz="2549" spc="-147" baseline="0">
                <a:solidFill>
                  <a:schemeClr val="tx1"/>
                </a:solidFill>
              </a:defRPr>
            </a:lvl1pPr>
          </a:lstStyle>
          <a:p>
            <a:r>
              <a:rPr lang="en-US"/>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rgbClr val="000000"/>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944C8B45-9D01-4389-94BD-CBAF3D8B350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9544" y="437137"/>
            <a:ext cx="896425" cy="190218"/>
          </a:xfrm>
          <a:prstGeom prst="rect">
            <a:avLst/>
          </a:prstGeom>
        </p:spPr>
      </p:pic>
    </p:spTree>
    <p:extLst>
      <p:ext uri="{BB962C8B-B14F-4D97-AF65-F5344CB8AC3E}">
        <p14:creationId xmlns:p14="http://schemas.microsoft.com/office/powerpoint/2010/main" val="362121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blu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425" y="1829711"/>
            <a:ext cx="7477989" cy="1473396"/>
          </a:xfrm>
          <a:noFill/>
        </p:spPr>
        <p:txBody>
          <a:bodyPr lIns="0" tIns="0" rIns="0" bIns="0" anchor="t" anchorCtr="0"/>
          <a:lstStyle>
            <a:lvl1pPr>
              <a:lnSpc>
                <a:spcPct val="100000"/>
              </a:lnSpc>
              <a:spcAft>
                <a:spcPts val="1274"/>
              </a:spcAft>
              <a:defRPr sz="2549" spc="-147" baseline="0">
                <a:solidFill>
                  <a:schemeClr val="tx1"/>
                </a:solidFill>
              </a:defRPr>
            </a:lvl1pPr>
          </a:lstStyle>
          <a:p>
            <a:r>
              <a:rPr lang="en-US"/>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2"/>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C36BDE7C-8AED-4A87-A171-2EB14E4B98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8681" y="437140"/>
            <a:ext cx="896425" cy="191140"/>
          </a:xfrm>
          <a:prstGeom prst="rect">
            <a:avLst/>
          </a:prstGeom>
        </p:spPr>
      </p:pic>
    </p:spTree>
    <p:extLst>
      <p:ext uri="{BB962C8B-B14F-4D97-AF65-F5344CB8AC3E}">
        <p14:creationId xmlns:p14="http://schemas.microsoft.com/office/powerpoint/2010/main" val="1843639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5" name="Picture 4" descr="A person sitting in a chair using a computer&#10;&#10;Description generated with very high confidence">
            <a:extLst>
              <a:ext uri="{FF2B5EF4-FFF2-40B4-BE49-F238E27FC236}">
                <a16:creationId xmlns:a16="http://schemas.microsoft.com/office/drawing/2014/main" id="{03D2BC42-713B-428D-8ED4-A1554F175C3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3509" y="0"/>
            <a:ext cx="12205509" cy="6858000"/>
          </a:xfrm>
          <a:prstGeom prst="rect">
            <a:avLst/>
          </a:prstGeom>
        </p:spPr>
      </p:pic>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bg2"/>
                </a:solidFill>
              </a:defRPr>
            </a:lvl1pPr>
          </a:lstStyle>
          <a:p>
            <a:r>
              <a:rPr lang="en-US"/>
              <a:t>Microsoft Azure</a:t>
            </a:r>
            <a:br>
              <a:rPr lang="en-US"/>
            </a:br>
            <a:r>
              <a:rPr lang="en-US"/>
              <a:t>title or event name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a:t>Author name</a:t>
            </a:r>
          </a:p>
          <a:p>
            <a:pPr lvl="0"/>
            <a:r>
              <a:rPr lang="en-US"/>
              <a:t>Date</a:t>
            </a:r>
          </a:p>
        </p:txBody>
      </p:sp>
      <p:pic>
        <p:nvPicPr>
          <p:cNvPr id="12" name="Picture 11">
            <a:extLst>
              <a:ext uri="{FF2B5EF4-FFF2-40B4-BE49-F238E27FC236}">
                <a16:creationId xmlns:a16="http://schemas.microsoft.com/office/drawing/2014/main" id="{A0D28F43-8FFF-4944-9497-29A9A4AAFE5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29544" y="437137"/>
            <a:ext cx="896425" cy="190218"/>
          </a:xfrm>
          <a:prstGeom prst="rect">
            <a:avLst/>
          </a:prstGeom>
        </p:spPr>
      </p:pic>
      <p:sp>
        <p:nvSpPr>
          <p:cNvPr id="2" name="Rectangle 1">
            <a:extLst>
              <a:ext uri="{FF2B5EF4-FFF2-40B4-BE49-F238E27FC236}">
                <a16:creationId xmlns:a16="http://schemas.microsoft.com/office/drawing/2014/main" id="{C5425DAE-615C-43B0-B402-C4EAEA056288}"/>
              </a:ext>
            </a:extLst>
          </p:cNvPr>
          <p:cNvSpPr/>
          <p:nvPr userDrawn="1"/>
        </p:nvSpPr>
        <p:spPr bwMode="auto">
          <a:xfrm>
            <a:off x="200025" y="2609850"/>
            <a:ext cx="9772650" cy="3390900"/>
          </a:xfrm>
          <a:prstGeom prst="rect">
            <a:avLst/>
          </a:prstGeom>
          <a:solidFill>
            <a:schemeClr val="accent3">
              <a:lumMod val="75000"/>
              <a:alpha val="5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7954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425" y="1202871"/>
            <a:ext cx="3632388" cy="1172553"/>
          </a:xfrm>
        </p:spPr>
        <p:txBody>
          <a:bodyPr lIns="91440" tIns="0" rIns="0" bIns="0"/>
          <a:lstStyle>
            <a:lvl1pPr>
              <a:defRPr sz="1961"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212722" y="1202872"/>
            <a:ext cx="3618382" cy="3289228"/>
          </a:xfrm>
        </p:spPr>
        <p:txBody>
          <a:bodyPr wrap="square" lIns="0" tIns="0" rIns="0" bIns="0">
            <a:noAutofit/>
          </a:bodyPr>
          <a:lstStyle>
            <a:lvl1pPr marL="0" marR="0" indent="0" algn="l" defTabSz="507330" rtl="0" eaLnBrk="1" fontAlgn="auto" latinLnBrk="0" hangingPunct="1">
              <a:lnSpc>
                <a:spcPct val="100000"/>
              </a:lnSpc>
              <a:spcBef>
                <a:spcPts val="0"/>
              </a:spcBef>
              <a:spcAft>
                <a:spcPts val="490"/>
              </a:spcAft>
              <a:buClrTx/>
              <a:buSzPct val="90000"/>
              <a:buFont typeface="Wingdings" panose="05000000000000000000" pitchFamily="2" charset="2"/>
              <a:buNone/>
              <a:tabLst/>
              <a:defRPr sz="1961" spc="0" baseline="0">
                <a:solidFill>
                  <a:schemeClr val="tx1"/>
                </a:solidFill>
                <a:latin typeface="+mj-lt"/>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p:txBody>
      </p:sp>
    </p:spTree>
    <p:extLst>
      <p:ext uri="{BB962C8B-B14F-4D97-AF65-F5344CB8AC3E}">
        <p14:creationId xmlns:p14="http://schemas.microsoft.com/office/powerpoint/2010/main" val="162368871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302551"/>
            <a:ext cx="11336039" cy="739343"/>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23302804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6096000" y="1601788"/>
            <a:ext cx="5681091" cy="1208921"/>
          </a:xfrm>
        </p:spPr>
        <p:txBody>
          <a:bodyPr wrap="square" lIns="0" tIns="0" rIns="0" bIns="0">
            <a:spAutoFit/>
          </a:bodyPr>
          <a:lstStyle>
            <a:lvl1pPr marL="0" indent="0">
              <a:lnSpc>
                <a:spcPct val="90000"/>
              </a:lnSpc>
              <a:spcBef>
                <a:spcPts val="0"/>
              </a:spcBef>
              <a:spcAft>
                <a:spcPts val="1274"/>
              </a:spcAft>
              <a:buNone/>
              <a:defRPr sz="2400" b="0" i="0">
                <a:solidFill>
                  <a:srgbClr val="000000"/>
                </a:solidFill>
                <a:latin typeface="+mn-lt"/>
              </a:defRPr>
            </a:lvl1pPr>
            <a:lvl2pPr marL="224097" indent="0">
              <a:lnSpc>
                <a:spcPct val="90000"/>
              </a:lnSpc>
              <a:spcBef>
                <a:spcPts val="0"/>
              </a:spcBef>
              <a:spcAft>
                <a:spcPts val="1274"/>
              </a:spcAft>
              <a:buNone/>
              <a:defRPr sz="1800">
                <a:solidFill>
                  <a:srgbClr val="000000"/>
                </a:solidFill>
              </a:defRPr>
            </a:lvl2pPr>
            <a:lvl3pPr marL="448193" indent="0">
              <a:spcBef>
                <a:spcPts val="0"/>
              </a:spcBef>
              <a:spcAft>
                <a:spcPts val="1274"/>
              </a:spcAft>
              <a:buNone/>
              <a:defRPr sz="1800">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5" y="302551"/>
            <a:ext cx="11350666" cy="739343"/>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3" name="Text Placeholder 2">
            <a:extLst>
              <a:ext uri="{FF2B5EF4-FFF2-40B4-BE49-F238E27FC236}">
                <a16:creationId xmlns:a16="http://schemas.microsoft.com/office/drawing/2014/main" id="{037CA88A-AF8C-4F1F-AC97-D9271C56957C}"/>
              </a:ext>
            </a:extLst>
          </p:cNvPr>
          <p:cNvSpPr>
            <a:spLocks noGrp="1"/>
          </p:cNvSpPr>
          <p:nvPr>
            <p:ph type="body" sz="quarter" idx="11" hasCustomPrompt="1"/>
          </p:nvPr>
        </p:nvSpPr>
        <p:spPr>
          <a:xfrm>
            <a:off x="427038" y="1601788"/>
            <a:ext cx="4252912" cy="332399"/>
          </a:xfrm>
        </p:spPr>
        <p:txBody>
          <a:bodyPr lIns="146304"/>
          <a:lstStyle>
            <a:lvl1pPr>
              <a:defRPr sz="2400">
                <a:solidFill>
                  <a:schemeClr val="tx2"/>
                </a:solidFill>
              </a:defRPr>
            </a:lvl1pPr>
          </a:lstStyle>
          <a:p>
            <a:pPr lvl="0"/>
            <a:r>
              <a:rPr lang="en-US"/>
              <a:t>Edit subtitle</a:t>
            </a:r>
          </a:p>
        </p:txBody>
      </p:sp>
    </p:spTree>
    <p:extLst>
      <p:ext uri="{BB962C8B-B14F-4D97-AF65-F5344CB8AC3E}">
        <p14:creationId xmlns:p14="http://schemas.microsoft.com/office/powerpoint/2010/main" val="366088879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6096000" y="1601788"/>
            <a:ext cx="5681091" cy="1208921"/>
          </a:xfrm>
        </p:spPr>
        <p:txBody>
          <a:bodyPr wrap="square" lIns="0" tIns="0" rIns="0" bIns="0">
            <a:spAutoFit/>
          </a:bodyPr>
          <a:lstStyle>
            <a:lvl1pPr marL="0" indent="0">
              <a:lnSpc>
                <a:spcPct val="90000"/>
              </a:lnSpc>
              <a:spcBef>
                <a:spcPts val="0"/>
              </a:spcBef>
              <a:spcAft>
                <a:spcPts val="1274"/>
              </a:spcAft>
              <a:buNone/>
              <a:defRPr sz="2400" b="0" i="0">
                <a:solidFill>
                  <a:srgbClr val="000000"/>
                </a:solidFill>
                <a:latin typeface="+mn-lt"/>
              </a:defRPr>
            </a:lvl1pPr>
            <a:lvl2pPr marL="224097" indent="0">
              <a:lnSpc>
                <a:spcPct val="90000"/>
              </a:lnSpc>
              <a:spcBef>
                <a:spcPts val="0"/>
              </a:spcBef>
              <a:spcAft>
                <a:spcPts val="1274"/>
              </a:spcAft>
              <a:buNone/>
              <a:defRPr sz="1800">
                <a:solidFill>
                  <a:srgbClr val="000000"/>
                </a:solidFill>
              </a:defRPr>
            </a:lvl2pPr>
            <a:lvl3pPr marL="448193" indent="0">
              <a:spcBef>
                <a:spcPts val="0"/>
              </a:spcBef>
              <a:spcAft>
                <a:spcPts val="1274"/>
              </a:spcAft>
              <a:buNone/>
              <a:defRPr sz="1800">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5" y="302551"/>
            <a:ext cx="11350666" cy="739343"/>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7" name="Text Placeholder 3">
            <a:extLst>
              <a:ext uri="{FF2B5EF4-FFF2-40B4-BE49-F238E27FC236}">
                <a16:creationId xmlns:a16="http://schemas.microsoft.com/office/drawing/2014/main" id="{FC9B7BD6-AEB0-414B-803A-D694DC93C284}"/>
              </a:ext>
            </a:extLst>
          </p:cNvPr>
          <p:cNvSpPr>
            <a:spLocks noGrp="1"/>
          </p:cNvSpPr>
          <p:nvPr>
            <p:ph type="body" sz="quarter" idx="12" hasCustomPrompt="1"/>
          </p:nvPr>
        </p:nvSpPr>
        <p:spPr>
          <a:xfrm>
            <a:off x="426423" y="991608"/>
            <a:ext cx="11339774" cy="271592"/>
          </a:xfrm>
        </p:spPr>
        <p:txBody>
          <a:bodyPr wrap="square" lIns="91440" tIns="0" rIns="0" bIns="0">
            <a:spAutoFit/>
          </a:bodyPr>
          <a:lstStyle>
            <a:lvl1pPr marL="0" indent="0">
              <a:lnSpc>
                <a:spcPct val="90000"/>
              </a:lnSpc>
              <a:spcBef>
                <a:spcPts val="0"/>
              </a:spcBef>
              <a:spcAft>
                <a:spcPts val="1274"/>
              </a:spcAft>
              <a:buNone/>
              <a:defRPr sz="1961"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a:t>
            </a:r>
          </a:p>
        </p:txBody>
      </p:sp>
    </p:spTree>
    <p:extLst>
      <p:ext uri="{BB962C8B-B14F-4D97-AF65-F5344CB8AC3E}">
        <p14:creationId xmlns:p14="http://schemas.microsoft.com/office/powerpoint/2010/main" val="50412515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mp; body slide (with bullets)">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5" y="302551"/>
            <a:ext cx="7586360" cy="758022"/>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991608"/>
            <a:ext cx="7588860" cy="271592"/>
          </a:xfrm>
        </p:spPr>
        <p:txBody>
          <a:bodyPr wrap="square" lIns="91440" tIns="0" rIns="0" bIns="0">
            <a:spAutoFit/>
          </a:bodyPr>
          <a:lstStyle>
            <a:lvl1pPr marL="0" indent="0">
              <a:lnSpc>
                <a:spcPct val="90000"/>
              </a:lnSpc>
              <a:spcBef>
                <a:spcPts val="0"/>
              </a:spcBef>
              <a:spcAft>
                <a:spcPts val="1274"/>
              </a:spcAft>
              <a:buNone/>
              <a:defRPr sz="1961"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a:t>
            </a:r>
          </a:p>
        </p:txBody>
      </p:sp>
      <p:sp>
        <p:nvSpPr>
          <p:cNvPr id="4" name="Text Placeholder 3">
            <a:extLst>
              <a:ext uri="{FF2B5EF4-FFF2-40B4-BE49-F238E27FC236}">
                <a16:creationId xmlns:a16="http://schemas.microsoft.com/office/drawing/2014/main" id="{FA7626C7-7042-4BA3-8CEC-E87FE515C1F8}"/>
              </a:ext>
            </a:extLst>
          </p:cNvPr>
          <p:cNvSpPr>
            <a:spLocks noGrp="1"/>
          </p:cNvSpPr>
          <p:nvPr>
            <p:ph type="body" sz="quarter" idx="10" hasCustomPrompt="1"/>
          </p:nvPr>
        </p:nvSpPr>
        <p:spPr>
          <a:xfrm>
            <a:off x="426424" y="2145841"/>
            <a:ext cx="7586360" cy="829458"/>
          </a:xfrm>
        </p:spPr>
        <p:txBody>
          <a:bodyPr wrap="square" lIns="91440" tIns="0" rIns="0" bIns="0">
            <a:spAutoFit/>
          </a:bodyPr>
          <a:lstStyle>
            <a:lvl1pPr marL="0" indent="0">
              <a:lnSpc>
                <a:spcPct val="90000"/>
              </a:lnSpc>
              <a:spcBef>
                <a:spcPts val="0"/>
              </a:spcBef>
              <a:spcAft>
                <a:spcPts val="988"/>
              </a:spcAft>
              <a:buNone/>
              <a:defRPr sz="1800" b="0" i="0">
                <a:solidFill>
                  <a:schemeClr val="tx2"/>
                </a:solidFill>
                <a:latin typeface="+mj-lt"/>
              </a:defRPr>
            </a:lvl1pPr>
            <a:lvl2pPr marL="0" indent="0">
              <a:lnSpc>
                <a:spcPct val="90000"/>
              </a:lnSpc>
              <a:spcBef>
                <a:spcPts val="0"/>
              </a:spcBef>
              <a:spcAft>
                <a:spcPts val="488"/>
              </a:spcAft>
              <a:buNone/>
              <a:defRPr sz="1600">
                <a:solidFill>
                  <a:srgbClr val="000000"/>
                </a:solidFill>
              </a:defRPr>
            </a:lvl2pPr>
            <a:lvl3pPr marL="0" indent="0">
              <a:spcBef>
                <a:spcPts val="0"/>
              </a:spcBef>
              <a:spcAft>
                <a:spcPts val="1274"/>
              </a:spcAft>
              <a:buNone/>
              <a:defRPr sz="1200" spc="20" baseline="0">
                <a:solidFill>
                  <a:schemeClr val="tx1"/>
                </a:solidFill>
                <a:latin typeface="+mj-lt"/>
              </a:defRPr>
            </a:lvl3pPr>
            <a:lvl4pPr marL="672290" indent="0">
              <a:spcBef>
                <a:spcPts val="0"/>
              </a:spcBef>
              <a:spcAft>
                <a:spcPts val="1274"/>
              </a:spcAft>
              <a:buNone/>
              <a:defRPr sz="1961"/>
            </a:lvl4pPr>
            <a:lvl5pPr marL="896386" indent="0">
              <a:buNone/>
              <a:defRPr/>
            </a:lvl5pPr>
          </a:lstStyle>
          <a:p>
            <a:pPr lvl="0"/>
            <a:r>
              <a:rPr lang="en-US"/>
              <a:t>First level Segoe UI 24pt</a:t>
            </a:r>
          </a:p>
          <a:p>
            <a:pPr lvl="1"/>
            <a:r>
              <a:rPr lang="en-US"/>
              <a:t>Second level Segoe UI 16pt</a:t>
            </a:r>
          </a:p>
          <a:p>
            <a:pPr lvl="2"/>
            <a:r>
              <a:rPr lang="en-US"/>
              <a:t>THIRD LEVEL SEGOE UI 12PT</a:t>
            </a:r>
          </a:p>
        </p:txBody>
      </p:sp>
    </p:spTree>
    <p:extLst>
      <p:ext uri="{BB962C8B-B14F-4D97-AF65-F5344CB8AC3E}">
        <p14:creationId xmlns:p14="http://schemas.microsoft.com/office/powerpoint/2010/main" val="41347860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body slide (with bullets)">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302551"/>
            <a:ext cx="11336039" cy="758022"/>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991608"/>
            <a:ext cx="11339774" cy="271592"/>
          </a:xfrm>
        </p:spPr>
        <p:txBody>
          <a:bodyPr wrap="square" lIns="91440" tIns="0" rIns="0" bIns="0">
            <a:spAutoFit/>
          </a:bodyPr>
          <a:lstStyle>
            <a:lvl1pPr marL="0" indent="0">
              <a:lnSpc>
                <a:spcPct val="90000"/>
              </a:lnSpc>
              <a:spcBef>
                <a:spcPts val="0"/>
              </a:spcBef>
              <a:spcAft>
                <a:spcPts val="1274"/>
              </a:spcAft>
              <a:buNone/>
              <a:defRPr sz="1961"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a:t>
            </a:r>
          </a:p>
        </p:txBody>
      </p:sp>
    </p:spTree>
    <p:extLst>
      <p:ext uri="{BB962C8B-B14F-4D97-AF65-F5344CB8AC3E}">
        <p14:creationId xmlns:p14="http://schemas.microsoft.com/office/powerpoint/2010/main" val="30552298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424" y="302551"/>
            <a:ext cx="11336039" cy="744014"/>
          </a:xfrm>
          <a:prstGeom prst="rect">
            <a:avLst/>
          </a:prstGeom>
        </p:spPr>
        <p:txBody>
          <a:bodyPr vert="horz" wrap="square" lIns="91440" tIns="164592" rIns="0" bIns="0" rtlCol="0" anchor="t">
            <a:noAutofit/>
          </a:bodyPr>
          <a:lstStyle/>
          <a:p>
            <a:r>
              <a:rPr lang="en-US"/>
              <a:t>Click to edit Master title style</a:t>
            </a:r>
          </a:p>
        </p:txBody>
      </p:sp>
      <p:sp>
        <p:nvSpPr>
          <p:cNvPr id="4" name="Text Placeholder 3"/>
          <p:cNvSpPr>
            <a:spLocks noGrp="1"/>
          </p:cNvSpPr>
          <p:nvPr>
            <p:ph type="body" idx="1"/>
          </p:nvPr>
        </p:nvSpPr>
        <p:spPr>
          <a:xfrm>
            <a:off x="437319" y="1866615"/>
            <a:ext cx="11336039" cy="1276484"/>
          </a:xfrm>
          <a:prstGeom prst="rect">
            <a:avLst/>
          </a:prstGeom>
        </p:spPr>
        <p:txBody>
          <a:bodyPr vert="horz" wrap="square" lIns="9144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rot="5400000">
            <a:off x="9688817" y="3012080"/>
            <a:ext cx="6858623" cy="833218"/>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rot="5400000">
            <a:off x="9039878" y="3221594"/>
            <a:ext cx="6858000" cy="414812"/>
          </a:xfrm>
          <a:prstGeom prst="rect">
            <a:avLst/>
          </a:prstGeom>
        </p:spPr>
      </p:pic>
    </p:spTree>
    <p:extLst>
      <p:ext uri="{BB962C8B-B14F-4D97-AF65-F5344CB8AC3E}">
        <p14:creationId xmlns:p14="http://schemas.microsoft.com/office/powerpoint/2010/main" val="1689969152"/>
      </p:ext>
    </p:extLst>
  </p:cSld>
  <p:clrMap bg1="lt1" tx1="dk1" bg2="lt2" tx2="dk2" accent1="accent1" accent2="accent2" accent3="accent3" accent4="accent4" accent5="accent5" accent6="accent6" hlink="hlink" folHlink="folHlink"/>
  <p:sldLayoutIdLst>
    <p:sldLayoutId id="2147484739" r:id="rId1"/>
    <p:sldLayoutId id="2147484740" r:id="rId2"/>
    <p:sldLayoutId id="2147484741" r:id="rId3"/>
    <p:sldLayoutId id="2147484742" r:id="rId4"/>
    <p:sldLayoutId id="2147484743" r:id="rId5"/>
    <p:sldLayoutId id="2147484758" r:id="rId6"/>
    <p:sldLayoutId id="2147484760" r:id="rId7"/>
    <p:sldLayoutId id="2147484759" r:id="rId8"/>
    <p:sldLayoutId id="2147484744" r:id="rId9"/>
    <p:sldLayoutId id="2147484745" r:id="rId10"/>
    <p:sldLayoutId id="2147484746" r:id="rId11"/>
    <p:sldLayoutId id="2147484747" r:id="rId12"/>
    <p:sldLayoutId id="2147484748" r:id="rId13"/>
    <p:sldLayoutId id="2147484749" r:id="rId14"/>
    <p:sldLayoutId id="2147484750" r:id="rId15"/>
    <p:sldLayoutId id="2147484751" r:id="rId16"/>
    <p:sldLayoutId id="2147484752" r:id="rId17"/>
    <p:sldLayoutId id="2147484753" r:id="rId18"/>
    <p:sldLayoutId id="2147484754" r:id="rId19"/>
    <p:sldLayoutId id="2147484755" r:id="rId20"/>
    <p:sldLayoutId id="2147484756" r:id="rId21"/>
    <p:sldLayoutId id="2147484757" r:id="rId22"/>
  </p:sldLayoutIdLst>
  <p:transition>
    <p:fade/>
  </p:transition>
  <p:txStyles>
    <p:titleStyle>
      <a:lvl1pPr algn="l" defTabSz="914367" rtl="0" eaLnBrk="1" latinLnBrk="0" hangingPunct="1">
        <a:lnSpc>
          <a:spcPct val="90000"/>
        </a:lnSpc>
        <a:spcBef>
          <a:spcPct val="0"/>
        </a:spcBef>
        <a:buNone/>
        <a:defRPr lang="en-US" sz="3600" b="0" kern="1200" cap="none" spc="0"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3844">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microsoft.com/office/2007/relationships/hdphoto" Target="../media/hdphoto1.wdp"/><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s://azure.microsoft.com/services/storage/" TargetMode="External"/><Relationship Id="rId2" Type="http://schemas.openxmlformats.org/officeDocument/2006/relationships/hyperlink" Target="https://azure.microsoft.com/services/container-registry/" TargetMode="External"/><Relationship Id="rId1" Type="http://schemas.openxmlformats.org/officeDocument/2006/relationships/slideLayout" Target="../slideLayouts/slideLayout9.xml"/><Relationship Id="rId5" Type="http://schemas.openxmlformats.org/officeDocument/2006/relationships/hyperlink" Target="https://azure.microsoft.com/services/key-vault/" TargetMode="External"/><Relationship Id="rId4" Type="http://schemas.openxmlformats.org/officeDocument/2006/relationships/hyperlink" Target="https://azure.microsoft.com/services/application-insight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hyperlink" Target="https://docs.microsoft.com/en-us/azure/machine-learning/service/how-to-set-up-training-targets#supported-compute-targets" TargetMode="Externa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4.png"/><Relationship Id="rId7" Type="http://schemas.openxmlformats.org/officeDocument/2006/relationships/image" Target="../media/image98.png"/><Relationship Id="rId12" Type="http://schemas.openxmlformats.org/officeDocument/2006/relationships/image" Target="../media/image103.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97.png"/><Relationship Id="rId11" Type="http://schemas.openxmlformats.org/officeDocument/2006/relationships/image" Target="../media/image102.png"/><Relationship Id="rId5" Type="http://schemas.openxmlformats.org/officeDocument/2006/relationships/image" Target="../media/image96.png"/><Relationship Id="rId10" Type="http://schemas.openxmlformats.org/officeDocument/2006/relationships/image" Target="../media/image101.png"/><Relationship Id="rId4" Type="http://schemas.openxmlformats.org/officeDocument/2006/relationships/image" Target="../media/image95.png"/><Relationship Id="rId9" Type="http://schemas.openxmlformats.org/officeDocument/2006/relationships/image" Target="../media/image10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BB8B40-F3D1-4331-B430-E127860A693D}"/>
              </a:ext>
            </a:extLst>
          </p:cNvPr>
          <p:cNvSpPr>
            <a:spLocks noGrp="1"/>
          </p:cNvSpPr>
          <p:nvPr>
            <p:ph type="title"/>
          </p:nvPr>
        </p:nvSpPr>
        <p:spPr>
          <a:xfrm>
            <a:off x="426426" y="2182270"/>
            <a:ext cx="9401560" cy="1793104"/>
          </a:xfrm>
        </p:spPr>
        <p:txBody>
          <a:bodyPr/>
          <a:lstStyle/>
          <a:p>
            <a:r>
              <a:rPr lang="en-US" sz="4000">
                <a:solidFill>
                  <a:schemeClr val="bg1"/>
                </a:solidFill>
              </a:rPr>
              <a:t>Azure Machine Learning service: </a:t>
            </a:r>
            <a:br>
              <a:rPr lang="en-US" sz="4000">
                <a:solidFill>
                  <a:schemeClr val="bg1"/>
                </a:solidFill>
                <a:cs typeface="Segoe UI Semibold"/>
              </a:rPr>
            </a:br>
            <a:r>
              <a:rPr lang="en-US" sz="3200" i="1">
                <a:solidFill>
                  <a:schemeClr val="bg1"/>
                </a:solidFill>
                <a:latin typeface="+mn-lt"/>
              </a:rPr>
              <a:t>A Technical Overview</a:t>
            </a:r>
            <a:endParaRPr lang="en-US" sz="4000" i="1">
              <a:solidFill>
                <a:schemeClr val="bg1"/>
              </a:solidFill>
              <a:latin typeface="+mn-lt"/>
            </a:endParaRPr>
          </a:p>
        </p:txBody>
      </p:sp>
      <p:sp>
        <p:nvSpPr>
          <p:cNvPr id="7" name="Text Placeholder 6">
            <a:extLst>
              <a:ext uri="{FF2B5EF4-FFF2-40B4-BE49-F238E27FC236}">
                <a16:creationId xmlns:a16="http://schemas.microsoft.com/office/drawing/2014/main" id="{5B233F29-D5A5-4DF5-AA87-020831D2ED66}"/>
              </a:ext>
            </a:extLst>
          </p:cNvPr>
          <p:cNvSpPr>
            <a:spLocks noGrp="1"/>
          </p:cNvSpPr>
          <p:nvPr>
            <p:ph type="body" sz="quarter" idx="12"/>
          </p:nvPr>
        </p:nvSpPr>
        <p:spPr/>
        <p:txBody>
          <a:bodyPr/>
          <a:lstStyle/>
          <a:p>
            <a:r>
              <a:rPr lang="en-US" sz="2400" dirty="0">
                <a:solidFill>
                  <a:schemeClr val="bg1"/>
                </a:solidFill>
              </a:rPr>
              <a:t>Alexandre Vilcek</a:t>
            </a:r>
          </a:p>
          <a:p>
            <a:r>
              <a:rPr lang="en-US" sz="2400">
                <a:solidFill>
                  <a:schemeClr val="bg1"/>
                </a:solidFill>
              </a:rPr>
              <a:t>Seth Mottaghinejad</a:t>
            </a:r>
            <a:endParaRPr lang="en-US" sz="2400" dirty="0">
              <a:solidFill>
                <a:schemeClr val="bg1"/>
              </a:solidFill>
            </a:endParaRPr>
          </a:p>
        </p:txBody>
      </p:sp>
    </p:spTree>
    <p:extLst>
      <p:ext uri="{BB962C8B-B14F-4D97-AF65-F5344CB8AC3E}">
        <p14:creationId xmlns:p14="http://schemas.microsoft.com/office/powerpoint/2010/main" val="186999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5AA59-C74D-4189-81E5-F9F942832E0A}"/>
              </a:ext>
            </a:extLst>
          </p:cNvPr>
          <p:cNvSpPr>
            <a:spLocks noGrp="1"/>
          </p:cNvSpPr>
          <p:nvPr>
            <p:ph type="title"/>
          </p:nvPr>
        </p:nvSpPr>
        <p:spPr>
          <a:xfrm>
            <a:off x="426424" y="302551"/>
            <a:ext cx="11336039" cy="758022"/>
          </a:xfrm>
        </p:spPr>
        <p:txBody>
          <a:bodyPr lIns="91440"/>
          <a:lstStyle/>
          <a:p>
            <a:r>
              <a:rPr lang="en-US"/>
              <a:t>Model Deployment</a:t>
            </a:r>
          </a:p>
        </p:txBody>
      </p:sp>
      <p:sp>
        <p:nvSpPr>
          <p:cNvPr id="3" name="Text Placeholder 2">
            <a:extLst>
              <a:ext uri="{FF2B5EF4-FFF2-40B4-BE49-F238E27FC236}">
                <a16:creationId xmlns:a16="http://schemas.microsoft.com/office/drawing/2014/main" id="{53446C89-B2F7-4DD3-B6D1-E217A89517DF}"/>
              </a:ext>
            </a:extLst>
          </p:cNvPr>
          <p:cNvSpPr>
            <a:spLocks noGrp="1"/>
          </p:cNvSpPr>
          <p:nvPr>
            <p:ph type="body" sz="quarter" idx="12"/>
          </p:nvPr>
        </p:nvSpPr>
        <p:spPr/>
        <p:txBody>
          <a:bodyPr lIns="91440"/>
          <a:lstStyle/>
          <a:p>
            <a:r>
              <a:rPr lang="en-US"/>
              <a:t>Requirements</a:t>
            </a:r>
          </a:p>
        </p:txBody>
      </p:sp>
      <p:sp>
        <p:nvSpPr>
          <p:cNvPr id="9" name="Text Placeholder 2">
            <a:extLst>
              <a:ext uri="{FF2B5EF4-FFF2-40B4-BE49-F238E27FC236}">
                <a16:creationId xmlns:a16="http://schemas.microsoft.com/office/drawing/2014/main" id="{B9A0E4F9-CD63-4DF3-88B3-B6BD9B75E16B}"/>
              </a:ext>
            </a:extLst>
          </p:cNvPr>
          <p:cNvSpPr txBox="1">
            <a:spLocks/>
          </p:cNvSpPr>
          <p:nvPr/>
        </p:nvSpPr>
        <p:spPr>
          <a:xfrm>
            <a:off x="426424" y="1601788"/>
            <a:ext cx="5681091" cy="4558380"/>
          </a:xfrm>
          <a:prstGeom prst="rect">
            <a:avLst/>
          </a:prstGeom>
        </p:spPr>
        <p:txBody>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488"/>
              </a:spcAft>
            </a:pPr>
            <a:r>
              <a:rPr lang="en-US" sz="1800">
                <a:solidFill>
                  <a:schemeClr val="tx2"/>
                </a:solidFill>
                <a:latin typeface="+mj-lt"/>
              </a:rPr>
              <a:t>Choice of Deployment Environments</a:t>
            </a:r>
          </a:p>
          <a:p>
            <a:pPr>
              <a:spcAft>
                <a:spcPts val="488"/>
              </a:spcAft>
            </a:pPr>
            <a:r>
              <a:rPr lang="en-US" sz="1800"/>
              <a:t>Single VM, Cluster of VMs, Spark Clusters, Hadoop Clusters, In the cloud, On-premises</a:t>
            </a:r>
          </a:p>
          <a:p>
            <a:pPr>
              <a:spcAft>
                <a:spcPts val="488"/>
              </a:spcAft>
            </a:pPr>
            <a:endParaRPr lang="en-US" sz="1800">
              <a:solidFill>
                <a:schemeClr val="tx2"/>
              </a:solidFill>
              <a:latin typeface="+mj-lt"/>
            </a:endParaRPr>
          </a:p>
          <a:p>
            <a:pPr>
              <a:spcAft>
                <a:spcPts val="488"/>
              </a:spcAft>
            </a:pPr>
            <a:r>
              <a:rPr lang="en-US" sz="1800">
                <a:solidFill>
                  <a:schemeClr val="tx2"/>
                </a:solidFill>
                <a:latin typeface="+mj-lt"/>
              </a:rPr>
              <a:t>Edge Deployment</a:t>
            </a:r>
          </a:p>
          <a:p>
            <a:pPr>
              <a:spcAft>
                <a:spcPts val="988"/>
              </a:spcAft>
            </a:pPr>
            <a:r>
              <a:rPr lang="en-US" sz="1800"/>
              <a:t>To enable predictions close to the event source-for quicker response and avoid unnecessary data transfer.</a:t>
            </a:r>
          </a:p>
          <a:p>
            <a:pPr>
              <a:spcAft>
                <a:spcPts val="988"/>
              </a:spcAft>
            </a:pPr>
            <a:endParaRPr lang="en-US" sz="1800">
              <a:solidFill>
                <a:schemeClr val="tx2"/>
              </a:solidFill>
              <a:latin typeface="+mj-lt"/>
            </a:endParaRPr>
          </a:p>
          <a:p>
            <a:pPr>
              <a:spcAft>
                <a:spcPts val="988"/>
              </a:spcAft>
            </a:pPr>
            <a:r>
              <a:rPr lang="en-US" sz="1800">
                <a:solidFill>
                  <a:schemeClr val="tx2"/>
                </a:solidFill>
                <a:latin typeface="+mj-lt"/>
              </a:rPr>
              <a:t>Security</a:t>
            </a:r>
          </a:p>
          <a:p>
            <a:pPr>
              <a:spcAft>
                <a:spcPts val="488"/>
              </a:spcAft>
            </a:pPr>
            <a:r>
              <a:rPr lang="en-US" sz="1800"/>
              <a:t>Even when deployed at the edge, the e2e security must be maintained. Models should be deployed and data transmitted only to secure, authenticated devices.</a:t>
            </a:r>
          </a:p>
          <a:p>
            <a:pPr>
              <a:spcAft>
                <a:spcPts val="488"/>
              </a:spcAft>
            </a:pPr>
            <a:endParaRPr lang="en-US" sz="1800">
              <a:solidFill>
                <a:schemeClr val="tx2"/>
              </a:solidFill>
              <a:latin typeface="+mj-lt"/>
            </a:endParaRPr>
          </a:p>
          <a:p>
            <a:pPr>
              <a:spcAft>
                <a:spcPts val="488"/>
              </a:spcAft>
            </a:pPr>
            <a:r>
              <a:rPr lang="en-US" sz="1800">
                <a:solidFill>
                  <a:schemeClr val="tx2"/>
                </a:solidFill>
                <a:latin typeface="+mj-lt"/>
              </a:rPr>
              <a:t>Monitoring</a:t>
            </a:r>
          </a:p>
          <a:p>
            <a:pPr>
              <a:spcAft>
                <a:spcPts val="488"/>
              </a:spcAft>
            </a:pPr>
            <a:r>
              <a:rPr lang="en-US" sz="1800"/>
              <a:t>Monitor the status, performance and security.</a:t>
            </a:r>
          </a:p>
        </p:txBody>
      </p:sp>
      <p:grpSp>
        <p:nvGrpSpPr>
          <p:cNvPr id="38" name="Group 37">
            <a:extLst>
              <a:ext uri="{FF2B5EF4-FFF2-40B4-BE49-F238E27FC236}">
                <a16:creationId xmlns:a16="http://schemas.microsoft.com/office/drawing/2014/main" id="{BC308329-8234-4BDA-BC93-10B8BB52B404}"/>
              </a:ext>
            </a:extLst>
          </p:cNvPr>
          <p:cNvGrpSpPr/>
          <p:nvPr/>
        </p:nvGrpSpPr>
        <p:grpSpPr>
          <a:xfrm>
            <a:off x="9925869" y="-6899977"/>
            <a:ext cx="1465791" cy="6858000"/>
            <a:chOff x="9925869" y="0"/>
            <a:chExt cx="1465791" cy="6858000"/>
          </a:xfrm>
        </p:grpSpPr>
        <p:grpSp>
          <p:nvGrpSpPr>
            <p:cNvPr id="39" name="Group 38">
              <a:extLst>
                <a:ext uri="{FF2B5EF4-FFF2-40B4-BE49-F238E27FC236}">
                  <a16:creationId xmlns:a16="http://schemas.microsoft.com/office/drawing/2014/main" id="{493C9C0B-29F5-49F1-9540-20ABC3893B01}"/>
                </a:ext>
              </a:extLst>
            </p:cNvPr>
            <p:cNvGrpSpPr/>
            <p:nvPr/>
          </p:nvGrpSpPr>
          <p:grpSpPr>
            <a:xfrm>
              <a:off x="9925869" y="2697187"/>
              <a:ext cx="1465791" cy="1273365"/>
              <a:chOff x="7840707" y="2412949"/>
              <a:chExt cx="1792982" cy="1557603"/>
            </a:xfrm>
          </p:grpSpPr>
          <p:sp>
            <p:nvSpPr>
              <p:cNvPr id="43" name="credit">
                <a:extLst>
                  <a:ext uri="{FF2B5EF4-FFF2-40B4-BE49-F238E27FC236}">
                    <a16:creationId xmlns:a16="http://schemas.microsoft.com/office/drawing/2014/main" id="{DBC69DC3-B1C7-4606-BAEE-B4A35183CB62}"/>
                  </a:ext>
                </a:extLst>
              </p:cNvPr>
              <p:cNvSpPr>
                <a:spLocks noChangeAspect="1" noEditPoints="1"/>
              </p:cNvSpPr>
              <p:nvPr/>
            </p:nvSpPr>
            <p:spPr bwMode="auto">
              <a:xfrm>
                <a:off x="8382076" y="2935591"/>
                <a:ext cx="786331" cy="553342"/>
              </a:xfrm>
              <a:custGeom>
                <a:avLst/>
                <a:gdLst>
                  <a:gd name="T0" fmla="*/ 0 w 335"/>
                  <a:gd name="T1" fmla="*/ 28 h 234"/>
                  <a:gd name="T2" fmla="*/ 28 w 335"/>
                  <a:gd name="T3" fmla="*/ 0 h 234"/>
                  <a:gd name="T4" fmla="*/ 306 w 335"/>
                  <a:gd name="T5" fmla="*/ 0 h 234"/>
                  <a:gd name="T6" fmla="*/ 335 w 335"/>
                  <a:gd name="T7" fmla="*/ 28 h 234"/>
                  <a:gd name="T8" fmla="*/ 335 w 335"/>
                  <a:gd name="T9" fmla="*/ 206 h 234"/>
                  <a:gd name="T10" fmla="*/ 306 w 335"/>
                  <a:gd name="T11" fmla="*/ 234 h 234"/>
                  <a:gd name="T12" fmla="*/ 28 w 335"/>
                  <a:gd name="T13" fmla="*/ 234 h 234"/>
                  <a:gd name="T14" fmla="*/ 0 w 335"/>
                  <a:gd name="T15" fmla="*/ 206 h 234"/>
                  <a:gd name="T16" fmla="*/ 0 w 335"/>
                  <a:gd name="T17" fmla="*/ 28 h 234"/>
                  <a:gd name="T18" fmla="*/ 0 w 335"/>
                  <a:gd name="T19" fmla="*/ 57 h 234"/>
                  <a:gd name="T20" fmla="*/ 335 w 335"/>
                  <a:gd name="T21" fmla="*/ 57 h 234"/>
                  <a:gd name="T22" fmla="*/ 221 w 335"/>
                  <a:gd name="T23" fmla="*/ 105 h 234"/>
                  <a:gd name="T24" fmla="*/ 41 w 335"/>
                  <a:gd name="T25" fmla="*/ 105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5" h="234">
                    <a:moveTo>
                      <a:pt x="0" y="28"/>
                    </a:moveTo>
                    <a:cubicBezTo>
                      <a:pt x="0" y="13"/>
                      <a:pt x="12" y="0"/>
                      <a:pt x="28" y="0"/>
                    </a:cubicBezTo>
                    <a:cubicBezTo>
                      <a:pt x="306" y="0"/>
                      <a:pt x="306" y="0"/>
                      <a:pt x="306" y="0"/>
                    </a:cubicBezTo>
                    <a:cubicBezTo>
                      <a:pt x="322" y="0"/>
                      <a:pt x="335" y="13"/>
                      <a:pt x="335" y="28"/>
                    </a:cubicBezTo>
                    <a:cubicBezTo>
                      <a:pt x="335" y="206"/>
                      <a:pt x="335" y="206"/>
                      <a:pt x="335" y="206"/>
                    </a:cubicBezTo>
                    <a:cubicBezTo>
                      <a:pt x="335" y="222"/>
                      <a:pt x="322" y="234"/>
                      <a:pt x="306" y="234"/>
                    </a:cubicBezTo>
                    <a:cubicBezTo>
                      <a:pt x="28" y="234"/>
                      <a:pt x="28" y="234"/>
                      <a:pt x="28" y="234"/>
                    </a:cubicBezTo>
                    <a:cubicBezTo>
                      <a:pt x="12" y="234"/>
                      <a:pt x="0" y="222"/>
                      <a:pt x="0" y="206"/>
                    </a:cubicBezTo>
                    <a:lnTo>
                      <a:pt x="0" y="28"/>
                    </a:lnTo>
                    <a:close/>
                    <a:moveTo>
                      <a:pt x="0" y="57"/>
                    </a:moveTo>
                    <a:cubicBezTo>
                      <a:pt x="335" y="57"/>
                      <a:pt x="335" y="57"/>
                      <a:pt x="335" y="57"/>
                    </a:cubicBezTo>
                    <a:moveTo>
                      <a:pt x="221" y="105"/>
                    </a:moveTo>
                    <a:cubicBezTo>
                      <a:pt x="41" y="105"/>
                      <a:pt x="41" y="105"/>
                      <a:pt x="41" y="105"/>
                    </a:cubicBezTo>
                  </a:path>
                </a:pathLst>
              </a:custGeom>
              <a:ln w="1905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4" name="Group 43">
                <a:extLst>
                  <a:ext uri="{FF2B5EF4-FFF2-40B4-BE49-F238E27FC236}">
                    <a16:creationId xmlns:a16="http://schemas.microsoft.com/office/drawing/2014/main" id="{5695E8D3-E1D7-4B10-BF72-CC7B7DBFA93A}"/>
                  </a:ext>
                </a:extLst>
              </p:cNvPr>
              <p:cNvGrpSpPr/>
              <p:nvPr/>
            </p:nvGrpSpPr>
            <p:grpSpPr>
              <a:xfrm rot="18900000">
                <a:off x="7840707" y="2412949"/>
                <a:ext cx="1792982" cy="1557603"/>
                <a:chOff x="7840707" y="2412949"/>
                <a:chExt cx="1792982" cy="1557603"/>
              </a:xfrm>
            </p:grpSpPr>
            <p:grpSp>
              <p:nvGrpSpPr>
                <p:cNvPr id="45" name="Group 44">
                  <a:extLst>
                    <a:ext uri="{FF2B5EF4-FFF2-40B4-BE49-F238E27FC236}">
                      <a16:creationId xmlns:a16="http://schemas.microsoft.com/office/drawing/2014/main" id="{DDE006B1-BEEE-4E09-855C-4B25E9183A08}"/>
                    </a:ext>
                  </a:extLst>
                </p:cNvPr>
                <p:cNvGrpSpPr/>
                <p:nvPr/>
              </p:nvGrpSpPr>
              <p:grpSpPr>
                <a:xfrm>
                  <a:off x="8125292" y="2412949"/>
                  <a:ext cx="1508397" cy="1374761"/>
                  <a:chOff x="4723382" y="2415376"/>
                  <a:chExt cx="2374103" cy="2163771"/>
                </a:xfrm>
              </p:grpSpPr>
              <p:sp>
                <p:nvSpPr>
                  <p:cNvPr id="49" name="Freeform 22">
                    <a:extLst>
                      <a:ext uri="{FF2B5EF4-FFF2-40B4-BE49-F238E27FC236}">
                        <a16:creationId xmlns:a16="http://schemas.microsoft.com/office/drawing/2014/main" id="{5824586F-CE4F-4E74-904E-E58E4A6D0565}"/>
                      </a:ext>
                    </a:extLst>
                  </p:cNvPr>
                  <p:cNvSpPr>
                    <a:spLocks/>
                  </p:cNvSpPr>
                  <p:nvPr/>
                </p:nvSpPr>
                <p:spPr bwMode="auto">
                  <a:xfrm rot="16200000">
                    <a:off x="6785060" y="3189956"/>
                    <a:ext cx="201294" cy="423556"/>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50" name="Arc 49">
                    <a:extLst>
                      <a:ext uri="{FF2B5EF4-FFF2-40B4-BE49-F238E27FC236}">
                        <a16:creationId xmlns:a16="http://schemas.microsoft.com/office/drawing/2014/main" id="{1C70998C-1BFD-47E8-A177-8B38DCF59524}"/>
                      </a:ext>
                    </a:extLst>
                  </p:cNvPr>
                  <p:cNvSpPr/>
                  <p:nvPr/>
                </p:nvSpPr>
                <p:spPr>
                  <a:xfrm>
                    <a:off x="4723382" y="2415376"/>
                    <a:ext cx="2163771" cy="2163771"/>
                  </a:xfrm>
                  <a:prstGeom prst="arc">
                    <a:avLst>
                      <a:gd name="adj1" fmla="val 15775537"/>
                      <a:gd name="adj2" fmla="val 0"/>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05E1ACFC-920C-4C17-9CAC-1190EB145311}"/>
                    </a:ext>
                  </a:extLst>
                </p:cNvPr>
                <p:cNvGrpSpPr/>
                <p:nvPr/>
              </p:nvGrpSpPr>
              <p:grpSpPr>
                <a:xfrm rot="10800000">
                  <a:off x="7840707" y="2595791"/>
                  <a:ext cx="1508397" cy="1374761"/>
                  <a:chOff x="4723382" y="2415376"/>
                  <a:chExt cx="2374103" cy="2163771"/>
                </a:xfrm>
              </p:grpSpPr>
              <p:sp>
                <p:nvSpPr>
                  <p:cNvPr id="47" name="Freeform 22">
                    <a:extLst>
                      <a:ext uri="{FF2B5EF4-FFF2-40B4-BE49-F238E27FC236}">
                        <a16:creationId xmlns:a16="http://schemas.microsoft.com/office/drawing/2014/main" id="{750A43D7-92AD-4E00-A822-F3B34EC2B595}"/>
                      </a:ext>
                    </a:extLst>
                  </p:cNvPr>
                  <p:cNvSpPr>
                    <a:spLocks/>
                  </p:cNvSpPr>
                  <p:nvPr/>
                </p:nvSpPr>
                <p:spPr bwMode="auto">
                  <a:xfrm rot="16200000">
                    <a:off x="6785060" y="3189956"/>
                    <a:ext cx="201294" cy="423556"/>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48" name="Arc 47">
                    <a:extLst>
                      <a:ext uri="{FF2B5EF4-FFF2-40B4-BE49-F238E27FC236}">
                        <a16:creationId xmlns:a16="http://schemas.microsoft.com/office/drawing/2014/main" id="{376314B9-0E8F-4C85-B9DC-073FF17D9A66}"/>
                      </a:ext>
                    </a:extLst>
                  </p:cNvPr>
                  <p:cNvSpPr/>
                  <p:nvPr/>
                </p:nvSpPr>
                <p:spPr>
                  <a:xfrm>
                    <a:off x="4723382" y="2415376"/>
                    <a:ext cx="2163771" cy="2163771"/>
                  </a:xfrm>
                  <a:prstGeom prst="arc">
                    <a:avLst>
                      <a:gd name="adj1" fmla="val 15775537"/>
                      <a:gd name="adj2" fmla="val 0"/>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grpSp>
          <p:nvGrpSpPr>
            <p:cNvPr id="40" name="Group 39">
              <a:extLst>
                <a:ext uri="{FF2B5EF4-FFF2-40B4-BE49-F238E27FC236}">
                  <a16:creationId xmlns:a16="http://schemas.microsoft.com/office/drawing/2014/main" id="{61FDBE94-1073-4C07-8E2C-93C1C7751E53}"/>
                </a:ext>
              </a:extLst>
            </p:cNvPr>
            <p:cNvGrpSpPr/>
            <p:nvPr/>
          </p:nvGrpSpPr>
          <p:grpSpPr>
            <a:xfrm>
              <a:off x="10658764" y="0"/>
              <a:ext cx="0" cy="6858000"/>
              <a:chOff x="10656666" y="0"/>
              <a:chExt cx="0" cy="6858000"/>
            </a:xfrm>
          </p:grpSpPr>
          <p:cxnSp>
            <p:nvCxnSpPr>
              <p:cNvPr id="41" name="Straight Connector 40">
                <a:extLst>
                  <a:ext uri="{FF2B5EF4-FFF2-40B4-BE49-F238E27FC236}">
                    <a16:creationId xmlns:a16="http://schemas.microsoft.com/office/drawing/2014/main" id="{86A597FA-9300-48C8-BB29-0D208C83B997}"/>
                  </a:ext>
                </a:extLst>
              </p:cNvPr>
              <p:cNvCxnSpPr>
                <a:cxnSpLocks/>
              </p:cNvCxnSpPr>
              <p:nvPr/>
            </p:nvCxnSpPr>
            <p:spPr>
              <a:xfrm>
                <a:off x="10656666" y="0"/>
                <a:ext cx="0" cy="212063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37B3D63-7A95-4553-B3A7-BB3B1F84BD02}"/>
                  </a:ext>
                </a:extLst>
              </p:cNvPr>
              <p:cNvCxnSpPr>
                <a:cxnSpLocks/>
              </p:cNvCxnSpPr>
              <p:nvPr/>
            </p:nvCxnSpPr>
            <p:spPr>
              <a:xfrm>
                <a:off x="10656666" y="4822140"/>
                <a:ext cx="0" cy="203586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 name="Group 5">
            <a:extLst>
              <a:ext uri="{FF2B5EF4-FFF2-40B4-BE49-F238E27FC236}">
                <a16:creationId xmlns:a16="http://schemas.microsoft.com/office/drawing/2014/main" id="{4CB529A7-33B8-4EDF-9AA1-57DD637CA762}"/>
              </a:ext>
            </a:extLst>
          </p:cNvPr>
          <p:cNvGrpSpPr/>
          <p:nvPr/>
        </p:nvGrpSpPr>
        <p:grpSpPr>
          <a:xfrm>
            <a:off x="8619205" y="0"/>
            <a:ext cx="2870455" cy="6858000"/>
            <a:chOff x="8619205" y="0"/>
            <a:chExt cx="2870455" cy="6858000"/>
          </a:xfrm>
        </p:grpSpPr>
        <p:sp>
          <p:nvSpPr>
            <p:cNvPr id="19" name="Line 19">
              <a:extLst>
                <a:ext uri="{FF2B5EF4-FFF2-40B4-BE49-F238E27FC236}">
                  <a16:creationId xmlns:a16="http://schemas.microsoft.com/office/drawing/2014/main" id="{4BF9620B-655D-48FB-A9A2-4D07BA294315}"/>
                </a:ext>
              </a:extLst>
            </p:cNvPr>
            <p:cNvSpPr>
              <a:spLocks noChangeShapeType="1"/>
            </p:cNvSpPr>
            <p:nvPr/>
          </p:nvSpPr>
          <p:spPr bwMode="auto">
            <a:xfrm rot="16200000">
              <a:off x="8619205" y="3070235"/>
              <a:ext cx="0"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pic>
          <p:nvPicPr>
            <p:cNvPr id="37" name="Picture 2" descr="https://encrypted-tbn0.gstatic.com/images?q=tbn:ANd9GcSCcrYCTyE97KyjynwhoHhEf0LNwfF58kMuH1vBWO7mV2SWo13brQ">
              <a:extLst>
                <a:ext uri="{FF2B5EF4-FFF2-40B4-BE49-F238E27FC236}">
                  <a16:creationId xmlns:a16="http://schemas.microsoft.com/office/drawing/2014/main" id="{C1058BC4-2154-4C92-9E14-38D3C42FB1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866" t="17837" r="17605" b="13924"/>
            <a:stretch/>
          </p:blipFill>
          <p:spPr bwMode="auto">
            <a:xfrm>
              <a:off x="9805495" y="2598059"/>
              <a:ext cx="1684165" cy="1867808"/>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Group 52">
              <a:extLst>
                <a:ext uri="{FF2B5EF4-FFF2-40B4-BE49-F238E27FC236}">
                  <a16:creationId xmlns:a16="http://schemas.microsoft.com/office/drawing/2014/main" id="{69D7BEA6-10D7-4F6F-9BC8-116D4E4540CF}"/>
                </a:ext>
              </a:extLst>
            </p:cNvPr>
            <p:cNvGrpSpPr/>
            <p:nvPr/>
          </p:nvGrpSpPr>
          <p:grpSpPr>
            <a:xfrm>
              <a:off x="10658764" y="0"/>
              <a:ext cx="0" cy="6858000"/>
              <a:chOff x="10656666" y="0"/>
              <a:chExt cx="0" cy="6858000"/>
            </a:xfrm>
          </p:grpSpPr>
          <p:cxnSp>
            <p:nvCxnSpPr>
              <p:cNvPr id="54" name="Straight Connector 53">
                <a:extLst>
                  <a:ext uri="{FF2B5EF4-FFF2-40B4-BE49-F238E27FC236}">
                    <a16:creationId xmlns:a16="http://schemas.microsoft.com/office/drawing/2014/main" id="{A889B9D4-5C9D-444F-A9E0-87A0BF257C37}"/>
                  </a:ext>
                </a:extLst>
              </p:cNvPr>
              <p:cNvCxnSpPr>
                <a:cxnSpLocks/>
              </p:cNvCxnSpPr>
              <p:nvPr/>
            </p:nvCxnSpPr>
            <p:spPr>
              <a:xfrm>
                <a:off x="10656666" y="0"/>
                <a:ext cx="0" cy="212063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33FD096-CEF2-4FC2-B71B-6358DF03DB92}"/>
                  </a:ext>
                </a:extLst>
              </p:cNvPr>
              <p:cNvCxnSpPr>
                <a:cxnSpLocks/>
              </p:cNvCxnSpPr>
              <p:nvPr/>
            </p:nvCxnSpPr>
            <p:spPr>
              <a:xfrm>
                <a:off x="10656666" y="4822140"/>
                <a:ext cx="0" cy="203586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64671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1E25-8163-4208-9E19-16565266D929}"/>
              </a:ext>
            </a:extLst>
          </p:cNvPr>
          <p:cNvSpPr>
            <a:spLocks noGrp="1"/>
          </p:cNvSpPr>
          <p:nvPr>
            <p:ph type="title"/>
          </p:nvPr>
        </p:nvSpPr>
        <p:spPr/>
        <p:txBody>
          <a:bodyPr/>
          <a:lstStyle/>
          <a:p>
            <a:r>
              <a:rPr lang="en-US"/>
              <a:t>Azure offers a comprehensive </a:t>
            </a:r>
            <a:br>
              <a:rPr lang="en-US"/>
            </a:br>
            <a:r>
              <a:rPr lang="en-US"/>
              <a:t>AI/ML platform that meets—and exceeds—requirements</a:t>
            </a:r>
          </a:p>
        </p:txBody>
      </p:sp>
      <p:grpSp>
        <p:nvGrpSpPr>
          <p:cNvPr id="3" name="Group 2">
            <a:extLst>
              <a:ext uri="{FF2B5EF4-FFF2-40B4-BE49-F238E27FC236}">
                <a16:creationId xmlns:a16="http://schemas.microsoft.com/office/drawing/2014/main" id="{FD056924-01E9-40EF-B465-D998B47EAF52}"/>
              </a:ext>
            </a:extLst>
          </p:cNvPr>
          <p:cNvGrpSpPr/>
          <p:nvPr/>
        </p:nvGrpSpPr>
        <p:grpSpPr>
          <a:xfrm>
            <a:off x="5106046" y="1138688"/>
            <a:ext cx="1858958" cy="1790150"/>
            <a:chOff x="8604015" y="4747099"/>
            <a:chExt cx="1221773" cy="1176550"/>
          </a:xfrm>
        </p:grpSpPr>
        <p:grpSp>
          <p:nvGrpSpPr>
            <p:cNvPr id="4" name="Group 3">
              <a:extLst>
                <a:ext uri="{FF2B5EF4-FFF2-40B4-BE49-F238E27FC236}">
                  <a16:creationId xmlns:a16="http://schemas.microsoft.com/office/drawing/2014/main" id="{FA59D4D0-6D1E-4E11-BBCA-61F6ACA777BC}"/>
                </a:ext>
              </a:extLst>
            </p:cNvPr>
            <p:cNvGrpSpPr/>
            <p:nvPr/>
          </p:nvGrpSpPr>
          <p:grpSpPr>
            <a:xfrm>
              <a:off x="9214901" y="4915118"/>
              <a:ext cx="610887" cy="672077"/>
              <a:chOff x="6053699" y="2879832"/>
              <a:chExt cx="279256" cy="307228"/>
            </a:xfrm>
          </p:grpSpPr>
          <p:sp>
            <p:nvSpPr>
              <p:cNvPr id="15" name="Freeform: Shape 843">
                <a:extLst>
                  <a:ext uri="{FF2B5EF4-FFF2-40B4-BE49-F238E27FC236}">
                    <a16:creationId xmlns:a16="http://schemas.microsoft.com/office/drawing/2014/main" id="{82078F9E-850C-404E-B7D0-9D51EF30CA0A}"/>
                  </a:ext>
                </a:extLst>
              </p:cNvPr>
              <p:cNvSpPr/>
              <p:nvPr/>
            </p:nvSpPr>
            <p:spPr bwMode="auto">
              <a:xfrm>
                <a:off x="6053699" y="2879832"/>
                <a:ext cx="279256" cy="307228"/>
              </a:xfrm>
              <a:custGeom>
                <a:avLst/>
                <a:gdLst>
                  <a:gd name="connsiteX0" fmla="*/ 139628 w 279256"/>
                  <a:gd name="connsiteY0" fmla="*/ 0 h 307228"/>
                  <a:gd name="connsiteX1" fmla="*/ 279256 w 279256"/>
                  <a:gd name="connsiteY1" fmla="*/ 76617 h 307228"/>
                  <a:gd name="connsiteX2" fmla="*/ 279256 w 279256"/>
                  <a:gd name="connsiteY2" fmla="*/ 230611 h 307228"/>
                  <a:gd name="connsiteX3" fmla="*/ 139628 w 279256"/>
                  <a:gd name="connsiteY3" fmla="*/ 307228 h 307228"/>
                  <a:gd name="connsiteX4" fmla="*/ 0 w 279256"/>
                  <a:gd name="connsiteY4" fmla="*/ 230611 h 307228"/>
                  <a:gd name="connsiteX5" fmla="*/ 0 w 279256"/>
                  <a:gd name="connsiteY5" fmla="*/ 76617 h 307228"/>
                  <a:gd name="connsiteX6" fmla="*/ 139628 w 279256"/>
                  <a:gd name="connsiteY6" fmla="*/ 0 h 30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256" h="307228">
                    <a:moveTo>
                      <a:pt x="139628" y="0"/>
                    </a:moveTo>
                    <a:lnTo>
                      <a:pt x="279256" y="76617"/>
                    </a:lnTo>
                    <a:lnTo>
                      <a:pt x="279256" y="230611"/>
                    </a:lnTo>
                    <a:lnTo>
                      <a:pt x="139628" y="307228"/>
                    </a:lnTo>
                    <a:lnTo>
                      <a:pt x="0" y="230611"/>
                    </a:lnTo>
                    <a:lnTo>
                      <a:pt x="0" y="76617"/>
                    </a:lnTo>
                    <a:lnTo>
                      <a:pt x="139628"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16" name="Straight Connector 15">
                <a:extLst>
                  <a:ext uri="{FF2B5EF4-FFF2-40B4-BE49-F238E27FC236}">
                    <a16:creationId xmlns:a16="http://schemas.microsoft.com/office/drawing/2014/main" id="{C0B5EA9D-C87E-4501-9FB3-38220D3D07A1}"/>
                  </a:ext>
                </a:extLst>
              </p:cNvPr>
              <p:cNvCxnSpPr>
                <a:cxnSpLocks/>
              </p:cNvCxnSpPr>
              <p:nvPr/>
            </p:nvCxnSpPr>
            <p:spPr>
              <a:xfrm>
                <a:off x="6053699" y="2956449"/>
                <a:ext cx="139628" cy="76997"/>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41087A-4176-4277-A220-F9F31EA125AF}"/>
                  </a:ext>
                </a:extLst>
              </p:cNvPr>
              <p:cNvCxnSpPr>
                <a:cxnSpLocks/>
              </p:cNvCxnSpPr>
              <p:nvPr/>
            </p:nvCxnSpPr>
            <p:spPr>
              <a:xfrm flipV="1">
                <a:off x="6193327" y="2956449"/>
                <a:ext cx="139628" cy="76997"/>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96ACDDF-7173-4F85-9397-49DD568800EC}"/>
                  </a:ext>
                </a:extLst>
              </p:cNvPr>
              <p:cNvCxnSpPr>
                <a:cxnSpLocks/>
              </p:cNvCxnSpPr>
              <p:nvPr/>
            </p:nvCxnSpPr>
            <p:spPr>
              <a:xfrm flipV="1">
                <a:off x="6193327" y="3033446"/>
                <a:ext cx="0" cy="15361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CCAA5717-D09F-42B8-8573-5012CDB6CFD0}"/>
                </a:ext>
              </a:extLst>
            </p:cNvPr>
            <p:cNvGrpSpPr/>
            <p:nvPr/>
          </p:nvGrpSpPr>
          <p:grpSpPr>
            <a:xfrm>
              <a:off x="8604015" y="5251572"/>
              <a:ext cx="610887" cy="672077"/>
              <a:chOff x="6053699" y="2879832"/>
              <a:chExt cx="279256" cy="307228"/>
            </a:xfrm>
          </p:grpSpPr>
          <p:sp>
            <p:nvSpPr>
              <p:cNvPr id="11" name="Freeform: Shape 843">
                <a:extLst>
                  <a:ext uri="{FF2B5EF4-FFF2-40B4-BE49-F238E27FC236}">
                    <a16:creationId xmlns:a16="http://schemas.microsoft.com/office/drawing/2014/main" id="{8E893AEE-0E4E-4924-A067-D2C791DDBCF6}"/>
                  </a:ext>
                </a:extLst>
              </p:cNvPr>
              <p:cNvSpPr/>
              <p:nvPr/>
            </p:nvSpPr>
            <p:spPr bwMode="auto">
              <a:xfrm>
                <a:off x="6053699" y="2879832"/>
                <a:ext cx="279256" cy="307228"/>
              </a:xfrm>
              <a:custGeom>
                <a:avLst/>
                <a:gdLst>
                  <a:gd name="connsiteX0" fmla="*/ 139628 w 279256"/>
                  <a:gd name="connsiteY0" fmla="*/ 0 h 307228"/>
                  <a:gd name="connsiteX1" fmla="*/ 279256 w 279256"/>
                  <a:gd name="connsiteY1" fmla="*/ 76617 h 307228"/>
                  <a:gd name="connsiteX2" fmla="*/ 279256 w 279256"/>
                  <a:gd name="connsiteY2" fmla="*/ 230611 h 307228"/>
                  <a:gd name="connsiteX3" fmla="*/ 139628 w 279256"/>
                  <a:gd name="connsiteY3" fmla="*/ 307228 h 307228"/>
                  <a:gd name="connsiteX4" fmla="*/ 0 w 279256"/>
                  <a:gd name="connsiteY4" fmla="*/ 230611 h 307228"/>
                  <a:gd name="connsiteX5" fmla="*/ 0 w 279256"/>
                  <a:gd name="connsiteY5" fmla="*/ 76617 h 307228"/>
                  <a:gd name="connsiteX6" fmla="*/ 139628 w 279256"/>
                  <a:gd name="connsiteY6" fmla="*/ 0 h 30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256" h="307228">
                    <a:moveTo>
                      <a:pt x="139628" y="0"/>
                    </a:moveTo>
                    <a:lnTo>
                      <a:pt x="279256" y="76617"/>
                    </a:lnTo>
                    <a:lnTo>
                      <a:pt x="279256" y="230611"/>
                    </a:lnTo>
                    <a:lnTo>
                      <a:pt x="139628" y="307228"/>
                    </a:lnTo>
                    <a:lnTo>
                      <a:pt x="0" y="230611"/>
                    </a:lnTo>
                    <a:lnTo>
                      <a:pt x="0" y="76617"/>
                    </a:lnTo>
                    <a:lnTo>
                      <a:pt x="139628"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12" name="Straight Connector 11">
                <a:extLst>
                  <a:ext uri="{FF2B5EF4-FFF2-40B4-BE49-F238E27FC236}">
                    <a16:creationId xmlns:a16="http://schemas.microsoft.com/office/drawing/2014/main" id="{840A1491-9AC6-4666-BE5E-5C6E6E0B0B1D}"/>
                  </a:ext>
                </a:extLst>
              </p:cNvPr>
              <p:cNvCxnSpPr>
                <a:cxnSpLocks/>
              </p:cNvCxnSpPr>
              <p:nvPr/>
            </p:nvCxnSpPr>
            <p:spPr>
              <a:xfrm>
                <a:off x="6053699" y="2956449"/>
                <a:ext cx="139628" cy="76997"/>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195A975-2752-404D-9C55-AA1BCB52C2F7}"/>
                  </a:ext>
                </a:extLst>
              </p:cNvPr>
              <p:cNvCxnSpPr>
                <a:cxnSpLocks/>
              </p:cNvCxnSpPr>
              <p:nvPr/>
            </p:nvCxnSpPr>
            <p:spPr>
              <a:xfrm flipV="1">
                <a:off x="6193327" y="2956449"/>
                <a:ext cx="139628" cy="76997"/>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157A498-E8BA-42A1-8E86-9BC40F5CB396}"/>
                  </a:ext>
                </a:extLst>
              </p:cNvPr>
              <p:cNvCxnSpPr>
                <a:cxnSpLocks/>
              </p:cNvCxnSpPr>
              <p:nvPr/>
            </p:nvCxnSpPr>
            <p:spPr>
              <a:xfrm flipV="1">
                <a:off x="6193327" y="3033446"/>
                <a:ext cx="0" cy="15361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ED5DD720-FB36-4E93-9B9C-3D14F934330A}"/>
                </a:ext>
              </a:extLst>
            </p:cNvPr>
            <p:cNvGrpSpPr/>
            <p:nvPr/>
          </p:nvGrpSpPr>
          <p:grpSpPr>
            <a:xfrm>
              <a:off x="8909458" y="4747099"/>
              <a:ext cx="610887" cy="672077"/>
              <a:chOff x="6053699" y="2879832"/>
              <a:chExt cx="279256" cy="307228"/>
            </a:xfrm>
            <a:solidFill>
              <a:schemeClr val="bg1"/>
            </a:solidFill>
          </p:grpSpPr>
          <p:sp>
            <p:nvSpPr>
              <p:cNvPr id="7" name="Freeform: Shape 843">
                <a:extLst>
                  <a:ext uri="{FF2B5EF4-FFF2-40B4-BE49-F238E27FC236}">
                    <a16:creationId xmlns:a16="http://schemas.microsoft.com/office/drawing/2014/main" id="{E8EEF98E-FC1E-487E-ABEB-64157CCF9525}"/>
                  </a:ext>
                </a:extLst>
              </p:cNvPr>
              <p:cNvSpPr/>
              <p:nvPr/>
            </p:nvSpPr>
            <p:spPr bwMode="auto">
              <a:xfrm>
                <a:off x="6053699" y="2879832"/>
                <a:ext cx="279256" cy="307228"/>
              </a:xfrm>
              <a:custGeom>
                <a:avLst/>
                <a:gdLst>
                  <a:gd name="connsiteX0" fmla="*/ 139628 w 279256"/>
                  <a:gd name="connsiteY0" fmla="*/ 0 h 307228"/>
                  <a:gd name="connsiteX1" fmla="*/ 279256 w 279256"/>
                  <a:gd name="connsiteY1" fmla="*/ 76617 h 307228"/>
                  <a:gd name="connsiteX2" fmla="*/ 279256 w 279256"/>
                  <a:gd name="connsiteY2" fmla="*/ 230611 h 307228"/>
                  <a:gd name="connsiteX3" fmla="*/ 139628 w 279256"/>
                  <a:gd name="connsiteY3" fmla="*/ 307228 h 307228"/>
                  <a:gd name="connsiteX4" fmla="*/ 0 w 279256"/>
                  <a:gd name="connsiteY4" fmla="*/ 230611 h 307228"/>
                  <a:gd name="connsiteX5" fmla="*/ 0 w 279256"/>
                  <a:gd name="connsiteY5" fmla="*/ 76617 h 307228"/>
                  <a:gd name="connsiteX6" fmla="*/ 139628 w 279256"/>
                  <a:gd name="connsiteY6" fmla="*/ 0 h 30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256" h="307228">
                    <a:moveTo>
                      <a:pt x="139628" y="0"/>
                    </a:moveTo>
                    <a:lnTo>
                      <a:pt x="279256" y="76617"/>
                    </a:lnTo>
                    <a:lnTo>
                      <a:pt x="279256" y="230611"/>
                    </a:lnTo>
                    <a:lnTo>
                      <a:pt x="139628" y="307228"/>
                    </a:lnTo>
                    <a:lnTo>
                      <a:pt x="0" y="230611"/>
                    </a:lnTo>
                    <a:lnTo>
                      <a:pt x="0" y="76617"/>
                    </a:lnTo>
                    <a:lnTo>
                      <a:pt x="139628" y="0"/>
                    </a:lnTo>
                    <a:close/>
                  </a:path>
                </a:pathLst>
              </a:custGeom>
              <a:solidFill>
                <a:schemeClr val="bg2"/>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8" name="Straight Connector 7">
                <a:extLst>
                  <a:ext uri="{FF2B5EF4-FFF2-40B4-BE49-F238E27FC236}">
                    <a16:creationId xmlns:a16="http://schemas.microsoft.com/office/drawing/2014/main" id="{03AFA3D4-E9DD-48A1-9F2A-D20E9E4EE5E8}"/>
                  </a:ext>
                </a:extLst>
              </p:cNvPr>
              <p:cNvCxnSpPr>
                <a:cxnSpLocks/>
              </p:cNvCxnSpPr>
              <p:nvPr/>
            </p:nvCxnSpPr>
            <p:spPr>
              <a:xfrm>
                <a:off x="6053699" y="2956449"/>
                <a:ext cx="139628" cy="76997"/>
              </a:xfrm>
              <a:prstGeom prst="line">
                <a:avLst/>
              </a:prstGeom>
              <a:grpFill/>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0E68A79-3A9E-45CE-924F-80293881AFB5}"/>
                  </a:ext>
                </a:extLst>
              </p:cNvPr>
              <p:cNvCxnSpPr>
                <a:cxnSpLocks/>
              </p:cNvCxnSpPr>
              <p:nvPr/>
            </p:nvCxnSpPr>
            <p:spPr>
              <a:xfrm flipV="1">
                <a:off x="6193327" y="2956449"/>
                <a:ext cx="139628" cy="76997"/>
              </a:xfrm>
              <a:prstGeom prst="line">
                <a:avLst/>
              </a:prstGeom>
              <a:grpFill/>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0174A22-EC8C-4CEB-9951-09337C836906}"/>
                  </a:ext>
                </a:extLst>
              </p:cNvPr>
              <p:cNvCxnSpPr>
                <a:cxnSpLocks/>
              </p:cNvCxnSpPr>
              <p:nvPr/>
            </p:nvCxnSpPr>
            <p:spPr>
              <a:xfrm flipV="1">
                <a:off x="6193327" y="3033446"/>
                <a:ext cx="0" cy="153614"/>
              </a:xfrm>
              <a:prstGeom prst="line">
                <a:avLst/>
              </a:prstGeom>
              <a:grpFill/>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44231592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7002CB-0CBF-474F-8180-EAFEB351F98A}"/>
              </a:ext>
            </a:extLst>
          </p:cNvPr>
          <p:cNvSpPr>
            <a:spLocks noGrp="1"/>
          </p:cNvSpPr>
          <p:nvPr>
            <p:ph type="title"/>
          </p:nvPr>
        </p:nvSpPr>
        <p:spPr/>
        <p:txBody>
          <a:bodyPr/>
          <a:lstStyle/>
          <a:p>
            <a:r>
              <a:rPr lang="en-US"/>
              <a:t>What is Azure Machine Learning service?</a:t>
            </a:r>
          </a:p>
        </p:txBody>
      </p:sp>
      <p:sp>
        <p:nvSpPr>
          <p:cNvPr id="14" name="TextBox 13">
            <a:extLst>
              <a:ext uri="{FF2B5EF4-FFF2-40B4-BE49-F238E27FC236}">
                <a16:creationId xmlns:a16="http://schemas.microsoft.com/office/drawing/2014/main" id="{2506B1C6-3B75-41F5-898D-8EF93163B5B5}"/>
              </a:ext>
            </a:extLst>
          </p:cNvPr>
          <p:cNvSpPr txBox="1"/>
          <p:nvPr/>
        </p:nvSpPr>
        <p:spPr>
          <a:xfrm>
            <a:off x="2595412" y="2249026"/>
            <a:ext cx="2460701" cy="738664"/>
          </a:xfrm>
          <a:prstGeom prst="rect">
            <a:avLst/>
          </a:prstGeom>
          <a:noFill/>
        </p:spPr>
        <p:txBody>
          <a:bodyPr wrap="square" lIns="0" tIns="0" rIns="0" bIns="0" rtlCol="0">
            <a:spAutoFit/>
          </a:bodyPr>
          <a:lstStyle/>
          <a:p>
            <a:pPr algn="ctr"/>
            <a:r>
              <a:rPr lang="en-US" sz="2400">
                <a:solidFill>
                  <a:schemeClr val="tx2"/>
                </a:solidFill>
                <a:latin typeface="+mj-lt"/>
                <a:cs typeface="Segoe UI Semilight" panose="020B0402040204020203" pitchFamily="34" charset="0"/>
              </a:rPr>
              <a:t>Set of Azure Cloud Services</a:t>
            </a:r>
          </a:p>
        </p:txBody>
      </p:sp>
      <p:sp>
        <p:nvSpPr>
          <p:cNvPr id="15" name="TextBox 14">
            <a:extLst>
              <a:ext uri="{FF2B5EF4-FFF2-40B4-BE49-F238E27FC236}">
                <a16:creationId xmlns:a16="http://schemas.microsoft.com/office/drawing/2014/main" id="{E03340C8-4572-4242-8F0A-5D981F1288F4}"/>
              </a:ext>
            </a:extLst>
          </p:cNvPr>
          <p:cNvSpPr txBox="1"/>
          <p:nvPr/>
        </p:nvSpPr>
        <p:spPr>
          <a:xfrm>
            <a:off x="7106255" y="2273237"/>
            <a:ext cx="2105860" cy="738664"/>
          </a:xfrm>
          <a:prstGeom prst="rect">
            <a:avLst/>
          </a:prstGeom>
          <a:noFill/>
        </p:spPr>
        <p:txBody>
          <a:bodyPr wrap="square" lIns="0" tIns="0" rIns="0" bIns="0" rtlCol="0">
            <a:spAutoFit/>
          </a:bodyPr>
          <a:lstStyle/>
          <a:p>
            <a:pPr algn="ctr"/>
            <a:r>
              <a:rPr lang="en-US" sz="2400">
                <a:solidFill>
                  <a:schemeClr val="tx2"/>
                </a:solidFill>
                <a:latin typeface="+mj-lt"/>
                <a:cs typeface="Segoe UI Semilight" panose="020B0402040204020203" pitchFamily="34" charset="0"/>
              </a:rPr>
              <a:t>Python </a:t>
            </a:r>
            <a:br>
              <a:rPr lang="en-US" sz="2400">
                <a:solidFill>
                  <a:schemeClr val="tx2"/>
                </a:solidFill>
                <a:latin typeface="+mj-lt"/>
                <a:cs typeface="Segoe UI Semilight" panose="020B0402040204020203" pitchFamily="34" charset="0"/>
              </a:rPr>
            </a:br>
            <a:r>
              <a:rPr lang="en-US" sz="2400">
                <a:solidFill>
                  <a:schemeClr val="tx2"/>
                </a:solidFill>
                <a:latin typeface="+mj-lt"/>
                <a:cs typeface="Segoe UI Semilight" panose="020B0402040204020203" pitchFamily="34" charset="0"/>
              </a:rPr>
              <a:t>SDK</a:t>
            </a:r>
          </a:p>
        </p:txBody>
      </p:sp>
      <p:sp>
        <p:nvSpPr>
          <p:cNvPr id="8" name="Plus Sign 7">
            <a:extLst>
              <a:ext uri="{FF2B5EF4-FFF2-40B4-BE49-F238E27FC236}">
                <a16:creationId xmlns:a16="http://schemas.microsoft.com/office/drawing/2014/main" id="{D2C09A9D-DD74-46D2-9B55-CF9457478808}"/>
              </a:ext>
            </a:extLst>
          </p:cNvPr>
          <p:cNvSpPr/>
          <p:nvPr/>
        </p:nvSpPr>
        <p:spPr bwMode="auto">
          <a:xfrm>
            <a:off x="5536295" y="2043061"/>
            <a:ext cx="1116295" cy="1150594"/>
          </a:xfrm>
          <a:prstGeom prst="mathPlus">
            <a:avLst>
              <a:gd name="adj1" fmla="val 6144"/>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a:gradFill>
                <a:gsLst>
                  <a:gs pos="40075">
                    <a:srgbClr val="FFFFFF"/>
                  </a:gs>
                  <a:gs pos="30000">
                    <a:srgbClr val="FFFFFF"/>
                  </a:gs>
                </a:gsLst>
                <a:lin ang="5400000" scaled="0"/>
              </a:gradFill>
              <a:latin typeface="Segoe UI Light" panose="020B0502040204020203" pitchFamily="34" charset="0"/>
              <a:cs typeface="Segoe UI Light" panose="020B0502040204020203" pitchFamily="34" charset="0"/>
            </a:endParaRPr>
          </a:p>
        </p:txBody>
      </p:sp>
      <p:grpSp>
        <p:nvGrpSpPr>
          <p:cNvPr id="18" name="Group 17">
            <a:extLst>
              <a:ext uri="{FF2B5EF4-FFF2-40B4-BE49-F238E27FC236}">
                <a16:creationId xmlns:a16="http://schemas.microsoft.com/office/drawing/2014/main" id="{8438306B-38DB-4092-B616-C5D958CE069F}"/>
              </a:ext>
            </a:extLst>
          </p:cNvPr>
          <p:cNvGrpSpPr/>
          <p:nvPr/>
        </p:nvGrpSpPr>
        <p:grpSpPr>
          <a:xfrm>
            <a:off x="3043731" y="4867879"/>
            <a:ext cx="6532427" cy="1016817"/>
            <a:chOff x="4152559" y="4043525"/>
            <a:chExt cx="6532427" cy="1016817"/>
          </a:xfrm>
        </p:grpSpPr>
        <p:sp>
          <p:nvSpPr>
            <p:cNvPr id="10" name="TextBox 9">
              <a:extLst>
                <a:ext uri="{FF2B5EF4-FFF2-40B4-BE49-F238E27FC236}">
                  <a16:creationId xmlns:a16="http://schemas.microsoft.com/office/drawing/2014/main" id="{32DD1468-FECB-41FA-AC16-3408551EDADE}"/>
                </a:ext>
              </a:extLst>
            </p:cNvPr>
            <p:cNvSpPr txBox="1"/>
            <p:nvPr/>
          </p:nvSpPr>
          <p:spPr>
            <a:xfrm>
              <a:off x="4152559" y="4043525"/>
              <a:ext cx="2441570" cy="924484"/>
            </a:xfrm>
            <a:prstGeom prst="rect">
              <a:avLst/>
            </a:prstGeom>
            <a:noFill/>
          </p:spPr>
          <p:txBody>
            <a:bodyPr wrap="square" lIns="0" tIns="0" rIns="0" bIns="0" rtlCol="0">
              <a:spAutoFit/>
            </a:bodyPr>
            <a:lstStyle/>
            <a:p>
              <a:pPr marL="231775" indent="-231775">
                <a:spcAft>
                  <a:spcPts val="300"/>
                </a:spcAft>
                <a:buClr>
                  <a:schemeClr val="tx2"/>
                </a:buClr>
                <a:buFont typeface="Wingdings" panose="05000000000000000000" pitchFamily="2" charset="2"/>
                <a:buChar char="ü"/>
              </a:pPr>
              <a:r>
                <a:rPr lang="en-US" sz="1836" kern="0">
                  <a:solidFill>
                    <a:srgbClr val="1A1A1A"/>
                  </a:solidFill>
                  <a:cs typeface="Segoe UI" pitchFamily="34" charset="0"/>
                </a:rPr>
                <a:t>Prepare Data</a:t>
              </a:r>
            </a:p>
            <a:p>
              <a:pPr marL="231775" indent="-231775">
                <a:spcAft>
                  <a:spcPts val="300"/>
                </a:spcAft>
                <a:buClr>
                  <a:schemeClr val="tx2"/>
                </a:buClr>
                <a:buFont typeface="Wingdings" panose="05000000000000000000" pitchFamily="2" charset="2"/>
                <a:buChar char="ü"/>
              </a:pPr>
              <a:r>
                <a:rPr lang="en-US" sz="1836" kern="0">
                  <a:solidFill>
                    <a:srgbClr val="1A1A1A"/>
                  </a:solidFill>
                  <a:cs typeface="Segoe UI" pitchFamily="34" charset="0"/>
                </a:rPr>
                <a:t>Build Models</a:t>
              </a:r>
            </a:p>
            <a:p>
              <a:pPr marL="231775" indent="-231775">
                <a:spcAft>
                  <a:spcPts val="300"/>
                </a:spcAft>
                <a:buClr>
                  <a:schemeClr val="tx2"/>
                </a:buClr>
                <a:buFont typeface="Wingdings" panose="05000000000000000000" pitchFamily="2" charset="2"/>
                <a:buChar char="ü"/>
              </a:pPr>
              <a:r>
                <a:rPr lang="en-US" sz="1836" kern="0">
                  <a:solidFill>
                    <a:srgbClr val="1A1A1A"/>
                  </a:solidFill>
                  <a:cs typeface="Segoe UI" pitchFamily="34" charset="0"/>
                </a:rPr>
                <a:t>Train Models</a:t>
              </a:r>
            </a:p>
          </p:txBody>
        </p:sp>
        <p:sp>
          <p:nvSpPr>
            <p:cNvPr id="16" name="Rectangle 15">
              <a:extLst>
                <a:ext uri="{FF2B5EF4-FFF2-40B4-BE49-F238E27FC236}">
                  <a16:creationId xmlns:a16="http://schemas.microsoft.com/office/drawing/2014/main" id="{616A81F2-AA71-44BD-B31A-D0C4E6C248C4}"/>
                </a:ext>
              </a:extLst>
            </p:cNvPr>
            <p:cNvSpPr/>
            <p:nvPr/>
          </p:nvSpPr>
          <p:spPr>
            <a:xfrm>
              <a:off x="8108079" y="4043525"/>
              <a:ext cx="2576907" cy="1016817"/>
            </a:xfrm>
            <a:prstGeom prst="rect">
              <a:avLst/>
            </a:prstGeom>
          </p:spPr>
          <p:txBody>
            <a:bodyPr wrap="square">
              <a:spAutoFit/>
            </a:bodyPr>
            <a:lstStyle/>
            <a:p>
              <a:pPr marL="231775" indent="-231775">
                <a:spcAft>
                  <a:spcPts val="300"/>
                </a:spcAft>
                <a:buClr>
                  <a:schemeClr val="tx2"/>
                </a:buClr>
                <a:buFont typeface="Wingdings" panose="05000000000000000000" pitchFamily="2" charset="2"/>
                <a:buChar char="ü"/>
              </a:pPr>
              <a:r>
                <a:rPr lang="en-US" sz="1836" kern="0">
                  <a:solidFill>
                    <a:srgbClr val="1A1A1A"/>
                  </a:solidFill>
                  <a:cs typeface="Segoe UI" pitchFamily="34" charset="0"/>
                </a:rPr>
                <a:t>Manage Models</a:t>
              </a:r>
            </a:p>
            <a:p>
              <a:pPr marL="231775" indent="-231775">
                <a:spcAft>
                  <a:spcPts val="300"/>
                </a:spcAft>
                <a:buClr>
                  <a:schemeClr val="tx2"/>
                </a:buClr>
                <a:buFont typeface="Wingdings" panose="05000000000000000000" pitchFamily="2" charset="2"/>
                <a:buChar char="ü"/>
              </a:pPr>
              <a:r>
                <a:rPr lang="en-US" sz="1836" kern="0">
                  <a:solidFill>
                    <a:srgbClr val="1A1A1A"/>
                  </a:solidFill>
                  <a:cs typeface="Segoe UI" pitchFamily="34" charset="0"/>
                </a:rPr>
                <a:t>Track Experiments</a:t>
              </a:r>
            </a:p>
            <a:p>
              <a:pPr marL="231775" indent="-231775">
                <a:spcAft>
                  <a:spcPts val="300"/>
                </a:spcAft>
                <a:buClr>
                  <a:schemeClr val="tx2"/>
                </a:buClr>
                <a:buFont typeface="Wingdings" panose="05000000000000000000" pitchFamily="2" charset="2"/>
                <a:buChar char="ü"/>
              </a:pPr>
              <a:r>
                <a:rPr lang="en-US" sz="1836" kern="0">
                  <a:solidFill>
                    <a:srgbClr val="1A1A1A"/>
                  </a:solidFill>
                  <a:cs typeface="Segoe UI" pitchFamily="34" charset="0"/>
                </a:rPr>
                <a:t>Deploy Models</a:t>
              </a:r>
            </a:p>
          </p:txBody>
        </p:sp>
      </p:grpSp>
      <p:sp>
        <p:nvSpPr>
          <p:cNvPr id="17" name="TextBox 16">
            <a:extLst>
              <a:ext uri="{FF2B5EF4-FFF2-40B4-BE49-F238E27FC236}">
                <a16:creationId xmlns:a16="http://schemas.microsoft.com/office/drawing/2014/main" id="{A435112E-427D-457D-B471-D56A56E6D248}"/>
              </a:ext>
            </a:extLst>
          </p:cNvPr>
          <p:cNvSpPr txBox="1"/>
          <p:nvPr/>
        </p:nvSpPr>
        <p:spPr>
          <a:xfrm>
            <a:off x="5190210" y="3925153"/>
            <a:ext cx="1808464" cy="738664"/>
          </a:xfrm>
          <a:prstGeom prst="rect">
            <a:avLst/>
          </a:prstGeom>
          <a:noFill/>
        </p:spPr>
        <p:txBody>
          <a:bodyPr wrap="square" lIns="0" tIns="0" rIns="0" bIns="0" rtlCol="0">
            <a:spAutoFit/>
          </a:bodyPr>
          <a:lstStyle/>
          <a:p>
            <a:pPr algn="ctr"/>
            <a:r>
              <a:rPr lang="en-US" sz="2400">
                <a:solidFill>
                  <a:schemeClr val="tx2"/>
                </a:solidFill>
                <a:latin typeface="+mj-lt"/>
                <a:cs typeface="Segoe UI Semilight" panose="020B0402040204020203" pitchFamily="34" charset="0"/>
              </a:rPr>
              <a:t>That enables you to:</a:t>
            </a:r>
          </a:p>
        </p:txBody>
      </p:sp>
      <p:cxnSp>
        <p:nvCxnSpPr>
          <p:cNvPr id="5" name="Straight Connector 4">
            <a:extLst>
              <a:ext uri="{FF2B5EF4-FFF2-40B4-BE49-F238E27FC236}">
                <a16:creationId xmlns:a16="http://schemas.microsoft.com/office/drawing/2014/main" id="{6B067330-F922-44F0-AE63-9489E74C395C}"/>
              </a:ext>
            </a:extLst>
          </p:cNvPr>
          <p:cNvCxnSpPr>
            <a:cxnSpLocks/>
          </p:cNvCxnSpPr>
          <p:nvPr/>
        </p:nvCxnSpPr>
        <p:spPr>
          <a:xfrm>
            <a:off x="1663430" y="3541265"/>
            <a:ext cx="8579795" cy="0"/>
          </a:xfrm>
          <a:prstGeom prst="line">
            <a:avLst/>
          </a:prstGeom>
          <a:solidFill>
            <a:schemeClr val="accent5"/>
          </a:solid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36766577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F2A15449-C0C6-421F-9C30-4EEE6E37CE9E}"/>
              </a:ext>
            </a:extLst>
          </p:cNvPr>
          <p:cNvSpPr>
            <a:spLocks noGrp="1"/>
          </p:cNvSpPr>
          <p:nvPr>
            <p:ph type="title"/>
          </p:nvPr>
        </p:nvSpPr>
        <p:spPr/>
        <p:txBody>
          <a:bodyPr/>
          <a:lstStyle/>
          <a:p>
            <a:r>
              <a:rPr lang="en-US"/>
              <a:t>Azure ML service</a:t>
            </a:r>
          </a:p>
        </p:txBody>
      </p:sp>
      <p:sp>
        <p:nvSpPr>
          <p:cNvPr id="2" name="Text Placeholder 1">
            <a:extLst>
              <a:ext uri="{FF2B5EF4-FFF2-40B4-BE49-F238E27FC236}">
                <a16:creationId xmlns:a16="http://schemas.microsoft.com/office/drawing/2014/main" id="{C921C428-E074-4E81-AE55-C384E495791F}"/>
              </a:ext>
            </a:extLst>
          </p:cNvPr>
          <p:cNvSpPr>
            <a:spLocks noGrp="1"/>
          </p:cNvSpPr>
          <p:nvPr>
            <p:ph type="body" sz="quarter" idx="12"/>
          </p:nvPr>
        </p:nvSpPr>
        <p:spPr/>
        <p:txBody>
          <a:bodyPr/>
          <a:lstStyle/>
          <a:p>
            <a:r>
              <a:rPr lang="en-US"/>
              <a:t>Lets you easily implement this AI/ML Lifecycle</a:t>
            </a:r>
          </a:p>
        </p:txBody>
      </p:sp>
      <p:pic>
        <p:nvPicPr>
          <p:cNvPr id="7" name="Picture 6">
            <a:extLst>
              <a:ext uri="{FF2B5EF4-FFF2-40B4-BE49-F238E27FC236}">
                <a16:creationId xmlns:a16="http://schemas.microsoft.com/office/drawing/2014/main" id="{F046F145-4C1E-4AD9-83E6-F2131F41172A}"/>
              </a:ext>
            </a:extLst>
          </p:cNvPr>
          <p:cNvPicPr>
            <a:picLocks noChangeAspect="1"/>
          </p:cNvPicPr>
          <p:nvPr/>
        </p:nvPicPr>
        <p:blipFill>
          <a:blip r:embed="rId3"/>
          <a:stretch>
            <a:fillRect/>
          </a:stretch>
        </p:blipFill>
        <p:spPr>
          <a:xfrm>
            <a:off x="910839" y="1701768"/>
            <a:ext cx="5410630" cy="4708197"/>
          </a:xfrm>
          <a:prstGeom prst="rect">
            <a:avLst/>
          </a:prstGeom>
          <a:ln>
            <a:noFill/>
          </a:ln>
        </p:spPr>
      </p:pic>
      <p:sp>
        <p:nvSpPr>
          <p:cNvPr id="13" name="Oval 12">
            <a:extLst>
              <a:ext uri="{FF2B5EF4-FFF2-40B4-BE49-F238E27FC236}">
                <a16:creationId xmlns:a16="http://schemas.microsoft.com/office/drawing/2014/main" id="{07CBCA36-4CA7-4BBA-81B8-A6FB3C69B367}"/>
              </a:ext>
            </a:extLst>
          </p:cNvPr>
          <p:cNvSpPr>
            <a:spLocks noChangeAspect="1"/>
          </p:cNvSpPr>
          <p:nvPr/>
        </p:nvSpPr>
        <p:spPr bwMode="auto">
          <a:xfrm>
            <a:off x="3007038" y="3438821"/>
            <a:ext cx="1093814" cy="1097280"/>
          </a:xfrm>
          <a:prstGeom prst="ellipse">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a:gradFill>
                <a:gsLst>
                  <a:gs pos="40075">
                    <a:srgbClr val="FFFFFF"/>
                  </a:gs>
                  <a:gs pos="30000">
                    <a:srgbClr val="FFFFFF"/>
                  </a:gs>
                </a:gsLst>
                <a:lin ang="5400000" scaled="0"/>
              </a:gradFill>
            </a:endParaRPr>
          </a:p>
        </p:txBody>
      </p:sp>
      <p:grpSp>
        <p:nvGrpSpPr>
          <p:cNvPr id="14" name="Group 13">
            <a:extLst>
              <a:ext uri="{FF2B5EF4-FFF2-40B4-BE49-F238E27FC236}">
                <a16:creationId xmlns:a16="http://schemas.microsoft.com/office/drawing/2014/main" id="{F5290796-C629-4145-9C0B-53B81A4F5E9D}"/>
              </a:ext>
            </a:extLst>
          </p:cNvPr>
          <p:cNvGrpSpPr/>
          <p:nvPr/>
        </p:nvGrpSpPr>
        <p:grpSpPr>
          <a:xfrm>
            <a:off x="3007038" y="3659327"/>
            <a:ext cx="1039123" cy="601403"/>
            <a:chOff x="8770011" y="4174476"/>
            <a:chExt cx="1315630" cy="833945"/>
          </a:xfrm>
        </p:grpSpPr>
        <p:sp>
          <p:nvSpPr>
            <p:cNvPr id="15" name="TextBox 14">
              <a:extLst>
                <a:ext uri="{FF2B5EF4-FFF2-40B4-BE49-F238E27FC236}">
                  <a16:creationId xmlns:a16="http://schemas.microsoft.com/office/drawing/2014/main" id="{C3490B28-62D2-4110-83E1-0A811CCD46A6}"/>
                </a:ext>
              </a:extLst>
            </p:cNvPr>
            <p:cNvSpPr txBox="1"/>
            <p:nvPr/>
          </p:nvSpPr>
          <p:spPr>
            <a:xfrm>
              <a:off x="8770011" y="4573103"/>
              <a:ext cx="1315630" cy="435318"/>
            </a:xfrm>
            <a:prstGeom prst="rect">
              <a:avLst/>
            </a:prstGeom>
            <a:noFill/>
          </p:spPr>
          <p:txBody>
            <a:bodyPr wrap="square" lIns="91440" tIns="45720" rIns="91440" bIns="45720" rtlCol="0" anchor="t">
              <a:spAutoFit/>
            </a:bodyPr>
            <a:lstStyle/>
            <a:p>
              <a:pPr marL="0" marR="0" lvl="0" indent="0" algn="ctr" defTabSz="895870" rtl="0" eaLnBrk="1" fontAlgn="auto" latinLnBrk="0" hangingPunct="1">
                <a:lnSpc>
                  <a:spcPct val="90000"/>
                </a:lnSpc>
                <a:spcBef>
                  <a:spcPts val="0"/>
                </a:spcBef>
                <a:spcAft>
                  <a:spcPts val="588"/>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Azure </a:t>
              </a:r>
              <a:br>
                <a:rPr kumimoji="0" lang="en-US" sz="8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br>
              <a:r>
                <a:rPr kumimoji="0" lang="en-US" sz="8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Machine Learning</a:t>
              </a:r>
            </a:p>
          </p:txBody>
        </p:sp>
        <p:pic>
          <p:nvPicPr>
            <p:cNvPr id="16" name="Picture 15">
              <a:extLst>
                <a:ext uri="{FF2B5EF4-FFF2-40B4-BE49-F238E27FC236}">
                  <a16:creationId xmlns:a16="http://schemas.microsoft.com/office/drawing/2014/main" id="{D9BC8A1D-3EEF-4187-B42D-37BC00501A16}"/>
                </a:ext>
              </a:extLst>
            </p:cNvPr>
            <p:cNvPicPr>
              <a:picLocks noChangeAspect="1"/>
            </p:cNvPicPr>
            <p:nvPr/>
          </p:nvPicPr>
          <p:blipFill>
            <a:blip r:embed="rId4" cstate="print">
              <a:lum bright="70000" contrast="-70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9234230" y="4174476"/>
              <a:ext cx="387192" cy="387192"/>
            </a:xfrm>
            <a:prstGeom prst="rect">
              <a:avLst/>
            </a:prstGeom>
          </p:spPr>
        </p:pic>
      </p:grpSp>
      <p:sp>
        <p:nvSpPr>
          <p:cNvPr id="18" name="Rectangle 17">
            <a:extLst>
              <a:ext uri="{FF2B5EF4-FFF2-40B4-BE49-F238E27FC236}">
                <a16:creationId xmlns:a16="http://schemas.microsoft.com/office/drawing/2014/main" id="{6983A9B5-49E7-4407-B04F-8B565A561898}"/>
              </a:ext>
            </a:extLst>
          </p:cNvPr>
          <p:cNvSpPr/>
          <p:nvPr/>
        </p:nvSpPr>
        <p:spPr>
          <a:xfrm>
            <a:off x="6810883" y="1646319"/>
            <a:ext cx="4928478" cy="4627421"/>
          </a:xfrm>
          <a:prstGeom prst="rect">
            <a:avLst/>
          </a:prstGeom>
          <a:ln>
            <a:noFill/>
          </a:ln>
        </p:spPr>
        <p:txBody>
          <a:bodyPr wrap="square">
            <a:spAutoFit/>
          </a:bodyPr>
          <a:lstStyle/>
          <a:p>
            <a:pPr>
              <a:lnSpc>
                <a:spcPct val="90000"/>
              </a:lnSpc>
              <a:spcAft>
                <a:spcPts val="488"/>
              </a:spcAft>
              <a:buSzPct val="90000"/>
              <a:defRPr/>
            </a:pPr>
            <a:r>
              <a:rPr lang="en-US" sz="1800">
                <a:solidFill>
                  <a:schemeClr val="tx2"/>
                </a:solidFill>
                <a:latin typeface="+mj-lt"/>
              </a:rPr>
              <a:t>Workflow Steps</a:t>
            </a:r>
          </a:p>
          <a:p>
            <a:pPr>
              <a:lnSpc>
                <a:spcPct val="90000"/>
              </a:lnSpc>
              <a:spcAft>
                <a:spcPts val="988"/>
              </a:spcAft>
              <a:buSzPct val="90000"/>
            </a:pPr>
            <a:r>
              <a:rPr lang="en-US" sz="1600">
                <a:gradFill>
                  <a:gsLst>
                    <a:gs pos="40075">
                      <a:schemeClr val="accent2">
                        <a:lumMod val="50000"/>
                      </a:schemeClr>
                    </a:gs>
                    <a:gs pos="30000">
                      <a:schemeClr val="accent2">
                        <a:lumMod val="50000"/>
                      </a:schemeClr>
                    </a:gs>
                  </a:gsLst>
                  <a:lin ang="5400000" scaled="0"/>
                </a:gradFill>
              </a:rPr>
              <a:t>Develop machine learning training scripts in Python.</a:t>
            </a:r>
          </a:p>
          <a:p>
            <a:pPr>
              <a:lnSpc>
                <a:spcPct val="90000"/>
              </a:lnSpc>
              <a:spcAft>
                <a:spcPts val="988"/>
              </a:spcAft>
              <a:buSzPct val="90000"/>
            </a:pPr>
            <a:r>
              <a:rPr lang="en-US" sz="1600">
                <a:gradFill>
                  <a:gsLst>
                    <a:gs pos="40075">
                      <a:schemeClr val="accent2">
                        <a:lumMod val="50000"/>
                      </a:schemeClr>
                    </a:gs>
                    <a:gs pos="30000">
                      <a:schemeClr val="accent2">
                        <a:lumMod val="50000"/>
                      </a:schemeClr>
                    </a:gs>
                  </a:gsLst>
                  <a:lin ang="5400000" scaled="0"/>
                </a:gradFill>
              </a:rPr>
              <a:t>Create and configure a compute target.</a:t>
            </a:r>
          </a:p>
          <a:p>
            <a:pPr>
              <a:lnSpc>
                <a:spcPct val="90000"/>
              </a:lnSpc>
              <a:spcAft>
                <a:spcPts val="988"/>
              </a:spcAft>
              <a:buSzPct val="90000"/>
            </a:pPr>
            <a:r>
              <a:rPr lang="en-US" sz="1600">
                <a:gradFill>
                  <a:gsLst>
                    <a:gs pos="40075">
                      <a:schemeClr val="accent2">
                        <a:lumMod val="50000"/>
                      </a:schemeClr>
                    </a:gs>
                    <a:gs pos="30000">
                      <a:schemeClr val="accent2">
                        <a:lumMod val="50000"/>
                      </a:schemeClr>
                    </a:gs>
                  </a:gsLst>
                  <a:lin ang="5400000" scaled="0"/>
                </a:gradFill>
              </a:rPr>
              <a:t>Submit the scripts to the configured compute target to run in that environment. During training, the compute target stores run records to a datastore. There the records are saved to an experiment.</a:t>
            </a:r>
          </a:p>
          <a:p>
            <a:pPr>
              <a:lnSpc>
                <a:spcPct val="90000"/>
              </a:lnSpc>
              <a:spcAft>
                <a:spcPts val="988"/>
              </a:spcAft>
              <a:buSzPct val="90000"/>
            </a:pPr>
            <a:r>
              <a:rPr lang="en-US" sz="1600">
                <a:gradFill>
                  <a:gsLst>
                    <a:gs pos="40075">
                      <a:schemeClr val="accent2">
                        <a:lumMod val="50000"/>
                      </a:schemeClr>
                    </a:gs>
                    <a:gs pos="30000">
                      <a:schemeClr val="accent2">
                        <a:lumMod val="50000"/>
                      </a:schemeClr>
                    </a:gs>
                  </a:gsLst>
                  <a:lin ang="5400000" scaled="0"/>
                </a:gradFill>
              </a:rPr>
              <a:t>Query the experiment for logged metrics from the current and past runs. If the metrics do not indicate a desired outcome, loop back to step 1 and iterate on your scripts.</a:t>
            </a:r>
          </a:p>
          <a:p>
            <a:pPr>
              <a:lnSpc>
                <a:spcPct val="90000"/>
              </a:lnSpc>
              <a:spcAft>
                <a:spcPts val="988"/>
              </a:spcAft>
              <a:buSzPct val="90000"/>
            </a:pPr>
            <a:r>
              <a:rPr lang="en-US" sz="1600">
                <a:gradFill>
                  <a:gsLst>
                    <a:gs pos="40075">
                      <a:schemeClr val="accent2">
                        <a:lumMod val="50000"/>
                      </a:schemeClr>
                    </a:gs>
                    <a:gs pos="30000">
                      <a:schemeClr val="accent2">
                        <a:lumMod val="50000"/>
                      </a:schemeClr>
                    </a:gs>
                  </a:gsLst>
                  <a:lin ang="5400000" scaled="0"/>
                </a:gradFill>
              </a:rPr>
              <a:t>Once a satisfactory run is found, register the persisted model in the model registry.</a:t>
            </a:r>
          </a:p>
          <a:p>
            <a:pPr>
              <a:lnSpc>
                <a:spcPct val="90000"/>
              </a:lnSpc>
              <a:spcAft>
                <a:spcPts val="988"/>
              </a:spcAft>
              <a:buSzPct val="90000"/>
            </a:pPr>
            <a:r>
              <a:rPr lang="en-US" sz="1600">
                <a:gradFill>
                  <a:gsLst>
                    <a:gs pos="40075">
                      <a:schemeClr val="accent2">
                        <a:lumMod val="50000"/>
                      </a:schemeClr>
                    </a:gs>
                    <a:gs pos="30000">
                      <a:schemeClr val="accent2">
                        <a:lumMod val="50000"/>
                      </a:schemeClr>
                    </a:gs>
                  </a:gsLst>
                  <a:lin ang="5400000" scaled="0"/>
                </a:gradFill>
              </a:rPr>
              <a:t>Develop a scoring script.</a:t>
            </a:r>
          </a:p>
          <a:p>
            <a:pPr>
              <a:lnSpc>
                <a:spcPct val="90000"/>
              </a:lnSpc>
              <a:spcAft>
                <a:spcPts val="988"/>
              </a:spcAft>
              <a:buSzPct val="90000"/>
            </a:pPr>
            <a:r>
              <a:rPr lang="en-US" sz="1600">
                <a:gradFill>
                  <a:gsLst>
                    <a:gs pos="40075">
                      <a:schemeClr val="accent2">
                        <a:lumMod val="50000"/>
                      </a:schemeClr>
                    </a:gs>
                    <a:gs pos="30000">
                      <a:schemeClr val="accent2">
                        <a:lumMod val="50000"/>
                      </a:schemeClr>
                    </a:gs>
                  </a:gsLst>
                  <a:lin ang="5400000" scaled="0"/>
                </a:gradFill>
              </a:rPr>
              <a:t>Create an Image and register it in the image registry.</a:t>
            </a:r>
          </a:p>
          <a:p>
            <a:pPr>
              <a:lnSpc>
                <a:spcPct val="90000"/>
              </a:lnSpc>
              <a:spcAft>
                <a:spcPts val="988"/>
              </a:spcAft>
              <a:buSzPct val="90000"/>
            </a:pPr>
            <a:r>
              <a:rPr lang="en-US" sz="1600">
                <a:gradFill>
                  <a:gsLst>
                    <a:gs pos="40075">
                      <a:schemeClr val="accent2">
                        <a:lumMod val="50000"/>
                      </a:schemeClr>
                    </a:gs>
                    <a:gs pos="30000">
                      <a:schemeClr val="accent2">
                        <a:lumMod val="50000"/>
                      </a:schemeClr>
                    </a:gs>
                  </a:gsLst>
                  <a:lin ang="5400000" scaled="0"/>
                </a:gradFill>
              </a:rPr>
              <a:t>Deploy the image as a web service in Azure.</a:t>
            </a:r>
          </a:p>
        </p:txBody>
      </p:sp>
    </p:spTree>
    <p:extLst>
      <p:ext uri="{BB962C8B-B14F-4D97-AF65-F5344CB8AC3E}">
        <p14:creationId xmlns:p14="http://schemas.microsoft.com/office/powerpoint/2010/main" val="280999910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898F9A4-AEB7-40E4-A43B-DB35EF014B19}"/>
              </a:ext>
            </a:extLst>
          </p:cNvPr>
          <p:cNvSpPr/>
          <p:nvPr/>
        </p:nvSpPr>
        <p:spPr bwMode="auto">
          <a:xfrm>
            <a:off x="548899" y="1530135"/>
            <a:ext cx="11213564" cy="5025313"/>
          </a:xfrm>
          <a:prstGeom prst="rect">
            <a:avLst/>
          </a:prstGeom>
          <a:ln w="12700" cap="sq">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32563"/>
            <a:endParaRPr lang="en-US" sz="1800">
              <a:solidFill>
                <a:prstClr val="white"/>
              </a:solidFill>
              <a:latin typeface="Segoe UI"/>
            </a:endParaRPr>
          </a:p>
        </p:txBody>
      </p:sp>
      <p:sp>
        <p:nvSpPr>
          <p:cNvPr id="3" name="Title 2">
            <a:extLst>
              <a:ext uri="{FF2B5EF4-FFF2-40B4-BE49-F238E27FC236}">
                <a16:creationId xmlns:a16="http://schemas.microsoft.com/office/drawing/2014/main" id="{12AF8EB9-E135-4A8A-A1AD-6F8B3C3C7EDE}"/>
              </a:ext>
            </a:extLst>
          </p:cNvPr>
          <p:cNvSpPr>
            <a:spLocks noGrp="1"/>
          </p:cNvSpPr>
          <p:nvPr>
            <p:ph type="title"/>
          </p:nvPr>
        </p:nvSpPr>
        <p:spPr/>
        <p:txBody>
          <a:bodyPr/>
          <a:lstStyle/>
          <a:p>
            <a:r>
              <a:rPr lang="en-US"/>
              <a:t>Azure ML service</a:t>
            </a:r>
          </a:p>
        </p:txBody>
      </p:sp>
      <p:sp>
        <p:nvSpPr>
          <p:cNvPr id="2" name="Text Placeholder 1">
            <a:extLst>
              <a:ext uri="{FF2B5EF4-FFF2-40B4-BE49-F238E27FC236}">
                <a16:creationId xmlns:a16="http://schemas.microsoft.com/office/drawing/2014/main" id="{0750FDDA-11A8-476C-94C9-86D0FCBD7841}"/>
              </a:ext>
            </a:extLst>
          </p:cNvPr>
          <p:cNvSpPr>
            <a:spLocks noGrp="1"/>
          </p:cNvSpPr>
          <p:nvPr>
            <p:ph type="body" sz="quarter" idx="12"/>
          </p:nvPr>
        </p:nvSpPr>
        <p:spPr/>
        <p:txBody>
          <a:bodyPr/>
          <a:lstStyle/>
          <a:p>
            <a:r>
              <a:rPr lang="en-US"/>
              <a:t>Key Artifacts</a:t>
            </a:r>
          </a:p>
        </p:txBody>
      </p:sp>
      <p:sp>
        <p:nvSpPr>
          <p:cNvPr id="38" name="TextBox 37">
            <a:extLst>
              <a:ext uri="{FF2B5EF4-FFF2-40B4-BE49-F238E27FC236}">
                <a16:creationId xmlns:a16="http://schemas.microsoft.com/office/drawing/2014/main" id="{A9E7FF1E-8969-4851-BBE7-A96D576F23C8}"/>
              </a:ext>
            </a:extLst>
          </p:cNvPr>
          <p:cNvSpPr txBox="1"/>
          <p:nvPr/>
        </p:nvSpPr>
        <p:spPr>
          <a:xfrm>
            <a:off x="1242928" y="1921483"/>
            <a:ext cx="2493193" cy="313932"/>
          </a:xfrm>
          <a:prstGeom prst="rect">
            <a:avLst/>
          </a:prstGeom>
          <a:noFill/>
        </p:spPr>
        <p:txBody>
          <a:bodyPr wrap="square" lIns="0" tIns="0" rIns="0" bIns="0" rtlCol="0" anchor="ctr" anchorCtr="1">
            <a:spAutoFit/>
          </a:bodyPr>
          <a:lstStyle/>
          <a:p>
            <a:pPr algn="ctr" defTabSz="634201" eaLnBrk="0" fontAlgn="base" hangingPunct="0">
              <a:spcBef>
                <a:spcPct val="0"/>
              </a:spcBef>
              <a:spcAft>
                <a:spcPct val="0"/>
              </a:spcAft>
              <a:defRPr/>
            </a:pPr>
            <a:r>
              <a:rPr lang="en-US" sz="2040" b="1" kern="0">
                <a:solidFill>
                  <a:srgbClr val="0078D4"/>
                </a:solidFill>
                <a:latin typeface="Segoe UI Semibold" panose="020B0702040204020203" pitchFamily="34" charset="0"/>
              </a:rPr>
              <a:t>Workspace</a:t>
            </a:r>
          </a:p>
        </p:txBody>
      </p:sp>
      <p:grpSp>
        <p:nvGrpSpPr>
          <p:cNvPr id="19" name="Group 18">
            <a:extLst>
              <a:ext uri="{FF2B5EF4-FFF2-40B4-BE49-F238E27FC236}">
                <a16:creationId xmlns:a16="http://schemas.microsoft.com/office/drawing/2014/main" id="{23F6777E-C315-4976-B4F9-56FA0BE29EC5}"/>
              </a:ext>
            </a:extLst>
          </p:cNvPr>
          <p:cNvGrpSpPr/>
          <p:nvPr/>
        </p:nvGrpSpPr>
        <p:grpSpPr>
          <a:xfrm>
            <a:off x="780389" y="1758205"/>
            <a:ext cx="877637" cy="722760"/>
            <a:chOff x="10170589" y="2944568"/>
            <a:chExt cx="1749777" cy="1440993"/>
          </a:xfrm>
        </p:grpSpPr>
        <p:sp>
          <p:nvSpPr>
            <p:cNvPr id="20" name="Freeform: Shape 19">
              <a:extLst>
                <a:ext uri="{FF2B5EF4-FFF2-40B4-BE49-F238E27FC236}">
                  <a16:creationId xmlns:a16="http://schemas.microsoft.com/office/drawing/2014/main" id="{36CD3DD6-AB24-4731-9309-72AB61490279}"/>
                </a:ext>
              </a:extLst>
            </p:cNvPr>
            <p:cNvSpPr/>
            <p:nvPr/>
          </p:nvSpPr>
          <p:spPr>
            <a:xfrm>
              <a:off x="10170589" y="2944568"/>
              <a:ext cx="1543921" cy="1440993"/>
            </a:xfrm>
            <a:custGeom>
              <a:avLst/>
              <a:gdLst>
                <a:gd name="connsiteX0" fmla="*/ 1469998 w 1543920"/>
                <a:gd name="connsiteY0" fmla="*/ 374302 h 1440992"/>
                <a:gd name="connsiteX1" fmla="*/ 1469998 w 1543920"/>
                <a:gd name="connsiteY1" fmla="*/ 252378 h 1440992"/>
                <a:gd name="connsiteX2" fmla="*/ 714226 w 1543920"/>
                <a:gd name="connsiteY2" fmla="*/ 252378 h 1440992"/>
                <a:gd name="connsiteX3" fmla="*/ 541094 w 1543920"/>
                <a:gd name="connsiteY3" fmla="*/ 77196 h 1440992"/>
                <a:gd name="connsiteX4" fmla="*/ 77196 w 1543920"/>
                <a:gd name="connsiteY4" fmla="*/ 77196 h 1440992"/>
                <a:gd name="connsiteX5" fmla="*/ 77196 w 1543920"/>
                <a:gd name="connsiteY5" fmla="*/ 1361053 h 1440992"/>
                <a:gd name="connsiteX6" fmla="*/ 156681 w 1543920"/>
                <a:gd name="connsiteY6" fmla="*/ 1427565 h 1440992"/>
                <a:gd name="connsiteX7" fmla="*/ 1456936 w 1543920"/>
                <a:gd name="connsiteY7" fmla="*/ 1427565 h 1440992"/>
                <a:gd name="connsiteX8" fmla="*/ 1523366 w 1543920"/>
                <a:gd name="connsiteY8" fmla="*/ 1361053 h 1440992"/>
                <a:gd name="connsiteX9" fmla="*/ 1523366 w 1543920"/>
                <a:gd name="connsiteY9" fmla="*/ 374302 h 1440992"/>
                <a:gd name="connsiteX10" fmla="*/ 1469998 w 1543920"/>
                <a:gd name="connsiteY10" fmla="*/ 374302 h 1440992"/>
                <a:gd name="connsiteX11" fmla="*/ 1469998 w 1543920"/>
                <a:gd name="connsiteY11" fmla="*/ 374302 h 144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3920" h="1440992">
                  <a:moveTo>
                    <a:pt x="1469998" y="374302"/>
                  </a:moveTo>
                  <a:cubicBezTo>
                    <a:pt x="1469998" y="252378"/>
                    <a:pt x="1469998" y="252378"/>
                    <a:pt x="1469998" y="252378"/>
                  </a:cubicBezTo>
                  <a:cubicBezTo>
                    <a:pt x="714226" y="252378"/>
                    <a:pt x="714226" y="252378"/>
                    <a:pt x="714226" y="252378"/>
                  </a:cubicBezTo>
                  <a:cubicBezTo>
                    <a:pt x="541094" y="77196"/>
                    <a:pt x="541094" y="77196"/>
                    <a:pt x="541094" y="77196"/>
                  </a:cubicBezTo>
                  <a:cubicBezTo>
                    <a:pt x="77196" y="77196"/>
                    <a:pt x="77196" y="77196"/>
                    <a:pt x="77196" y="77196"/>
                  </a:cubicBezTo>
                  <a:cubicBezTo>
                    <a:pt x="77196" y="1361053"/>
                    <a:pt x="77196" y="1361053"/>
                    <a:pt x="77196" y="1361053"/>
                  </a:cubicBezTo>
                  <a:cubicBezTo>
                    <a:pt x="77196" y="1400958"/>
                    <a:pt x="117470" y="1427565"/>
                    <a:pt x="156681" y="1427565"/>
                  </a:cubicBezTo>
                  <a:cubicBezTo>
                    <a:pt x="1456936" y="1427565"/>
                    <a:pt x="1456936" y="1427565"/>
                    <a:pt x="1456936" y="1427565"/>
                  </a:cubicBezTo>
                  <a:cubicBezTo>
                    <a:pt x="1496152" y="1427565"/>
                    <a:pt x="1523366" y="1400958"/>
                    <a:pt x="1523366" y="1361053"/>
                  </a:cubicBezTo>
                  <a:cubicBezTo>
                    <a:pt x="1523366" y="374302"/>
                    <a:pt x="1523366" y="374302"/>
                    <a:pt x="1523366" y="374302"/>
                  </a:cubicBezTo>
                  <a:cubicBezTo>
                    <a:pt x="1469998" y="374302"/>
                    <a:pt x="1469998" y="374302"/>
                    <a:pt x="1469998" y="374302"/>
                  </a:cubicBezTo>
                  <a:cubicBezTo>
                    <a:pt x="1469998" y="374302"/>
                    <a:pt x="1469998" y="374302"/>
                    <a:pt x="1469998" y="374302"/>
                  </a:cubicBezTo>
                  <a:close/>
                </a:path>
              </a:pathLst>
            </a:custGeom>
            <a:solidFill>
              <a:schemeClr val="bg1"/>
            </a:solidFill>
            <a:ln w="9525" cap="flat">
              <a:solidFill>
                <a:schemeClr val="tx2"/>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B942D04-82E7-4E93-BE8C-1D9944E77F58}"/>
                </a:ext>
              </a:extLst>
            </p:cNvPr>
            <p:cNvSpPr/>
            <p:nvPr/>
          </p:nvSpPr>
          <p:spPr>
            <a:xfrm>
              <a:off x="10170589" y="2944568"/>
              <a:ext cx="1543921" cy="1440993"/>
            </a:xfrm>
            <a:custGeom>
              <a:avLst/>
              <a:gdLst>
                <a:gd name="connsiteX0" fmla="*/ 549744 w 1543920"/>
                <a:gd name="connsiteY0" fmla="*/ 77196 h 1440992"/>
                <a:gd name="connsiteX1" fmla="*/ 77196 w 1543920"/>
                <a:gd name="connsiteY1" fmla="*/ 77196 h 1440992"/>
                <a:gd name="connsiteX2" fmla="*/ 77196 w 1543920"/>
                <a:gd name="connsiteY2" fmla="*/ 1361053 h 1440992"/>
                <a:gd name="connsiteX3" fmla="*/ 146823 w 1543920"/>
                <a:gd name="connsiteY3" fmla="*/ 1427565 h 1440992"/>
                <a:gd name="connsiteX4" fmla="*/ 216451 w 1543920"/>
                <a:gd name="connsiteY4" fmla="*/ 1361053 h 1440992"/>
                <a:gd name="connsiteX5" fmla="*/ 216451 w 1543920"/>
                <a:gd name="connsiteY5" fmla="*/ 374302 h 1440992"/>
                <a:gd name="connsiteX6" fmla="*/ 1523366 w 1543920"/>
                <a:gd name="connsiteY6" fmla="*/ 374302 h 1440992"/>
                <a:gd name="connsiteX7" fmla="*/ 1523366 w 1543920"/>
                <a:gd name="connsiteY7" fmla="*/ 374302 h 1440992"/>
                <a:gd name="connsiteX8" fmla="*/ 1523366 w 1543920"/>
                <a:gd name="connsiteY8" fmla="*/ 374302 h 1440992"/>
                <a:gd name="connsiteX9" fmla="*/ 1523366 w 1543920"/>
                <a:gd name="connsiteY9" fmla="*/ 252378 h 1440992"/>
                <a:gd name="connsiteX10" fmla="*/ 897882 w 1543920"/>
                <a:gd name="connsiteY10" fmla="*/ 252378 h 1440992"/>
                <a:gd name="connsiteX11" fmla="*/ 731212 w 1543920"/>
                <a:gd name="connsiteY11" fmla="*/ 252378 h 1440992"/>
                <a:gd name="connsiteX12" fmla="*/ 549744 w 1543920"/>
                <a:gd name="connsiteY12" fmla="*/ 77196 h 144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43920" h="1440992">
                  <a:moveTo>
                    <a:pt x="549744" y="77196"/>
                  </a:moveTo>
                  <a:cubicBezTo>
                    <a:pt x="77196" y="77196"/>
                    <a:pt x="77196" y="77196"/>
                    <a:pt x="77196" y="77196"/>
                  </a:cubicBezTo>
                  <a:cubicBezTo>
                    <a:pt x="77196" y="1361053"/>
                    <a:pt x="77196" y="1361053"/>
                    <a:pt x="77196" y="1361053"/>
                  </a:cubicBezTo>
                  <a:cubicBezTo>
                    <a:pt x="77196" y="1400958"/>
                    <a:pt x="105724" y="1427565"/>
                    <a:pt x="146823" y="1427565"/>
                  </a:cubicBezTo>
                  <a:cubicBezTo>
                    <a:pt x="175352" y="1427565"/>
                    <a:pt x="216451" y="1400958"/>
                    <a:pt x="216451" y="1361053"/>
                  </a:cubicBezTo>
                  <a:cubicBezTo>
                    <a:pt x="216451" y="374302"/>
                    <a:pt x="216451" y="374302"/>
                    <a:pt x="216451" y="374302"/>
                  </a:cubicBezTo>
                  <a:cubicBezTo>
                    <a:pt x="1523366" y="374302"/>
                    <a:pt x="1523366" y="374302"/>
                    <a:pt x="1523366" y="374302"/>
                  </a:cubicBezTo>
                  <a:cubicBezTo>
                    <a:pt x="1523366" y="374302"/>
                    <a:pt x="1523366" y="374302"/>
                    <a:pt x="1523366" y="374302"/>
                  </a:cubicBezTo>
                  <a:cubicBezTo>
                    <a:pt x="1523366" y="374302"/>
                    <a:pt x="1523366" y="374302"/>
                    <a:pt x="1523366" y="374302"/>
                  </a:cubicBezTo>
                  <a:cubicBezTo>
                    <a:pt x="1523366" y="252378"/>
                    <a:pt x="1523366" y="252378"/>
                    <a:pt x="1523366" y="252378"/>
                  </a:cubicBezTo>
                  <a:cubicBezTo>
                    <a:pt x="897882" y="252378"/>
                    <a:pt x="897882" y="252378"/>
                    <a:pt x="897882" y="252378"/>
                  </a:cubicBezTo>
                  <a:cubicBezTo>
                    <a:pt x="731212" y="252378"/>
                    <a:pt x="731212" y="252378"/>
                    <a:pt x="731212" y="252378"/>
                  </a:cubicBezTo>
                  <a:cubicBezTo>
                    <a:pt x="549744" y="77196"/>
                    <a:pt x="549744" y="77196"/>
                    <a:pt x="549744" y="77196"/>
                  </a:cubicBezTo>
                  <a:close/>
                </a:path>
              </a:pathLst>
            </a:custGeom>
            <a:solidFill>
              <a:schemeClr val="bg1"/>
            </a:solidFill>
            <a:ln w="9525" cap="flat">
              <a:solidFill>
                <a:schemeClr val="tx2"/>
              </a:solid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id="{037D154E-4587-477B-AC93-68640734DF63}"/>
                </a:ext>
              </a:extLst>
            </p:cNvPr>
            <p:cNvGrpSpPr/>
            <p:nvPr/>
          </p:nvGrpSpPr>
          <p:grpSpPr>
            <a:xfrm>
              <a:off x="10730474" y="2967896"/>
              <a:ext cx="1189892" cy="1272330"/>
              <a:chOff x="8882196" y="3721867"/>
              <a:chExt cx="285941" cy="305752"/>
            </a:xfrm>
            <a:solidFill>
              <a:schemeClr val="bg1"/>
            </a:solidFill>
          </p:grpSpPr>
          <p:sp>
            <p:nvSpPr>
              <p:cNvPr id="25" name="Rectangle 24">
                <a:extLst>
                  <a:ext uri="{FF2B5EF4-FFF2-40B4-BE49-F238E27FC236}">
                    <a16:creationId xmlns:a16="http://schemas.microsoft.com/office/drawing/2014/main" id="{19211359-0F4E-42C0-9D77-0A5D07DE0E9D}"/>
                  </a:ext>
                </a:extLst>
              </p:cNvPr>
              <p:cNvSpPr/>
              <p:nvPr/>
            </p:nvSpPr>
            <p:spPr bwMode="auto">
              <a:xfrm>
                <a:off x="8901347" y="3950022"/>
                <a:ext cx="247639" cy="77597"/>
              </a:xfrm>
              <a:prstGeom prst="rect">
                <a:avLst/>
              </a:prstGeom>
              <a:grp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 name="Freeform 123">
                <a:extLst>
                  <a:ext uri="{FF2B5EF4-FFF2-40B4-BE49-F238E27FC236}">
                    <a16:creationId xmlns:a16="http://schemas.microsoft.com/office/drawing/2014/main" id="{B19AC6FE-77E7-4221-855A-BDA59C1F65F6}"/>
                  </a:ext>
                </a:extLst>
              </p:cNvPr>
              <p:cNvSpPr/>
              <p:nvPr/>
            </p:nvSpPr>
            <p:spPr bwMode="auto">
              <a:xfrm>
                <a:off x="8882196" y="3721867"/>
                <a:ext cx="180942" cy="305752"/>
              </a:xfrm>
              <a:custGeom>
                <a:avLst/>
                <a:gdLst>
                  <a:gd name="connsiteX0" fmla="*/ 1641764 w 2847109"/>
                  <a:gd name="connsiteY0" fmla="*/ 0 h 4810991"/>
                  <a:gd name="connsiteX1" fmla="*/ 2847109 w 2847109"/>
                  <a:gd name="connsiteY1" fmla="*/ 0 h 4810991"/>
                  <a:gd name="connsiteX2" fmla="*/ 2847109 w 2847109"/>
                  <a:gd name="connsiteY2" fmla="*/ 1797627 h 4810991"/>
                  <a:gd name="connsiteX3" fmla="*/ 290946 w 2847109"/>
                  <a:gd name="connsiteY3" fmla="*/ 4810991 h 4810991"/>
                  <a:gd name="connsiteX4" fmla="*/ 0 w 2847109"/>
                  <a:gd name="connsiteY4" fmla="*/ 3647209 h 4810991"/>
                  <a:gd name="connsiteX5" fmla="*/ 1662546 w 2847109"/>
                  <a:gd name="connsiteY5" fmla="*/ 1787236 h 4810991"/>
                  <a:gd name="connsiteX6" fmla="*/ 1641764 w 2847109"/>
                  <a:gd name="connsiteY6" fmla="*/ 0 h 4810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7109" h="4810991">
                    <a:moveTo>
                      <a:pt x="1641764" y="0"/>
                    </a:moveTo>
                    <a:lnTo>
                      <a:pt x="2847109" y="0"/>
                    </a:lnTo>
                    <a:lnTo>
                      <a:pt x="2847109" y="1797627"/>
                    </a:lnTo>
                    <a:lnTo>
                      <a:pt x="290946" y="4810991"/>
                    </a:lnTo>
                    <a:lnTo>
                      <a:pt x="0" y="3647209"/>
                    </a:lnTo>
                    <a:lnTo>
                      <a:pt x="1662546" y="1787236"/>
                    </a:lnTo>
                    <a:lnTo>
                      <a:pt x="1641764" y="0"/>
                    </a:lnTo>
                    <a:close/>
                  </a:path>
                </a:pathLst>
              </a:custGeom>
              <a:grp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Freeform 124">
                <a:extLst>
                  <a:ext uri="{FF2B5EF4-FFF2-40B4-BE49-F238E27FC236}">
                    <a16:creationId xmlns:a16="http://schemas.microsoft.com/office/drawing/2014/main" id="{0F31C74C-6305-4CD9-9DA5-A7DD79946916}"/>
                  </a:ext>
                </a:extLst>
              </p:cNvPr>
              <p:cNvSpPr/>
              <p:nvPr/>
            </p:nvSpPr>
            <p:spPr bwMode="auto">
              <a:xfrm>
                <a:off x="9035402" y="3857904"/>
                <a:ext cx="132735" cy="169715"/>
              </a:xfrm>
              <a:custGeom>
                <a:avLst/>
                <a:gdLst>
                  <a:gd name="connsiteX0" fmla="*/ 0 w 2088573"/>
                  <a:gd name="connsiteY0" fmla="*/ 883227 h 2670464"/>
                  <a:gd name="connsiteX1" fmla="*/ 737755 w 2088573"/>
                  <a:gd name="connsiteY1" fmla="*/ 0 h 2670464"/>
                  <a:gd name="connsiteX2" fmla="*/ 2088573 w 2088573"/>
                  <a:gd name="connsiteY2" fmla="*/ 1517073 h 2670464"/>
                  <a:gd name="connsiteX3" fmla="*/ 1797627 w 2088573"/>
                  <a:gd name="connsiteY3" fmla="*/ 2670464 h 2670464"/>
                  <a:gd name="connsiteX4" fmla="*/ 0 w 2088573"/>
                  <a:gd name="connsiteY4" fmla="*/ 883227 h 2670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8573" h="2670464">
                    <a:moveTo>
                      <a:pt x="0" y="883227"/>
                    </a:moveTo>
                    <a:lnTo>
                      <a:pt x="737755" y="0"/>
                    </a:lnTo>
                    <a:lnTo>
                      <a:pt x="2088573" y="1517073"/>
                    </a:lnTo>
                    <a:lnTo>
                      <a:pt x="1797627" y="2670464"/>
                    </a:lnTo>
                    <a:lnTo>
                      <a:pt x="0" y="883227"/>
                    </a:lnTo>
                    <a:close/>
                  </a:path>
                </a:pathLst>
              </a:custGeom>
              <a:grp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30" name="Group 29">
            <a:extLst>
              <a:ext uri="{FF2B5EF4-FFF2-40B4-BE49-F238E27FC236}">
                <a16:creationId xmlns:a16="http://schemas.microsoft.com/office/drawing/2014/main" id="{3D397771-9145-46EC-9BBC-3F110A1D9A9C}"/>
              </a:ext>
            </a:extLst>
          </p:cNvPr>
          <p:cNvGrpSpPr/>
          <p:nvPr/>
        </p:nvGrpSpPr>
        <p:grpSpPr>
          <a:xfrm>
            <a:off x="2747991" y="3787679"/>
            <a:ext cx="508845" cy="508845"/>
            <a:chOff x="6064661" y="2331652"/>
            <a:chExt cx="674488" cy="674488"/>
          </a:xfrm>
        </p:grpSpPr>
        <p:grpSp>
          <p:nvGrpSpPr>
            <p:cNvPr id="31" name="Group 30">
              <a:extLst>
                <a:ext uri="{FF2B5EF4-FFF2-40B4-BE49-F238E27FC236}">
                  <a16:creationId xmlns:a16="http://schemas.microsoft.com/office/drawing/2014/main" id="{CD9783FF-783E-4F09-9C92-0E99E0458036}"/>
                </a:ext>
              </a:extLst>
            </p:cNvPr>
            <p:cNvGrpSpPr/>
            <p:nvPr/>
          </p:nvGrpSpPr>
          <p:grpSpPr>
            <a:xfrm>
              <a:off x="6064661" y="2331652"/>
              <a:ext cx="674488" cy="674488"/>
              <a:chOff x="6064661" y="2331652"/>
              <a:chExt cx="674488" cy="674488"/>
            </a:xfrm>
          </p:grpSpPr>
          <p:sp>
            <p:nvSpPr>
              <p:cNvPr id="33" name="Oval 32">
                <a:extLst>
                  <a:ext uri="{FF2B5EF4-FFF2-40B4-BE49-F238E27FC236}">
                    <a16:creationId xmlns:a16="http://schemas.microsoft.com/office/drawing/2014/main" id="{9800990A-FF5D-40A7-B6A7-87640CB99728}"/>
                  </a:ext>
                </a:extLst>
              </p:cNvPr>
              <p:cNvSpPr/>
              <p:nvPr/>
            </p:nvSpPr>
            <p:spPr bwMode="auto">
              <a:xfrm>
                <a:off x="6211116" y="2331652"/>
                <a:ext cx="381577" cy="674488"/>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Oval 33">
                <a:extLst>
                  <a:ext uri="{FF2B5EF4-FFF2-40B4-BE49-F238E27FC236}">
                    <a16:creationId xmlns:a16="http://schemas.microsoft.com/office/drawing/2014/main" id="{BD6C6FB3-89AE-40FD-9523-BFB0492150BE}"/>
                  </a:ext>
                </a:extLst>
              </p:cNvPr>
              <p:cNvSpPr/>
              <p:nvPr/>
            </p:nvSpPr>
            <p:spPr bwMode="auto">
              <a:xfrm rot="3600000">
                <a:off x="6211116" y="2328651"/>
                <a:ext cx="381577" cy="674488"/>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Oval 34">
                <a:extLst>
                  <a:ext uri="{FF2B5EF4-FFF2-40B4-BE49-F238E27FC236}">
                    <a16:creationId xmlns:a16="http://schemas.microsoft.com/office/drawing/2014/main" id="{3C9C0708-7B5D-4EC8-866F-ED4383A9E013}"/>
                  </a:ext>
                </a:extLst>
              </p:cNvPr>
              <p:cNvSpPr/>
              <p:nvPr/>
            </p:nvSpPr>
            <p:spPr bwMode="auto">
              <a:xfrm rot="18000000">
                <a:off x="6211116" y="2328651"/>
                <a:ext cx="381577" cy="674488"/>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32" name="Oval 31">
              <a:extLst>
                <a:ext uri="{FF2B5EF4-FFF2-40B4-BE49-F238E27FC236}">
                  <a16:creationId xmlns:a16="http://schemas.microsoft.com/office/drawing/2014/main" id="{7C5E9DB7-2B3B-4BB7-BBC3-B613EA1B388E}"/>
                </a:ext>
              </a:extLst>
            </p:cNvPr>
            <p:cNvSpPr/>
            <p:nvPr/>
          </p:nvSpPr>
          <p:spPr bwMode="auto">
            <a:xfrm>
              <a:off x="6301928" y="2568919"/>
              <a:ext cx="199955" cy="199955"/>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66" name="TextBox 65">
            <a:extLst>
              <a:ext uri="{FF2B5EF4-FFF2-40B4-BE49-F238E27FC236}">
                <a16:creationId xmlns:a16="http://schemas.microsoft.com/office/drawing/2014/main" id="{0E77EC65-FCAA-4CD1-9C95-B9DD727D3B7A}"/>
              </a:ext>
            </a:extLst>
          </p:cNvPr>
          <p:cNvSpPr txBox="1"/>
          <p:nvPr/>
        </p:nvSpPr>
        <p:spPr>
          <a:xfrm>
            <a:off x="2774112" y="4875117"/>
            <a:ext cx="2253625" cy="221599"/>
          </a:xfrm>
          <a:prstGeom prst="rect">
            <a:avLst/>
          </a:prstGeom>
          <a:noFill/>
        </p:spPr>
        <p:txBody>
          <a:bodyPr wrap="square" lIns="0" tIns="0" rIns="0" bIns="0" rtlCol="0" anchor="ctr" anchorCtr="1">
            <a:spAutoFit/>
          </a:bodyPr>
          <a:lstStyle/>
          <a:p>
            <a:pPr>
              <a:lnSpc>
                <a:spcPct val="90000"/>
              </a:lnSpc>
              <a:spcAft>
                <a:spcPts val="988"/>
              </a:spcAft>
              <a:buSzPct val="90000"/>
              <a:defRPr sz="2000" dirty="0" err="1" smtClean="0">
                <a:gradFill>
                  <a:gsLst>
                    <a:gs pos="2917">
                      <a:schemeClr val="tx1"/>
                    </a:gs>
                    <a:gs pos="30000">
                      <a:schemeClr val="tx1"/>
                    </a:gs>
                  </a:gsLst>
                  <a:lin ang="5400000" scaled="0"/>
                </a:gradFill>
              </a:defRPr>
            </a:pPr>
            <a:r>
              <a:rPr lang="en-US" sz="1600">
                <a:gradFill>
                  <a:gsLst>
                    <a:gs pos="40075">
                      <a:schemeClr val="accent2">
                        <a:lumMod val="50000"/>
                      </a:schemeClr>
                    </a:gs>
                    <a:gs pos="30000">
                      <a:schemeClr val="accent2">
                        <a:lumMod val="50000"/>
                      </a:schemeClr>
                    </a:gs>
                  </a:gsLst>
                  <a:lin ang="5400000" scaled="0"/>
                </a:gradFill>
              </a:rPr>
              <a:t>Pipelines</a:t>
            </a:r>
          </a:p>
        </p:txBody>
      </p:sp>
      <p:sp>
        <p:nvSpPr>
          <p:cNvPr id="72" name="TextBox 71">
            <a:extLst>
              <a:ext uri="{FF2B5EF4-FFF2-40B4-BE49-F238E27FC236}">
                <a16:creationId xmlns:a16="http://schemas.microsoft.com/office/drawing/2014/main" id="{7CAE88DA-1687-4704-9902-278BCC6D50F5}"/>
              </a:ext>
            </a:extLst>
          </p:cNvPr>
          <p:cNvSpPr txBox="1"/>
          <p:nvPr/>
        </p:nvSpPr>
        <p:spPr>
          <a:xfrm>
            <a:off x="7783979" y="2993313"/>
            <a:ext cx="2053598" cy="365760"/>
          </a:xfrm>
          <a:prstGeom prst="rect">
            <a:avLst/>
          </a:prstGeom>
          <a:noFill/>
        </p:spPr>
        <p:txBody>
          <a:bodyPr wrap="square" lIns="182880" tIns="91440" rIns="91440" bIns="91440" rtlCol="0">
            <a:noAutofit/>
          </a:bodyPr>
          <a:lstStyle/>
          <a:p>
            <a:pPr>
              <a:lnSpc>
                <a:spcPct val="90000"/>
              </a:lnSpc>
              <a:spcAft>
                <a:spcPts val="988"/>
              </a:spcAft>
              <a:buSzPct val="90000"/>
              <a:defRPr sz="2000" dirty="0" err="1" smtClean="0">
                <a:gradFill>
                  <a:gsLst>
                    <a:gs pos="2917">
                      <a:schemeClr val="tx1"/>
                    </a:gs>
                    <a:gs pos="30000">
                      <a:schemeClr val="tx1"/>
                    </a:gs>
                  </a:gsLst>
                  <a:lin ang="5400000" scaled="0"/>
                </a:gradFill>
              </a:defRPr>
            </a:pPr>
            <a:r>
              <a:rPr lang="en-US" sz="1600">
                <a:gradFill>
                  <a:gsLst>
                    <a:gs pos="40075">
                      <a:schemeClr val="accent2">
                        <a:lumMod val="50000"/>
                      </a:schemeClr>
                    </a:gs>
                    <a:gs pos="30000">
                      <a:schemeClr val="accent2">
                        <a:lumMod val="50000"/>
                      </a:schemeClr>
                    </a:gs>
                  </a:gsLst>
                  <a:lin ang="5400000" scaled="0"/>
                </a:gradFill>
              </a:rPr>
              <a:t>Images</a:t>
            </a:r>
          </a:p>
        </p:txBody>
      </p:sp>
      <p:sp>
        <p:nvSpPr>
          <p:cNvPr id="73" name="TextBox 72">
            <a:extLst>
              <a:ext uri="{FF2B5EF4-FFF2-40B4-BE49-F238E27FC236}">
                <a16:creationId xmlns:a16="http://schemas.microsoft.com/office/drawing/2014/main" id="{9D64D9EB-E6F0-423E-A242-F88BC7CFF8FD}"/>
              </a:ext>
            </a:extLst>
          </p:cNvPr>
          <p:cNvSpPr txBox="1"/>
          <p:nvPr/>
        </p:nvSpPr>
        <p:spPr>
          <a:xfrm>
            <a:off x="7783979" y="3919058"/>
            <a:ext cx="2053598" cy="365760"/>
          </a:xfrm>
          <a:prstGeom prst="rect">
            <a:avLst/>
          </a:prstGeom>
          <a:noFill/>
        </p:spPr>
        <p:txBody>
          <a:bodyPr wrap="square" lIns="182880" tIns="91440" rIns="91440" bIns="91440" rtlCol="0">
            <a:noAutofit/>
          </a:bodyPr>
          <a:lstStyle/>
          <a:p>
            <a:pPr>
              <a:lnSpc>
                <a:spcPct val="90000"/>
              </a:lnSpc>
              <a:spcAft>
                <a:spcPts val="988"/>
              </a:spcAft>
              <a:buSzPct val="90000"/>
              <a:defRPr sz="2000" dirty="0" err="1" smtClean="0">
                <a:gradFill>
                  <a:gsLst>
                    <a:gs pos="2917">
                      <a:schemeClr val="tx1"/>
                    </a:gs>
                    <a:gs pos="30000">
                      <a:schemeClr val="tx1"/>
                    </a:gs>
                  </a:gsLst>
                  <a:lin ang="5400000" scaled="0"/>
                </a:gradFill>
              </a:defRPr>
            </a:pPr>
            <a:r>
              <a:rPr lang="en-US" sz="1600">
                <a:gradFill>
                  <a:gsLst>
                    <a:gs pos="40075">
                      <a:schemeClr val="accent2">
                        <a:lumMod val="50000"/>
                      </a:schemeClr>
                    </a:gs>
                    <a:gs pos="30000">
                      <a:schemeClr val="accent2">
                        <a:lumMod val="50000"/>
                      </a:schemeClr>
                    </a:gs>
                  </a:gsLst>
                  <a:lin ang="5400000" scaled="0"/>
                </a:gradFill>
              </a:rPr>
              <a:t>Deployment</a:t>
            </a:r>
          </a:p>
        </p:txBody>
      </p:sp>
      <p:grpSp>
        <p:nvGrpSpPr>
          <p:cNvPr id="74" name="Group 73">
            <a:extLst>
              <a:ext uri="{FF2B5EF4-FFF2-40B4-BE49-F238E27FC236}">
                <a16:creationId xmlns:a16="http://schemas.microsoft.com/office/drawing/2014/main" id="{751D8A37-0C1B-485F-AF10-30B71868BF45}"/>
              </a:ext>
            </a:extLst>
          </p:cNvPr>
          <p:cNvGrpSpPr/>
          <p:nvPr/>
        </p:nvGrpSpPr>
        <p:grpSpPr>
          <a:xfrm>
            <a:off x="7164737" y="3822509"/>
            <a:ext cx="541482" cy="479768"/>
            <a:chOff x="10902845" y="2693238"/>
            <a:chExt cx="644231" cy="570807"/>
          </a:xfrm>
        </p:grpSpPr>
        <p:sp>
          <p:nvSpPr>
            <p:cNvPr id="75" name="Freeform 146">
              <a:extLst>
                <a:ext uri="{FF2B5EF4-FFF2-40B4-BE49-F238E27FC236}">
                  <a16:creationId xmlns:a16="http://schemas.microsoft.com/office/drawing/2014/main" id="{622408A0-BE1A-43D4-8247-86103A7667FB}"/>
                </a:ext>
              </a:extLst>
            </p:cNvPr>
            <p:cNvSpPr>
              <a:spLocks noChangeAspect="1"/>
            </p:cNvSpPr>
            <p:nvPr/>
          </p:nvSpPr>
          <p:spPr bwMode="auto">
            <a:xfrm>
              <a:off x="10902845" y="2693238"/>
              <a:ext cx="644231" cy="407997"/>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2" fontAlgn="base">
                <a:lnSpc>
                  <a:spcPct val="90000"/>
                </a:lnSpc>
                <a:spcBef>
                  <a:spcPct val="0"/>
                </a:spcBef>
                <a:spcAft>
                  <a:spcPct val="0"/>
                </a:spcAft>
                <a:defRPr/>
              </a:pPr>
              <a:endParaRPr lang="en-IN" sz="1960" b="1">
                <a:solidFill>
                  <a:srgbClr val="FFFFFF"/>
                </a:solidFill>
                <a:latin typeface="Segoe UI Light"/>
                <a:ea typeface="Segoe UI" pitchFamily="34" charset="0"/>
                <a:cs typeface="Segoe UI" pitchFamily="34" charset="0"/>
              </a:endParaRPr>
            </a:p>
          </p:txBody>
        </p:sp>
        <p:sp>
          <p:nvSpPr>
            <p:cNvPr id="76" name="Rectangle 75">
              <a:extLst>
                <a:ext uri="{FF2B5EF4-FFF2-40B4-BE49-F238E27FC236}">
                  <a16:creationId xmlns:a16="http://schemas.microsoft.com/office/drawing/2014/main" id="{CE8EA262-DE05-46E8-9BFD-764648F84EB8}"/>
                </a:ext>
              </a:extLst>
            </p:cNvPr>
            <p:cNvSpPr/>
            <p:nvPr/>
          </p:nvSpPr>
          <p:spPr bwMode="auto">
            <a:xfrm>
              <a:off x="11138157" y="3021086"/>
              <a:ext cx="205040" cy="14846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77" name="Straight Arrow Connector 76">
              <a:extLst>
                <a:ext uri="{FF2B5EF4-FFF2-40B4-BE49-F238E27FC236}">
                  <a16:creationId xmlns:a16="http://schemas.microsoft.com/office/drawing/2014/main" id="{040C2254-0D34-487C-A2E2-A5129AEEFA30}"/>
                </a:ext>
              </a:extLst>
            </p:cNvPr>
            <p:cNvCxnSpPr>
              <a:cxnSpLocks/>
            </p:cNvCxnSpPr>
            <p:nvPr/>
          </p:nvCxnSpPr>
          <p:spPr>
            <a:xfrm flipV="1">
              <a:off x="11245742" y="2947705"/>
              <a:ext cx="0" cy="316340"/>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205EB407-F2CE-48C4-9F55-46A465FE75A8}"/>
              </a:ext>
            </a:extLst>
          </p:cNvPr>
          <p:cNvGrpSpPr/>
          <p:nvPr/>
        </p:nvGrpSpPr>
        <p:grpSpPr>
          <a:xfrm>
            <a:off x="7140780" y="2983700"/>
            <a:ext cx="589396" cy="466000"/>
            <a:chOff x="967154" y="1481462"/>
            <a:chExt cx="5331069" cy="4214950"/>
          </a:xfrm>
          <a:noFill/>
        </p:grpSpPr>
        <p:cxnSp>
          <p:nvCxnSpPr>
            <p:cNvPr id="99" name="Straight Connector 98">
              <a:extLst>
                <a:ext uri="{FF2B5EF4-FFF2-40B4-BE49-F238E27FC236}">
                  <a16:creationId xmlns:a16="http://schemas.microsoft.com/office/drawing/2014/main" id="{A306740C-2AA3-4EB9-A261-CD3D74F0F865}"/>
                </a:ext>
              </a:extLst>
            </p:cNvPr>
            <p:cNvCxnSpPr>
              <a:cxnSpLocks/>
            </p:cNvCxnSpPr>
            <p:nvPr/>
          </p:nvCxnSpPr>
          <p:spPr>
            <a:xfrm>
              <a:off x="967154" y="5696412"/>
              <a:ext cx="5331069" cy="0"/>
            </a:xfrm>
            <a:prstGeom prst="line">
              <a:avLst/>
            </a:prstGeom>
            <a:grpFill/>
            <a:ln w="15875">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03047A07-1898-4263-BDCD-9E4D1AA22995}"/>
                </a:ext>
              </a:extLst>
            </p:cNvPr>
            <p:cNvSpPr/>
            <p:nvPr/>
          </p:nvSpPr>
          <p:spPr bwMode="auto">
            <a:xfrm>
              <a:off x="1286608" y="2696308"/>
              <a:ext cx="2793023" cy="3000104"/>
            </a:xfrm>
            <a:prstGeom prst="rect">
              <a:avLst/>
            </a:prstGeom>
            <a:grpFill/>
            <a:ln w="15875">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1" name="Rectangle 100">
              <a:extLst>
                <a:ext uri="{FF2B5EF4-FFF2-40B4-BE49-F238E27FC236}">
                  <a16:creationId xmlns:a16="http://schemas.microsoft.com/office/drawing/2014/main" id="{5201AF38-9274-4785-A5B4-0F067AD23169}"/>
                </a:ext>
              </a:extLst>
            </p:cNvPr>
            <p:cNvSpPr/>
            <p:nvPr/>
          </p:nvSpPr>
          <p:spPr bwMode="auto">
            <a:xfrm>
              <a:off x="2225919" y="4700954"/>
              <a:ext cx="914400" cy="995458"/>
            </a:xfrm>
            <a:prstGeom prst="rect">
              <a:avLst/>
            </a:prstGeom>
            <a:grpFill/>
            <a:ln w="15875">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2" name="Freeform: Shape 404">
              <a:extLst>
                <a:ext uri="{FF2B5EF4-FFF2-40B4-BE49-F238E27FC236}">
                  <a16:creationId xmlns:a16="http://schemas.microsoft.com/office/drawing/2014/main" id="{9D4E3128-E5A7-4064-9D9D-11CAE9468728}"/>
                </a:ext>
              </a:extLst>
            </p:cNvPr>
            <p:cNvSpPr/>
            <p:nvPr/>
          </p:nvSpPr>
          <p:spPr bwMode="auto">
            <a:xfrm>
              <a:off x="3301093" y="1481462"/>
              <a:ext cx="2666747" cy="4214948"/>
            </a:xfrm>
            <a:custGeom>
              <a:avLst/>
              <a:gdLst>
                <a:gd name="connsiteX0" fmla="*/ 0 w 2662937"/>
                <a:gd name="connsiteY0" fmla="*/ 0 h 4214948"/>
                <a:gd name="connsiteX1" fmla="*/ 2662937 w 2662937"/>
                <a:gd name="connsiteY1" fmla="*/ 0 h 4214948"/>
                <a:gd name="connsiteX2" fmla="*/ 2662937 w 2662937"/>
                <a:gd name="connsiteY2" fmla="*/ 4214948 h 4214948"/>
                <a:gd name="connsiteX3" fmla="*/ 0 w 2662937"/>
                <a:gd name="connsiteY3" fmla="*/ 4214948 h 4214948"/>
                <a:gd name="connsiteX4" fmla="*/ 0 w 2662937"/>
                <a:gd name="connsiteY4" fmla="*/ 3286480 h 4214948"/>
                <a:gd name="connsiteX5" fmla="*/ 864617 w 2662937"/>
                <a:gd name="connsiteY5" fmla="*/ 3286480 h 4214948"/>
                <a:gd name="connsiteX6" fmla="*/ 864617 w 2662937"/>
                <a:gd name="connsiteY6" fmla="*/ 896983 h 4214948"/>
                <a:gd name="connsiteX7" fmla="*/ 0 w 2662937"/>
                <a:gd name="connsiteY7" fmla="*/ 896983 h 4214948"/>
                <a:gd name="connsiteX8" fmla="*/ 0 w 2662937"/>
                <a:gd name="connsiteY8" fmla="*/ 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7" fmla="*/ 0 w 2662937"/>
                <a:gd name="connsiteY7" fmla="*/ 3286480 h 4214948"/>
                <a:gd name="connsiteX8" fmla="*/ 956057 w 2662937"/>
                <a:gd name="connsiteY8" fmla="*/ 337792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7" fmla="*/ 0 w 2662937"/>
                <a:gd name="connsiteY7" fmla="*/ 328648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0" fmla="*/ 864617 w 2662937"/>
                <a:gd name="connsiteY0" fmla="*/ 896983 h 4214948"/>
                <a:gd name="connsiteX1" fmla="*/ 0 w 2662937"/>
                <a:gd name="connsiteY1" fmla="*/ 896983 h 4214948"/>
                <a:gd name="connsiteX2" fmla="*/ 0 w 2662937"/>
                <a:gd name="connsiteY2" fmla="*/ 0 h 4214948"/>
                <a:gd name="connsiteX3" fmla="*/ 2662937 w 2662937"/>
                <a:gd name="connsiteY3" fmla="*/ 0 h 4214948"/>
                <a:gd name="connsiteX4" fmla="*/ 2662937 w 2662937"/>
                <a:gd name="connsiteY4" fmla="*/ 4214948 h 4214948"/>
                <a:gd name="connsiteX5" fmla="*/ 0 w 2662937"/>
                <a:gd name="connsiteY5" fmla="*/ 4214948 h 4214948"/>
                <a:gd name="connsiteX0" fmla="*/ 0 w 2662937"/>
                <a:gd name="connsiteY0" fmla="*/ 896983 h 4214948"/>
                <a:gd name="connsiteX1" fmla="*/ 0 w 2662937"/>
                <a:gd name="connsiteY1" fmla="*/ 0 h 4214948"/>
                <a:gd name="connsiteX2" fmla="*/ 2662937 w 2662937"/>
                <a:gd name="connsiteY2" fmla="*/ 0 h 4214948"/>
                <a:gd name="connsiteX3" fmla="*/ 2662937 w 2662937"/>
                <a:gd name="connsiteY3" fmla="*/ 4214948 h 4214948"/>
                <a:gd name="connsiteX4" fmla="*/ 0 w 2662937"/>
                <a:gd name="connsiteY4" fmla="*/ 4214948 h 4214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2937" h="4214948">
                  <a:moveTo>
                    <a:pt x="0" y="896983"/>
                  </a:moveTo>
                  <a:lnTo>
                    <a:pt x="0" y="0"/>
                  </a:lnTo>
                  <a:lnTo>
                    <a:pt x="2662937" y="0"/>
                  </a:lnTo>
                  <a:lnTo>
                    <a:pt x="2662937" y="4214948"/>
                  </a:lnTo>
                  <a:lnTo>
                    <a:pt x="0" y="4214948"/>
                  </a:lnTo>
                </a:path>
              </a:pathLst>
            </a:custGeom>
            <a:grpFill/>
            <a:ln w="15875">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3" name="Freeform: Shape 405">
              <a:extLst>
                <a:ext uri="{FF2B5EF4-FFF2-40B4-BE49-F238E27FC236}">
                  <a16:creationId xmlns:a16="http://schemas.microsoft.com/office/drawing/2014/main" id="{487BFDAB-7F95-41F0-9072-A45866C05680}"/>
                </a:ext>
              </a:extLst>
            </p:cNvPr>
            <p:cNvSpPr/>
            <p:nvPr/>
          </p:nvSpPr>
          <p:spPr bwMode="auto">
            <a:xfrm>
              <a:off x="4427765" y="4700955"/>
              <a:ext cx="647700" cy="995456"/>
            </a:xfrm>
            <a:custGeom>
              <a:avLst/>
              <a:gdLst>
                <a:gd name="connsiteX0" fmla="*/ 48985 w 696685"/>
                <a:gd name="connsiteY0" fmla="*/ 0 h 1831521"/>
                <a:gd name="connsiteX1" fmla="*/ 696685 w 696685"/>
                <a:gd name="connsiteY1" fmla="*/ 0 h 1831521"/>
                <a:gd name="connsiteX2" fmla="*/ 696685 w 696685"/>
                <a:gd name="connsiteY2" fmla="*/ 1831521 h 1831521"/>
                <a:gd name="connsiteX3" fmla="*/ 0 w 696685"/>
                <a:gd name="connsiteY3" fmla="*/ 1831521 h 1831521"/>
                <a:gd name="connsiteX4" fmla="*/ 0 w 696685"/>
                <a:gd name="connsiteY4" fmla="*/ 1302517 h 1831521"/>
                <a:gd name="connsiteX5" fmla="*/ 48985 w 696685"/>
                <a:gd name="connsiteY5" fmla="*/ 1302517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5" fmla="*/ 0 w 696685"/>
                <a:gd name="connsiteY5" fmla="*/ 1302517 h 1831521"/>
                <a:gd name="connsiteX6" fmla="*/ 140425 w 696685"/>
                <a:gd name="connsiteY6" fmla="*/ 1470756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5" fmla="*/ 0 w 696685"/>
                <a:gd name="connsiteY5" fmla="*/ 1302517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0" fmla="*/ 48985 w 696685"/>
                <a:gd name="connsiteY0" fmla="*/ 0 h 1831521"/>
                <a:gd name="connsiteX1" fmla="*/ 696685 w 696685"/>
                <a:gd name="connsiteY1" fmla="*/ 0 h 1831521"/>
                <a:gd name="connsiteX2" fmla="*/ 696685 w 696685"/>
                <a:gd name="connsiteY2" fmla="*/ 1831521 h 1831521"/>
                <a:gd name="connsiteX3" fmla="*/ 0 w 696685"/>
                <a:gd name="connsiteY3" fmla="*/ 1831521 h 1831521"/>
                <a:gd name="connsiteX0" fmla="*/ 0 w 647700"/>
                <a:gd name="connsiteY0" fmla="*/ 0 h 1831521"/>
                <a:gd name="connsiteX1" fmla="*/ 647700 w 647700"/>
                <a:gd name="connsiteY1" fmla="*/ 0 h 1831521"/>
                <a:gd name="connsiteX2" fmla="*/ 647700 w 647700"/>
                <a:gd name="connsiteY2" fmla="*/ 1831521 h 1831521"/>
              </a:gdLst>
              <a:ahLst/>
              <a:cxnLst>
                <a:cxn ang="0">
                  <a:pos x="connsiteX0" y="connsiteY0"/>
                </a:cxn>
                <a:cxn ang="0">
                  <a:pos x="connsiteX1" y="connsiteY1"/>
                </a:cxn>
                <a:cxn ang="0">
                  <a:pos x="connsiteX2" y="connsiteY2"/>
                </a:cxn>
              </a:cxnLst>
              <a:rect l="l" t="t" r="r" b="b"/>
              <a:pathLst>
                <a:path w="647700" h="1831521">
                  <a:moveTo>
                    <a:pt x="0" y="0"/>
                  </a:moveTo>
                  <a:lnTo>
                    <a:pt x="647700" y="0"/>
                  </a:lnTo>
                  <a:lnTo>
                    <a:pt x="647700" y="1831521"/>
                  </a:lnTo>
                </a:path>
              </a:pathLst>
            </a:custGeom>
            <a:grpFill/>
            <a:ln w="15875">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78" name="TextBox 77">
            <a:extLst>
              <a:ext uri="{FF2B5EF4-FFF2-40B4-BE49-F238E27FC236}">
                <a16:creationId xmlns:a16="http://schemas.microsoft.com/office/drawing/2014/main" id="{657F0040-B427-4D8D-A460-6C40B007E598}"/>
              </a:ext>
            </a:extLst>
          </p:cNvPr>
          <p:cNvSpPr txBox="1"/>
          <p:nvPr/>
        </p:nvSpPr>
        <p:spPr>
          <a:xfrm>
            <a:off x="3372709" y="3002460"/>
            <a:ext cx="2053598" cy="365760"/>
          </a:xfrm>
          <a:prstGeom prst="rect">
            <a:avLst/>
          </a:prstGeom>
          <a:noFill/>
        </p:spPr>
        <p:txBody>
          <a:bodyPr wrap="square" lIns="182880" tIns="91440" rIns="91440" bIns="91440" rtlCol="0">
            <a:noAutofit/>
          </a:bodyPr>
          <a:lstStyle/>
          <a:p>
            <a:pPr>
              <a:lnSpc>
                <a:spcPct val="90000"/>
              </a:lnSpc>
              <a:spcAft>
                <a:spcPts val="988"/>
              </a:spcAft>
              <a:buSzPct val="90000"/>
              <a:defRPr sz="2000" dirty="0" err="1" smtClean="0">
                <a:gradFill>
                  <a:gsLst>
                    <a:gs pos="2917">
                      <a:schemeClr val="tx1"/>
                    </a:gs>
                    <a:gs pos="30000">
                      <a:schemeClr val="tx1"/>
                    </a:gs>
                  </a:gsLst>
                  <a:lin ang="5400000" scaled="0"/>
                </a:gradFill>
              </a:defRPr>
            </a:pPr>
            <a:r>
              <a:rPr lang="en-US" sz="1600">
                <a:gradFill>
                  <a:gsLst>
                    <a:gs pos="40075">
                      <a:schemeClr val="accent2">
                        <a:lumMod val="50000"/>
                      </a:schemeClr>
                    </a:gs>
                    <a:gs pos="30000">
                      <a:schemeClr val="accent2">
                        <a:lumMod val="50000"/>
                      </a:schemeClr>
                    </a:gs>
                  </a:gsLst>
                  <a:lin ang="5400000" scaled="0"/>
                </a:gradFill>
              </a:rPr>
              <a:t>Models</a:t>
            </a:r>
          </a:p>
        </p:txBody>
      </p:sp>
      <p:grpSp>
        <p:nvGrpSpPr>
          <p:cNvPr id="104" name="Group 103">
            <a:extLst>
              <a:ext uri="{FF2B5EF4-FFF2-40B4-BE49-F238E27FC236}">
                <a16:creationId xmlns:a16="http://schemas.microsoft.com/office/drawing/2014/main" id="{05E30825-0E8F-4B31-BA9B-CD0D4AC1C55C}"/>
              </a:ext>
            </a:extLst>
          </p:cNvPr>
          <p:cNvGrpSpPr>
            <a:grpSpLocks noChangeAspect="1"/>
          </p:cNvGrpSpPr>
          <p:nvPr/>
        </p:nvGrpSpPr>
        <p:grpSpPr>
          <a:xfrm rot="1800000">
            <a:off x="2826954" y="2986891"/>
            <a:ext cx="394508" cy="457200"/>
            <a:chOff x="6281977" y="1925712"/>
            <a:chExt cx="609366" cy="706203"/>
          </a:xfrm>
        </p:grpSpPr>
        <p:sp>
          <p:nvSpPr>
            <p:cNvPr id="105" name="Hexagon 104">
              <a:extLst>
                <a:ext uri="{FF2B5EF4-FFF2-40B4-BE49-F238E27FC236}">
                  <a16:creationId xmlns:a16="http://schemas.microsoft.com/office/drawing/2014/main" id="{4407B4F5-B895-4BDC-8732-38C23AAD7070}"/>
                </a:ext>
              </a:extLst>
            </p:cNvPr>
            <p:cNvSpPr/>
            <p:nvPr/>
          </p:nvSpPr>
          <p:spPr bwMode="auto">
            <a:xfrm rot="16200000">
              <a:off x="6261742" y="2000529"/>
              <a:ext cx="651443" cy="557784"/>
            </a:xfrm>
            <a:prstGeom prst="hexagon">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06" name="Straight Connector 105">
              <a:extLst>
                <a:ext uri="{FF2B5EF4-FFF2-40B4-BE49-F238E27FC236}">
                  <a16:creationId xmlns:a16="http://schemas.microsoft.com/office/drawing/2014/main" id="{5D2DAE09-5364-4721-9D4D-F2F0ED17D0E9}"/>
                </a:ext>
              </a:extLst>
            </p:cNvPr>
            <p:cNvCxnSpPr>
              <a:stCxn id="105" idx="3"/>
              <a:endCxn id="105" idx="0"/>
            </p:cNvCxnSpPr>
            <p:nvPr/>
          </p:nvCxnSpPr>
          <p:spPr>
            <a:xfrm flipV="1">
              <a:off x="6587464" y="1953700"/>
              <a:ext cx="0" cy="651443"/>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07" name="Group 106">
              <a:extLst>
                <a:ext uri="{FF2B5EF4-FFF2-40B4-BE49-F238E27FC236}">
                  <a16:creationId xmlns:a16="http://schemas.microsoft.com/office/drawing/2014/main" id="{E18DFE56-51D7-4A85-9C78-7938A19130B3}"/>
                </a:ext>
              </a:extLst>
            </p:cNvPr>
            <p:cNvGrpSpPr/>
            <p:nvPr/>
          </p:nvGrpSpPr>
          <p:grpSpPr>
            <a:xfrm>
              <a:off x="6584950" y="2093649"/>
              <a:ext cx="281406" cy="372551"/>
              <a:chOff x="6584950" y="2093146"/>
              <a:chExt cx="281406" cy="372551"/>
            </a:xfrm>
          </p:grpSpPr>
          <p:cxnSp>
            <p:nvCxnSpPr>
              <p:cNvPr id="120" name="Straight Connector 119">
                <a:extLst>
                  <a:ext uri="{FF2B5EF4-FFF2-40B4-BE49-F238E27FC236}">
                    <a16:creationId xmlns:a16="http://schemas.microsoft.com/office/drawing/2014/main" id="{D64ECA6C-DD94-4856-8EB8-74665D9D1176}"/>
                  </a:ext>
                </a:extLst>
              </p:cNvPr>
              <p:cNvCxnSpPr>
                <a:cxnSpLocks/>
                <a:stCxn id="105" idx="2"/>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E8B6DBE-E7D5-4D12-B527-FB1EE905278D}"/>
                  </a:ext>
                </a:extLst>
              </p:cNvPr>
              <p:cNvCxnSpPr>
                <a:stCxn id="105" idx="1"/>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9BAD500-F8F2-42A8-B3B8-21CC0B210B8A}"/>
                  </a:ext>
                </a:extLst>
              </p:cNvPr>
              <p:cNvCxnSpPr>
                <a:cxnSpLocks/>
                <a:stCxn id="105" idx="1"/>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08" name="Group 107">
              <a:extLst>
                <a:ext uri="{FF2B5EF4-FFF2-40B4-BE49-F238E27FC236}">
                  <a16:creationId xmlns:a16="http://schemas.microsoft.com/office/drawing/2014/main" id="{215F60D7-D6F5-41D4-8257-209F91EAE5B0}"/>
                </a:ext>
              </a:extLst>
            </p:cNvPr>
            <p:cNvGrpSpPr/>
            <p:nvPr/>
          </p:nvGrpSpPr>
          <p:grpSpPr>
            <a:xfrm flipH="1">
              <a:off x="6304801" y="2093649"/>
              <a:ext cx="281406" cy="372551"/>
              <a:chOff x="6584950" y="2093146"/>
              <a:chExt cx="281406" cy="372551"/>
            </a:xfrm>
          </p:grpSpPr>
          <p:cxnSp>
            <p:nvCxnSpPr>
              <p:cNvPr id="117" name="Straight Connector 116">
                <a:extLst>
                  <a:ext uri="{FF2B5EF4-FFF2-40B4-BE49-F238E27FC236}">
                    <a16:creationId xmlns:a16="http://schemas.microsoft.com/office/drawing/2014/main" id="{2B713B8E-944F-4E8C-B4FA-003F7ACE6E84}"/>
                  </a:ext>
                </a:extLst>
              </p:cNvPr>
              <p:cNvCxnSpPr>
                <a:cxnSpLocks/>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CE33B95-6B50-4D85-9ECC-EE3A5AC1ECDA}"/>
                  </a:ext>
                </a:extLst>
              </p:cNvPr>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28882476-01D2-4398-A716-BE5674C58E34}"/>
                  </a:ext>
                </a:extLst>
              </p:cNvPr>
              <p:cNvCxnSpPr>
                <a:cxnSpLocks/>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09" name="Oval 108">
              <a:extLst>
                <a:ext uri="{FF2B5EF4-FFF2-40B4-BE49-F238E27FC236}">
                  <a16:creationId xmlns:a16="http://schemas.microsoft.com/office/drawing/2014/main" id="{0ED6D594-CAF7-4D01-B097-E10D09424407}"/>
                </a:ext>
              </a:extLst>
            </p:cNvPr>
            <p:cNvSpPr/>
            <p:nvPr/>
          </p:nvSpPr>
          <p:spPr bwMode="auto">
            <a:xfrm>
              <a:off x="6281977"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0" name="Oval 109">
              <a:extLst>
                <a:ext uri="{FF2B5EF4-FFF2-40B4-BE49-F238E27FC236}">
                  <a16:creationId xmlns:a16="http://schemas.microsoft.com/office/drawing/2014/main" id="{CB943D3E-F75A-40D1-BDFC-8E7600FE345A}"/>
                </a:ext>
              </a:extLst>
            </p:cNvPr>
            <p:cNvSpPr/>
            <p:nvPr/>
          </p:nvSpPr>
          <p:spPr bwMode="auto">
            <a:xfrm>
              <a:off x="6558202" y="217336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1" name="Oval 110">
              <a:extLst>
                <a:ext uri="{FF2B5EF4-FFF2-40B4-BE49-F238E27FC236}">
                  <a16:creationId xmlns:a16="http://schemas.microsoft.com/office/drawing/2014/main" id="{CF0CCAAE-3982-4108-B1C9-299C9C4247CE}"/>
                </a:ext>
              </a:extLst>
            </p:cNvPr>
            <p:cNvSpPr/>
            <p:nvPr/>
          </p:nvSpPr>
          <p:spPr bwMode="auto">
            <a:xfrm>
              <a:off x="6831252"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2" name="Oval 111">
              <a:extLst>
                <a:ext uri="{FF2B5EF4-FFF2-40B4-BE49-F238E27FC236}">
                  <a16:creationId xmlns:a16="http://schemas.microsoft.com/office/drawing/2014/main" id="{CFC2E1A8-B6ED-4ACB-BB32-6030FB15E45B}"/>
                </a:ext>
              </a:extLst>
            </p:cNvPr>
            <p:cNvSpPr/>
            <p:nvPr/>
          </p:nvSpPr>
          <p:spPr bwMode="auto">
            <a:xfrm>
              <a:off x="6558202" y="23876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3" name="Oval 112">
              <a:extLst>
                <a:ext uri="{FF2B5EF4-FFF2-40B4-BE49-F238E27FC236}">
                  <a16:creationId xmlns:a16="http://schemas.microsoft.com/office/drawing/2014/main" id="{F3DEB68B-17A5-49A7-8C73-1EEE69BD15F9}"/>
                </a:ext>
              </a:extLst>
            </p:cNvPr>
            <p:cNvSpPr/>
            <p:nvPr/>
          </p:nvSpPr>
          <p:spPr bwMode="auto">
            <a:xfrm>
              <a:off x="6834427"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4" name="Oval 113">
              <a:extLst>
                <a:ext uri="{FF2B5EF4-FFF2-40B4-BE49-F238E27FC236}">
                  <a16:creationId xmlns:a16="http://schemas.microsoft.com/office/drawing/2014/main" id="{E72A5333-C4F6-409B-B619-6ED8692A698D}"/>
                </a:ext>
              </a:extLst>
            </p:cNvPr>
            <p:cNvSpPr/>
            <p:nvPr/>
          </p:nvSpPr>
          <p:spPr bwMode="auto">
            <a:xfrm>
              <a:off x="6558202" y="2574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5" name="Oval 114">
              <a:extLst>
                <a:ext uri="{FF2B5EF4-FFF2-40B4-BE49-F238E27FC236}">
                  <a16:creationId xmlns:a16="http://schemas.microsoft.com/office/drawing/2014/main" id="{20BADA11-CEC8-43F7-8FF9-8210B25CDC47}"/>
                </a:ext>
              </a:extLst>
            </p:cNvPr>
            <p:cNvSpPr/>
            <p:nvPr/>
          </p:nvSpPr>
          <p:spPr bwMode="auto">
            <a:xfrm>
              <a:off x="6291502"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6" name="Oval 115">
              <a:extLst>
                <a:ext uri="{FF2B5EF4-FFF2-40B4-BE49-F238E27FC236}">
                  <a16:creationId xmlns:a16="http://schemas.microsoft.com/office/drawing/2014/main" id="{B3C30D88-D4B8-40E9-ACF1-93E117DA15DF}"/>
                </a:ext>
              </a:extLst>
            </p:cNvPr>
            <p:cNvSpPr/>
            <p:nvPr/>
          </p:nvSpPr>
          <p:spPr bwMode="auto">
            <a:xfrm>
              <a:off x="6558202" y="192571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23" name="Freeform: Shape 830">
            <a:extLst>
              <a:ext uri="{FF2B5EF4-FFF2-40B4-BE49-F238E27FC236}">
                <a16:creationId xmlns:a16="http://schemas.microsoft.com/office/drawing/2014/main" id="{A0BBD2E3-45C8-4944-9C4D-26E6AFB180AC}"/>
              </a:ext>
            </a:extLst>
          </p:cNvPr>
          <p:cNvSpPr>
            <a:spLocks noChangeArrowheads="1"/>
          </p:cNvSpPr>
          <p:nvPr/>
        </p:nvSpPr>
        <p:spPr bwMode="auto">
          <a:xfrm>
            <a:off x="7290733" y="4733459"/>
            <a:ext cx="415486" cy="485872"/>
          </a:xfrm>
          <a:custGeom>
            <a:avLst/>
            <a:gdLst>
              <a:gd name="connsiteX0" fmla="*/ 1913 w 3330348"/>
              <a:gd name="connsiteY0" fmla="*/ 3068274 h 4532979"/>
              <a:gd name="connsiteX1" fmla="*/ 33829 w 3330348"/>
              <a:gd name="connsiteY1" fmla="*/ 3129345 h 4532979"/>
              <a:gd name="connsiteX2" fmla="*/ 1665174 w 3330348"/>
              <a:gd name="connsiteY2" fmla="*/ 3385824 h 4532979"/>
              <a:gd name="connsiteX3" fmla="*/ 3296519 w 3330348"/>
              <a:gd name="connsiteY3" fmla="*/ 3129345 h 4532979"/>
              <a:gd name="connsiteX4" fmla="*/ 3328434 w 3330348"/>
              <a:gd name="connsiteY4" fmla="*/ 3068274 h 4532979"/>
              <a:gd name="connsiteX5" fmla="*/ 3330348 w 3330348"/>
              <a:gd name="connsiteY5" fmla="*/ 4211766 h 4532979"/>
              <a:gd name="connsiteX6" fmla="*/ 1665174 w 3330348"/>
              <a:gd name="connsiteY6" fmla="*/ 4532979 h 4532979"/>
              <a:gd name="connsiteX7" fmla="*/ 0 w 3330348"/>
              <a:gd name="connsiteY7" fmla="*/ 4211766 h 4532979"/>
              <a:gd name="connsiteX8" fmla="*/ 1913 w 3330348"/>
              <a:gd name="connsiteY8" fmla="*/ 3068274 h 4532979"/>
              <a:gd name="connsiteX9" fmla="*/ 1913 w 3330348"/>
              <a:gd name="connsiteY9" fmla="*/ 1762531 h 4532979"/>
              <a:gd name="connsiteX10" fmla="*/ 33829 w 3330348"/>
              <a:gd name="connsiteY10" fmla="*/ 1823602 h 4532979"/>
              <a:gd name="connsiteX11" fmla="*/ 1665174 w 3330348"/>
              <a:gd name="connsiteY11" fmla="*/ 2080081 h 4532979"/>
              <a:gd name="connsiteX12" fmla="*/ 3296519 w 3330348"/>
              <a:gd name="connsiteY12" fmla="*/ 1823602 h 4532979"/>
              <a:gd name="connsiteX13" fmla="*/ 3328434 w 3330348"/>
              <a:gd name="connsiteY13" fmla="*/ 1762531 h 4532979"/>
              <a:gd name="connsiteX14" fmla="*/ 3330348 w 3330348"/>
              <a:gd name="connsiteY14" fmla="*/ 2906023 h 4532979"/>
              <a:gd name="connsiteX15" fmla="*/ 1665174 w 3330348"/>
              <a:gd name="connsiteY15" fmla="*/ 3227236 h 4532979"/>
              <a:gd name="connsiteX16" fmla="*/ 0 w 3330348"/>
              <a:gd name="connsiteY16" fmla="*/ 2906023 h 4532979"/>
              <a:gd name="connsiteX17" fmla="*/ 1913 w 3330348"/>
              <a:gd name="connsiteY17" fmla="*/ 1762531 h 4532979"/>
              <a:gd name="connsiteX18" fmla="*/ 1913 w 3330348"/>
              <a:gd name="connsiteY18" fmla="*/ 456788 h 4532979"/>
              <a:gd name="connsiteX19" fmla="*/ 33829 w 3330348"/>
              <a:gd name="connsiteY19" fmla="*/ 517859 h 4532979"/>
              <a:gd name="connsiteX20" fmla="*/ 1665174 w 3330348"/>
              <a:gd name="connsiteY20" fmla="*/ 774338 h 4532979"/>
              <a:gd name="connsiteX21" fmla="*/ 3296519 w 3330348"/>
              <a:gd name="connsiteY21" fmla="*/ 517859 h 4532979"/>
              <a:gd name="connsiteX22" fmla="*/ 3328434 w 3330348"/>
              <a:gd name="connsiteY22" fmla="*/ 456788 h 4532979"/>
              <a:gd name="connsiteX23" fmla="*/ 3330348 w 3330348"/>
              <a:gd name="connsiteY23" fmla="*/ 1600280 h 4532979"/>
              <a:gd name="connsiteX24" fmla="*/ 1665174 w 3330348"/>
              <a:gd name="connsiteY24" fmla="*/ 1921493 h 4532979"/>
              <a:gd name="connsiteX25" fmla="*/ 0 w 3330348"/>
              <a:gd name="connsiteY25" fmla="*/ 1600280 h 4532979"/>
              <a:gd name="connsiteX26" fmla="*/ 1913 w 3330348"/>
              <a:gd name="connsiteY26" fmla="*/ 456788 h 4532979"/>
              <a:gd name="connsiteX27" fmla="*/ 1665174 w 3330348"/>
              <a:gd name="connsiteY27" fmla="*/ 0 h 4532979"/>
              <a:gd name="connsiteX28" fmla="*/ 3267703 w 3330348"/>
              <a:gd name="connsiteY28" fmla="*/ 309127 h 4532979"/>
              <a:gd name="connsiteX29" fmla="*/ 1665174 w 3330348"/>
              <a:gd name="connsiteY29" fmla="*/ 618254 h 4532979"/>
              <a:gd name="connsiteX30" fmla="*/ 62645 w 3330348"/>
              <a:gd name="connsiteY30" fmla="*/ 309127 h 4532979"/>
              <a:gd name="connsiteX31" fmla="*/ 1665174 w 3330348"/>
              <a:gd name="connsiteY31" fmla="*/ 0 h 453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330348" h="4532979">
                <a:moveTo>
                  <a:pt x="1913" y="3068274"/>
                </a:moveTo>
                <a:cubicBezTo>
                  <a:pt x="12552" y="3088631"/>
                  <a:pt x="12431" y="3109172"/>
                  <a:pt x="33829" y="3129345"/>
                </a:cubicBezTo>
                <a:cubicBezTo>
                  <a:pt x="189101" y="3275719"/>
                  <a:pt x="860482" y="3385824"/>
                  <a:pt x="1665174" y="3385824"/>
                </a:cubicBezTo>
                <a:cubicBezTo>
                  <a:pt x="2469867" y="3385824"/>
                  <a:pt x="3141247" y="3275719"/>
                  <a:pt x="3296519" y="3129345"/>
                </a:cubicBezTo>
                <a:cubicBezTo>
                  <a:pt x="3312446" y="3112160"/>
                  <a:pt x="3317796" y="3088631"/>
                  <a:pt x="3328434" y="3068274"/>
                </a:cubicBezTo>
                <a:cubicBezTo>
                  <a:pt x="3329074" y="3449438"/>
                  <a:pt x="3329709" y="3830602"/>
                  <a:pt x="3330348" y="4211766"/>
                </a:cubicBezTo>
                <a:cubicBezTo>
                  <a:pt x="3330348" y="4389168"/>
                  <a:pt x="2584823" y="4532979"/>
                  <a:pt x="1665174" y="4532979"/>
                </a:cubicBezTo>
                <a:cubicBezTo>
                  <a:pt x="745525" y="4532979"/>
                  <a:pt x="0" y="4389168"/>
                  <a:pt x="0" y="4211766"/>
                </a:cubicBezTo>
                <a:cubicBezTo>
                  <a:pt x="639" y="3830602"/>
                  <a:pt x="1274" y="3449438"/>
                  <a:pt x="1913" y="3068274"/>
                </a:cubicBezTo>
                <a:close/>
                <a:moveTo>
                  <a:pt x="1913" y="1762531"/>
                </a:moveTo>
                <a:cubicBezTo>
                  <a:pt x="12552" y="1782888"/>
                  <a:pt x="12431" y="1803429"/>
                  <a:pt x="33829" y="1823602"/>
                </a:cubicBezTo>
                <a:cubicBezTo>
                  <a:pt x="189101" y="1969976"/>
                  <a:pt x="860482" y="2080081"/>
                  <a:pt x="1665174" y="2080081"/>
                </a:cubicBezTo>
                <a:cubicBezTo>
                  <a:pt x="2469867" y="2080081"/>
                  <a:pt x="3141247" y="1969976"/>
                  <a:pt x="3296519" y="1823602"/>
                </a:cubicBezTo>
                <a:cubicBezTo>
                  <a:pt x="3312446" y="1806417"/>
                  <a:pt x="3317796" y="1782888"/>
                  <a:pt x="3328434" y="1762531"/>
                </a:cubicBezTo>
                <a:cubicBezTo>
                  <a:pt x="3329074" y="2143695"/>
                  <a:pt x="3329709" y="2524859"/>
                  <a:pt x="3330348" y="2906023"/>
                </a:cubicBezTo>
                <a:cubicBezTo>
                  <a:pt x="3330348" y="3083425"/>
                  <a:pt x="2584823" y="3227236"/>
                  <a:pt x="1665174" y="3227236"/>
                </a:cubicBezTo>
                <a:cubicBezTo>
                  <a:pt x="745525" y="3227236"/>
                  <a:pt x="0" y="3083425"/>
                  <a:pt x="0" y="2906023"/>
                </a:cubicBezTo>
                <a:cubicBezTo>
                  <a:pt x="639" y="2524859"/>
                  <a:pt x="1274" y="2143695"/>
                  <a:pt x="1913" y="1762531"/>
                </a:cubicBezTo>
                <a:close/>
                <a:moveTo>
                  <a:pt x="1913" y="456788"/>
                </a:moveTo>
                <a:cubicBezTo>
                  <a:pt x="12552" y="477145"/>
                  <a:pt x="12431" y="497686"/>
                  <a:pt x="33829" y="517859"/>
                </a:cubicBezTo>
                <a:cubicBezTo>
                  <a:pt x="189101" y="664233"/>
                  <a:pt x="860482" y="774338"/>
                  <a:pt x="1665174" y="774338"/>
                </a:cubicBezTo>
                <a:cubicBezTo>
                  <a:pt x="2469867" y="774338"/>
                  <a:pt x="3141247" y="664233"/>
                  <a:pt x="3296519" y="517859"/>
                </a:cubicBezTo>
                <a:cubicBezTo>
                  <a:pt x="3312446" y="500674"/>
                  <a:pt x="3317796" y="477145"/>
                  <a:pt x="3328434" y="456788"/>
                </a:cubicBezTo>
                <a:cubicBezTo>
                  <a:pt x="3329074" y="837952"/>
                  <a:pt x="3329709" y="1219116"/>
                  <a:pt x="3330348" y="1600280"/>
                </a:cubicBezTo>
                <a:cubicBezTo>
                  <a:pt x="3330348" y="1777682"/>
                  <a:pt x="2584823" y="1921493"/>
                  <a:pt x="1665174" y="1921493"/>
                </a:cubicBezTo>
                <a:cubicBezTo>
                  <a:pt x="745525" y="1921493"/>
                  <a:pt x="0" y="1777682"/>
                  <a:pt x="0" y="1600280"/>
                </a:cubicBezTo>
                <a:cubicBezTo>
                  <a:pt x="639" y="1219116"/>
                  <a:pt x="1274" y="837952"/>
                  <a:pt x="1913" y="456788"/>
                </a:cubicBezTo>
                <a:close/>
                <a:moveTo>
                  <a:pt x="1665174" y="0"/>
                </a:moveTo>
                <a:cubicBezTo>
                  <a:pt x="2550226" y="0"/>
                  <a:pt x="3267703" y="138401"/>
                  <a:pt x="3267703" y="309127"/>
                </a:cubicBezTo>
                <a:cubicBezTo>
                  <a:pt x="3267703" y="479853"/>
                  <a:pt x="2550226" y="618254"/>
                  <a:pt x="1665174" y="618254"/>
                </a:cubicBezTo>
                <a:cubicBezTo>
                  <a:pt x="780122" y="618254"/>
                  <a:pt x="62645" y="479853"/>
                  <a:pt x="62645" y="309127"/>
                </a:cubicBezTo>
                <a:cubicBezTo>
                  <a:pt x="62645" y="138401"/>
                  <a:pt x="780122" y="0"/>
                  <a:pt x="1665174" y="0"/>
                </a:cubicBezTo>
                <a:close/>
              </a:path>
            </a:pathLst>
          </a:custGeom>
          <a:solidFill>
            <a:schemeClr val="bg1"/>
          </a:solidFill>
          <a:ln w="12700">
            <a:solidFill>
              <a:schemeClr val="tx2"/>
            </a:solidFill>
            <a:round/>
            <a:headEnd/>
            <a:tailEnd/>
          </a:ln>
        </p:spPr>
        <p:txBody>
          <a:bodyPr vert="horz" wrap="square" lIns="91401" tIns="45700" rIns="91401" bIns="45700" numCol="1" anchor="t" anchorCtr="0" compatLnSpc="1">
            <a:prstTxWarp prst="textNoShape">
              <a:avLst/>
            </a:prstTxWarp>
            <a:noAutofit/>
          </a:bodyPr>
          <a:lstStyle/>
          <a:p>
            <a:pPr defTabSz="932239">
              <a:defRPr/>
            </a:pPr>
            <a:endParaRPr lang="en-US" kern="0">
              <a:solidFill>
                <a:srgbClr val="FFFFFF"/>
              </a:solidFill>
              <a:latin typeface="Segoe UI"/>
            </a:endParaRPr>
          </a:p>
        </p:txBody>
      </p:sp>
      <p:sp>
        <p:nvSpPr>
          <p:cNvPr id="124" name="TextBox 123">
            <a:extLst>
              <a:ext uri="{FF2B5EF4-FFF2-40B4-BE49-F238E27FC236}">
                <a16:creationId xmlns:a16="http://schemas.microsoft.com/office/drawing/2014/main" id="{C263E34D-74AC-460E-957C-D2C04A924468}"/>
              </a:ext>
            </a:extLst>
          </p:cNvPr>
          <p:cNvSpPr txBox="1"/>
          <p:nvPr/>
        </p:nvSpPr>
        <p:spPr>
          <a:xfrm>
            <a:off x="7706219" y="4907145"/>
            <a:ext cx="1554480" cy="221599"/>
          </a:xfrm>
          <a:prstGeom prst="rect">
            <a:avLst/>
          </a:prstGeom>
          <a:noFill/>
        </p:spPr>
        <p:txBody>
          <a:bodyPr wrap="square" lIns="0" tIns="0" rIns="0" bIns="0" rtlCol="0" anchor="ctr" anchorCtr="1">
            <a:spAutoFit/>
          </a:bodyPr>
          <a:lstStyle/>
          <a:p>
            <a:pPr>
              <a:lnSpc>
                <a:spcPct val="90000"/>
              </a:lnSpc>
              <a:spcAft>
                <a:spcPts val="988"/>
              </a:spcAft>
              <a:buSzPct val="90000"/>
              <a:defRPr sz="2000" dirty="0" err="1" smtClean="0">
                <a:gradFill>
                  <a:gsLst>
                    <a:gs pos="2917">
                      <a:schemeClr val="tx1"/>
                    </a:gs>
                    <a:gs pos="30000">
                      <a:schemeClr val="tx1"/>
                    </a:gs>
                  </a:gsLst>
                  <a:lin ang="5400000" scaled="0"/>
                </a:gradFill>
              </a:defRPr>
            </a:pPr>
            <a:r>
              <a:rPr lang="en-US" sz="1600">
                <a:gradFill>
                  <a:gsLst>
                    <a:gs pos="40075">
                      <a:schemeClr val="accent2">
                        <a:lumMod val="50000"/>
                      </a:schemeClr>
                    </a:gs>
                    <a:gs pos="30000">
                      <a:schemeClr val="accent2">
                        <a:lumMod val="50000"/>
                      </a:schemeClr>
                    </a:gs>
                  </a:gsLst>
                  <a:lin ang="5400000" scaled="0"/>
                </a:gradFill>
              </a:rPr>
              <a:t>Data Stores</a:t>
            </a:r>
          </a:p>
        </p:txBody>
      </p:sp>
      <p:grpSp>
        <p:nvGrpSpPr>
          <p:cNvPr id="5" name="Group 4">
            <a:extLst>
              <a:ext uri="{FF2B5EF4-FFF2-40B4-BE49-F238E27FC236}">
                <a16:creationId xmlns:a16="http://schemas.microsoft.com/office/drawing/2014/main" id="{F2BC9208-970F-4221-935E-732AF2131D2A}"/>
              </a:ext>
            </a:extLst>
          </p:cNvPr>
          <p:cNvGrpSpPr/>
          <p:nvPr/>
        </p:nvGrpSpPr>
        <p:grpSpPr>
          <a:xfrm>
            <a:off x="2778256" y="4573366"/>
            <a:ext cx="472483" cy="688633"/>
            <a:chOff x="5117409" y="3802308"/>
            <a:chExt cx="911785" cy="1535846"/>
          </a:xfrm>
        </p:grpSpPr>
        <p:grpSp>
          <p:nvGrpSpPr>
            <p:cNvPr id="153" name="Group 152">
              <a:extLst>
                <a:ext uri="{FF2B5EF4-FFF2-40B4-BE49-F238E27FC236}">
                  <a16:creationId xmlns:a16="http://schemas.microsoft.com/office/drawing/2014/main" id="{A43EB5D2-EC02-4C9A-A3E7-BA946B1E5504}"/>
                </a:ext>
              </a:extLst>
            </p:cNvPr>
            <p:cNvGrpSpPr/>
            <p:nvPr/>
          </p:nvGrpSpPr>
          <p:grpSpPr>
            <a:xfrm rot="16200000">
              <a:off x="4956540" y="4265499"/>
              <a:ext cx="1233524" cy="911785"/>
              <a:chOff x="3863969" y="5013705"/>
              <a:chExt cx="909508" cy="505347"/>
            </a:xfrm>
          </p:grpSpPr>
          <p:sp>
            <p:nvSpPr>
              <p:cNvPr id="154" name="Cylinder 828">
                <a:extLst>
                  <a:ext uri="{FF2B5EF4-FFF2-40B4-BE49-F238E27FC236}">
                    <a16:creationId xmlns:a16="http://schemas.microsoft.com/office/drawing/2014/main" id="{2ED499E3-B669-4E1F-9DED-6DFB9B6AD403}"/>
                  </a:ext>
                </a:extLst>
              </p:cNvPr>
              <p:cNvSpPr/>
              <p:nvPr/>
            </p:nvSpPr>
            <p:spPr bwMode="auto">
              <a:xfrm rot="5400000">
                <a:off x="3732837" y="5144837"/>
                <a:ext cx="505346" cy="243081"/>
              </a:xfrm>
              <a:prstGeom prst="can">
                <a:avLst>
                  <a:gd name="adj" fmla="val 5000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a:solidFill>
                    <a:schemeClr val="tx2"/>
                  </a:solidFill>
                  <a:latin typeface="+mj-lt"/>
                  <a:ea typeface="Segoe UI" pitchFamily="34" charset="0"/>
                  <a:cs typeface="Segoe UI" pitchFamily="34" charset="0"/>
                </a:endParaRPr>
              </a:p>
            </p:txBody>
          </p:sp>
          <p:sp>
            <p:nvSpPr>
              <p:cNvPr id="155" name="Cylinder 828">
                <a:extLst>
                  <a:ext uri="{FF2B5EF4-FFF2-40B4-BE49-F238E27FC236}">
                    <a16:creationId xmlns:a16="http://schemas.microsoft.com/office/drawing/2014/main" id="{8A860207-841E-44FB-8C3B-461D66447B0A}"/>
                  </a:ext>
                </a:extLst>
              </p:cNvPr>
              <p:cNvSpPr/>
              <p:nvPr/>
            </p:nvSpPr>
            <p:spPr bwMode="auto">
              <a:xfrm rot="5400000">
                <a:off x="4110202" y="4958596"/>
                <a:ext cx="430050" cy="615564"/>
              </a:xfrm>
              <a:prstGeom prst="can">
                <a:avLst>
                  <a:gd name="adj" fmla="val 17907"/>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a:solidFill>
                    <a:schemeClr val="tx2"/>
                  </a:solidFill>
                  <a:latin typeface="+mj-lt"/>
                  <a:ea typeface="Segoe UI" pitchFamily="34" charset="0"/>
                  <a:cs typeface="Segoe UI" pitchFamily="34" charset="0"/>
                </a:endParaRPr>
              </a:p>
            </p:txBody>
          </p:sp>
          <p:sp>
            <p:nvSpPr>
              <p:cNvPr id="156" name="Cylinder 828">
                <a:extLst>
                  <a:ext uri="{FF2B5EF4-FFF2-40B4-BE49-F238E27FC236}">
                    <a16:creationId xmlns:a16="http://schemas.microsoft.com/office/drawing/2014/main" id="{029753D1-0589-49C4-90DC-F4FF5E2E4181}"/>
                  </a:ext>
                </a:extLst>
              </p:cNvPr>
              <p:cNvSpPr/>
              <p:nvPr/>
            </p:nvSpPr>
            <p:spPr bwMode="auto">
              <a:xfrm rot="5400000">
                <a:off x="4399264" y="5144838"/>
                <a:ext cx="505346" cy="243081"/>
              </a:xfrm>
              <a:prstGeom prst="can">
                <a:avLst>
                  <a:gd name="adj" fmla="val 5000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a:solidFill>
                    <a:schemeClr val="tx2"/>
                  </a:solidFill>
                  <a:latin typeface="+mj-lt"/>
                  <a:ea typeface="Segoe UI" pitchFamily="34" charset="0"/>
                  <a:cs typeface="Segoe UI" pitchFamily="34" charset="0"/>
                </a:endParaRPr>
              </a:p>
            </p:txBody>
          </p:sp>
        </p:grpSp>
        <p:grpSp>
          <p:nvGrpSpPr>
            <p:cNvPr id="157" name="Group 20">
              <a:extLst>
                <a:ext uri="{FF2B5EF4-FFF2-40B4-BE49-F238E27FC236}">
                  <a16:creationId xmlns:a16="http://schemas.microsoft.com/office/drawing/2014/main" id="{82F9D3CF-1D04-4562-A6D7-7969BDB8D96E}"/>
                </a:ext>
              </a:extLst>
            </p:cNvPr>
            <p:cNvGrpSpPr>
              <a:grpSpLocks noChangeAspect="1"/>
            </p:cNvGrpSpPr>
            <p:nvPr/>
          </p:nvGrpSpPr>
          <p:grpSpPr bwMode="auto">
            <a:xfrm>
              <a:off x="5354330" y="3802308"/>
              <a:ext cx="479602" cy="419822"/>
              <a:chOff x="3764" y="3313"/>
              <a:chExt cx="353" cy="309"/>
            </a:xfrm>
          </p:grpSpPr>
          <p:sp>
            <p:nvSpPr>
              <p:cNvPr id="158" name="Freeform 21">
                <a:extLst>
                  <a:ext uri="{FF2B5EF4-FFF2-40B4-BE49-F238E27FC236}">
                    <a16:creationId xmlns:a16="http://schemas.microsoft.com/office/drawing/2014/main" id="{AA970CEE-03BE-44FA-A6F3-A442B6DFB6A7}"/>
                  </a:ext>
                </a:extLst>
              </p:cNvPr>
              <p:cNvSpPr>
                <a:spLocks/>
              </p:cNvSpPr>
              <p:nvPr/>
            </p:nvSpPr>
            <p:spPr bwMode="auto">
              <a:xfrm>
                <a:off x="3764"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Freeform 22">
                <a:extLst>
                  <a:ext uri="{FF2B5EF4-FFF2-40B4-BE49-F238E27FC236}">
                    <a16:creationId xmlns:a16="http://schemas.microsoft.com/office/drawing/2014/main" id="{CAA4F36C-9C27-40F4-9821-9E5D911284C2}"/>
                  </a:ext>
                </a:extLst>
              </p:cNvPr>
              <p:cNvSpPr>
                <a:spLocks/>
              </p:cNvSpPr>
              <p:nvPr/>
            </p:nvSpPr>
            <p:spPr bwMode="auto">
              <a:xfrm>
                <a:off x="3897"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Freeform 23">
                <a:extLst>
                  <a:ext uri="{FF2B5EF4-FFF2-40B4-BE49-F238E27FC236}">
                    <a16:creationId xmlns:a16="http://schemas.microsoft.com/office/drawing/2014/main" id="{44610688-E0F8-4099-86CF-6CEFCFFBEA8F}"/>
                  </a:ext>
                </a:extLst>
              </p:cNvPr>
              <p:cNvSpPr>
                <a:spLocks/>
              </p:cNvSpPr>
              <p:nvPr/>
            </p:nvSpPr>
            <p:spPr bwMode="auto">
              <a:xfrm>
                <a:off x="4028" y="3313"/>
                <a:ext cx="0" cy="71"/>
              </a:xfrm>
              <a:custGeom>
                <a:avLst/>
                <a:gdLst>
                  <a:gd name="T0" fmla="*/ 0 h 51"/>
                  <a:gd name="T1" fmla="*/ 51 h 51"/>
                </a:gdLst>
                <a:ahLst/>
                <a:cxnLst>
                  <a:cxn ang="0">
                    <a:pos x="0" y="T0"/>
                  </a:cxn>
                  <a:cxn ang="0">
                    <a:pos x="0" y="T1"/>
                  </a:cxn>
                </a:cxnLst>
                <a:rect l="0" t="0" r="r" b="b"/>
                <a:pathLst>
                  <a:path h="51">
                    <a:moveTo>
                      <a:pt x="0" y="0"/>
                    </a:moveTo>
                    <a:cubicBezTo>
                      <a:pt x="0" y="51"/>
                      <a:pt x="0" y="51"/>
                      <a:pt x="0" y="51"/>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Freeform 24">
                <a:extLst>
                  <a:ext uri="{FF2B5EF4-FFF2-40B4-BE49-F238E27FC236}">
                    <a16:creationId xmlns:a16="http://schemas.microsoft.com/office/drawing/2014/main" id="{40387AF4-29AA-471D-BAE7-6B9D2AE97829}"/>
                  </a:ext>
                </a:extLst>
              </p:cNvPr>
              <p:cNvSpPr>
                <a:spLocks/>
              </p:cNvSpPr>
              <p:nvPr/>
            </p:nvSpPr>
            <p:spPr bwMode="auto">
              <a:xfrm>
                <a:off x="3807" y="3313"/>
                <a:ext cx="47"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6"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6" y="52"/>
                      <a:pt x="34" y="43"/>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Freeform 25">
                <a:extLst>
                  <a:ext uri="{FF2B5EF4-FFF2-40B4-BE49-F238E27FC236}">
                    <a16:creationId xmlns:a16="http://schemas.microsoft.com/office/drawing/2014/main" id="{43A651FA-B8C3-4A76-BD4A-C554742D3EF4}"/>
                  </a:ext>
                </a:extLst>
              </p:cNvPr>
              <p:cNvSpPr>
                <a:spLocks/>
              </p:cNvSpPr>
              <p:nvPr/>
            </p:nvSpPr>
            <p:spPr bwMode="auto">
              <a:xfrm>
                <a:off x="3940" y="3313"/>
                <a:ext cx="44" cy="72"/>
              </a:xfrm>
              <a:custGeom>
                <a:avLst/>
                <a:gdLst>
                  <a:gd name="T0" fmla="*/ 32 w 32"/>
                  <a:gd name="T1" fmla="*/ 35 h 52"/>
                  <a:gd name="T2" fmla="*/ 32 w 32"/>
                  <a:gd name="T3" fmla="*/ 16 h 52"/>
                  <a:gd name="T4" fmla="*/ 15 w 32"/>
                  <a:gd name="T5" fmla="*/ 0 h 52"/>
                  <a:gd name="T6" fmla="*/ 15 w 32"/>
                  <a:gd name="T7" fmla="*/ 0 h 52"/>
                  <a:gd name="T8" fmla="*/ 0 w 32"/>
                  <a:gd name="T9" fmla="*/ 16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6"/>
                      <a:pt x="32" y="16"/>
                      <a:pt x="32" y="16"/>
                    </a:cubicBezTo>
                    <a:cubicBezTo>
                      <a:pt x="32" y="7"/>
                      <a:pt x="25" y="0"/>
                      <a:pt x="15" y="0"/>
                    </a:cubicBezTo>
                    <a:cubicBezTo>
                      <a:pt x="15" y="0"/>
                      <a:pt x="15" y="0"/>
                      <a:pt x="15" y="0"/>
                    </a:cubicBezTo>
                    <a:cubicBezTo>
                      <a:pt x="7" y="0"/>
                      <a:pt x="0" y="7"/>
                      <a:pt x="0" y="16"/>
                    </a:cubicBezTo>
                    <a:cubicBezTo>
                      <a:pt x="0" y="35"/>
                      <a:pt x="0" y="35"/>
                      <a:pt x="0" y="35"/>
                    </a:cubicBezTo>
                    <a:cubicBezTo>
                      <a:pt x="0" y="43"/>
                      <a:pt x="7" y="52"/>
                      <a:pt x="15" y="52"/>
                    </a:cubicBezTo>
                    <a:cubicBezTo>
                      <a:pt x="15" y="52"/>
                      <a:pt x="15" y="52"/>
                      <a:pt x="15" y="52"/>
                    </a:cubicBezTo>
                    <a:cubicBezTo>
                      <a:pt x="25" y="52"/>
                      <a:pt x="32" y="43"/>
                      <a:pt x="32"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26">
                <a:extLst>
                  <a:ext uri="{FF2B5EF4-FFF2-40B4-BE49-F238E27FC236}">
                    <a16:creationId xmlns:a16="http://schemas.microsoft.com/office/drawing/2014/main" id="{E034E5DC-CE2C-4848-B5A0-7055539F5D54}"/>
                  </a:ext>
                </a:extLst>
              </p:cNvPr>
              <p:cNvSpPr>
                <a:spLocks/>
              </p:cNvSpPr>
              <p:nvPr/>
            </p:nvSpPr>
            <p:spPr bwMode="auto">
              <a:xfrm>
                <a:off x="4071" y="3313"/>
                <a:ext cx="46" cy="72"/>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5" y="0"/>
                      <a:pt x="17" y="0"/>
                    </a:cubicBezTo>
                    <a:cubicBezTo>
                      <a:pt x="17" y="0"/>
                      <a:pt x="17" y="0"/>
                      <a:pt x="17" y="0"/>
                    </a:cubicBezTo>
                    <a:cubicBezTo>
                      <a:pt x="7" y="0"/>
                      <a:pt x="0" y="7"/>
                      <a:pt x="0" y="16"/>
                    </a:cubicBezTo>
                    <a:cubicBezTo>
                      <a:pt x="0" y="35"/>
                      <a:pt x="0" y="35"/>
                      <a:pt x="0" y="35"/>
                    </a:cubicBezTo>
                    <a:cubicBezTo>
                      <a:pt x="0" y="43"/>
                      <a:pt x="7" y="52"/>
                      <a:pt x="17" y="52"/>
                    </a:cubicBezTo>
                    <a:cubicBezTo>
                      <a:pt x="17" y="52"/>
                      <a:pt x="17" y="52"/>
                      <a:pt x="17" y="52"/>
                    </a:cubicBezTo>
                    <a:cubicBezTo>
                      <a:pt x="25" y="52"/>
                      <a:pt x="34" y="43"/>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Freeform 27">
                <a:extLst>
                  <a:ext uri="{FF2B5EF4-FFF2-40B4-BE49-F238E27FC236}">
                    <a16:creationId xmlns:a16="http://schemas.microsoft.com/office/drawing/2014/main" id="{D3389AE0-6C6B-4C15-997E-2B31B06659E3}"/>
                  </a:ext>
                </a:extLst>
              </p:cNvPr>
              <p:cNvSpPr>
                <a:spLocks/>
              </p:cNvSpPr>
              <p:nvPr/>
            </p:nvSpPr>
            <p:spPr bwMode="auto">
              <a:xfrm>
                <a:off x="3764"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Freeform 28">
                <a:extLst>
                  <a:ext uri="{FF2B5EF4-FFF2-40B4-BE49-F238E27FC236}">
                    <a16:creationId xmlns:a16="http://schemas.microsoft.com/office/drawing/2014/main" id="{D3FB567C-25D3-4515-8859-D783E6A2B25D}"/>
                  </a:ext>
                </a:extLst>
              </p:cNvPr>
              <p:cNvSpPr>
                <a:spLocks/>
              </p:cNvSpPr>
              <p:nvPr/>
            </p:nvSpPr>
            <p:spPr bwMode="auto">
              <a:xfrm>
                <a:off x="3897"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29">
                <a:extLst>
                  <a:ext uri="{FF2B5EF4-FFF2-40B4-BE49-F238E27FC236}">
                    <a16:creationId xmlns:a16="http://schemas.microsoft.com/office/drawing/2014/main" id="{99E4D574-FF1C-43EE-98DB-8E108CEB1E58}"/>
                  </a:ext>
                </a:extLst>
              </p:cNvPr>
              <p:cNvSpPr>
                <a:spLocks/>
              </p:cNvSpPr>
              <p:nvPr/>
            </p:nvSpPr>
            <p:spPr bwMode="auto">
              <a:xfrm>
                <a:off x="4028" y="3550"/>
                <a:ext cx="0" cy="72"/>
              </a:xfrm>
              <a:custGeom>
                <a:avLst/>
                <a:gdLst>
                  <a:gd name="T0" fmla="*/ 0 h 52"/>
                  <a:gd name="T1" fmla="*/ 52 h 52"/>
                </a:gdLst>
                <a:ahLst/>
                <a:cxnLst>
                  <a:cxn ang="0">
                    <a:pos x="0" y="T0"/>
                  </a:cxn>
                  <a:cxn ang="0">
                    <a:pos x="0" y="T1"/>
                  </a:cxn>
                </a:cxnLst>
                <a:rect l="0" t="0" r="r" b="b"/>
                <a:pathLst>
                  <a:path h="52">
                    <a:moveTo>
                      <a:pt x="0" y="0"/>
                    </a:moveTo>
                    <a:cubicBezTo>
                      <a:pt x="0" y="52"/>
                      <a:pt x="0" y="52"/>
                      <a:pt x="0" y="52"/>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Freeform 30">
                <a:extLst>
                  <a:ext uri="{FF2B5EF4-FFF2-40B4-BE49-F238E27FC236}">
                    <a16:creationId xmlns:a16="http://schemas.microsoft.com/office/drawing/2014/main" id="{5A40019F-7FD5-419C-A736-FBAF9716D1ED}"/>
                  </a:ext>
                </a:extLst>
              </p:cNvPr>
              <p:cNvSpPr>
                <a:spLocks/>
              </p:cNvSpPr>
              <p:nvPr/>
            </p:nvSpPr>
            <p:spPr bwMode="auto">
              <a:xfrm>
                <a:off x="3807" y="3550"/>
                <a:ext cx="47"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6"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6" y="52"/>
                      <a:pt x="34" y="45"/>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31">
                <a:extLst>
                  <a:ext uri="{FF2B5EF4-FFF2-40B4-BE49-F238E27FC236}">
                    <a16:creationId xmlns:a16="http://schemas.microsoft.com/office/drawing/2014/main" id="{1AF56BE7-4014-4237-8624-D08E42A5C214}"/>
                  </a:ext>
                </a:extLst>
              </p:cNvPr>
              <p:cNvSpPr>
                <a:spLocks/>
              </p:cNvSpPr>
              <p:nvPr/>
            </p:nvSpPr>
            <p:spPr bwMode="auto">
              <a:xfrm>
                <a:off x="3940" y="3550"/>
                <a:ext cx="44" cy="72"/>
              </a:xfrm>
              <a:custGeom>
                <a:avLst/>
                <a:gdLst>
                  <a:gd name="T0" fmla="*/ 32 w 32"/>
                  <a:gd name="T1" fmla="*/ 35 h 52"/>
                  <a:gd name="T2" fmla="*/ 32 w 32"/>
                  <a:gd name="T3" fmla="*/ 17 h 52"/>
                  <a:gd name="T4" fmla="*/ 15 w 32"/>
                  <a:gd name="T5" fmla="*/ 0 h 52"/>
                  <a:gd name="T6" fmla="*/ 15 w 32"/>
                  <a:gd name="T7" fmla="*/ 0 h 52"/>
                  <a:gd name="T8" fmla="*/ 0 w 32"/>
                  <a:gd name="T9" fmla="*/ 17 h 52"/>
                  <a:gd name="T10" fmla="*/ 0 w 32"/>
                  <a:gd name="T11" fmla="*/ 35 h 52"/>
                  <a:gd name="T12" fmla="*/ 15 w 32"/>
                  <a:gd name="T13" fmla="*/ 52 h 52"/>
                  <a:gd name="T14" fmla="*/ 15 w 32"/>
                  <a:gd name="T15" fmla="*/ 52 h 52"/>
                  <a:gd name="T16" fmla="*/ 32 w 32"/>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2">
                    <a:moveTo>
                      <a:pt x="32" y="35"/>
                    </a:moveTo>
                    <a:cubicBezTo>
                      <a:pt x="32" y="17"/>
                      <a:pt x="32" y="17"/>
                      <a:pt x="32" y="17"/>
                    </a:cubicBezTo>
                    <a:cubicBezTo>
                      <a:pt x="32" y="8"/>
                      <a:pt x="25" y="0"/>
                      <a:pt x="15" y="0"/>
                    </a:cubicBezTo>
                    <a:cubicBezTo>
                      <a:pt x="15" y="0"/>
                      <a:pt x="15" y="0"/>
                      <a:pt x="15" y="0"/>
                    </a:cubicBezTo>
                    <a:cubicBezTo>
                      <a:pt x="7" y="0"/>
                      <a:pt x="0" y="8"/>
                      <a:pt x="0" y="17"/>
                    </a:cubicBezTo>
                    <a:cubicBezTo>
                      <a:pt x="0" y="35"/>
                      <a:pt x="0" y="35"/>
                      <a:pt x="0" y="35"/>
                    </a:cubicBezTo>
                    <a:cubicBezTo>
                      <a:pt x="0" y="45"/>
                      <a:pt x="7" y="52"/>
                      <a:pt x="15" y="52"/>
                    </a:cubicBezTo>
                    <a:cubicBezTo>
                      <a:pt x="15" y="52"/>
                      <a:pt x="15" y="52"/>
                      <a:pt x="15" y="52"/>
                    </a:cubicBezTo>
                    <a:cubicBezTo>
                      <a:pt x="25" y="52"/>
                      <a:pt x="32" y="45"/>
                      <a:pt x="32"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32">
                <a:extLst>
                  <a:ext uri="{FF2B5EF4-FFF2-40B4-BE49-F238E27FC236}">
                    <a16:creationId xmlns:a16="http://schemas.microsoft.com/office/drawing/2014/main" id="{905DA94E-090E-4E09-AC33-49C75920A334}"/>
                  </a:ext>
                </a:extLst>
              </p:cNvPr>
              <p:cNvSpPr>
                <a:spLocks/>
              </p:cNvSpPr>
              <p:nvPr/>
            </p:nvSpPr>
            <p:spPr bwMode="auto">
              <a:xfrm>
                <a:off x="4071" y="3550"/>
                <a:ext cx="46" cy="72"/>
              </a:xfrm>
              <a:custGeom>
                <a:avLst/>
                <a:gdLst>
                  <a:gd name="T0" fmla="*/ 34 w 34"/>
                  <a:gd name="T1" fmla="*/ 35 h 52"/>
                  <a:gd name="T2" fmla="*/ 34 w 34"/>
                  <a:gd name="T3" fmla="*/ 17 h 52"/>
                  <a:gd name="T4" fmla="*/ 17 w 34"/>
                  <a:gd name="T5" fmla="*/ 0 h 52"/>
                  <a:gd name="T6" fmla="*/ 17 w 34"/>
                  <a:gd name="T7" fmla="*/ 0 h 52"/>
                  <a:gd name="T8" fmla="*/ 0 w 34"/>
                  <a:gd name="T9" fmla="*/ 17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7"/>
                      <a:pt x="34" y="17"/>
                      <a:pt x="34" y="17"/>
                    </a:cubicBezTo>
                    <a:cubicBezTo>
                      <a:pt x="34" y="8"/>
                      <a:pt x="25" y="0"/>
                      <a:pt x="17" y="0"/>
                    </a:cubicBezTo>
                    <a:cubicBezTo>
                      <a:pt x="17" y="0"/>
                      <a:pt x="17" y="0"/>
                      <a:pt x="17" y="0"/>
                    </a:cubicBezTo>
                    <a:cubicBezTo>
                      <a:pt x="7" y="0"/>
                      <a:pt x="0" y="8"/>
                      <a:pt x="0" y="17"/>
                    </a:cubicBezTo>
                    <a:cubicBezTo>
                      <a:pt x="0" y="35"/>
                      <a:pt x="0" y="35"/>
                      <a:pt x="0" y="35"/>
                    </a:cubicBezTo>
                    <a:cubicBezTo>
                      <a:pt x="0" y="45"/>
                      <a:pt x="7" y="52"/>
                      <a:pt x="17" y="52"/>
                    </a:cubicBezTo>
                    <a:cubicBezTo>
                      <a:pt x="17" y="52"/>
                      <a:pt x="17" y="52"/>
                      <a:pt x="17" y="52"/>
                    </a:cubicBezTo>
                    <a:cubicBezTo>
                      <a:pt x="25" y="52"/>
                      <a:pt x="34" y="45"/>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33">
                <a:extLst>
                  <a:ext uri="{FF2B5EF4-FFF2-40B4-BE49-F238E27FC236}">
                    <a16:creationId xmlns:a16="http://schemas.microsoft.com/office/drawing/2014/main" id="{03C5A157-36EC-4D8A-B5D6-BEEB737EEEA5}"/>
                  </a:ext>
                </a:extLst>
              </p:cNvPr>
              <p:cNvSpPr>
                <a:spLocks/>
              </p:cNvSpPr>
              <p:nvPr/>
            </p:nvSpPr>
            <p:spPr bwMode="auto">
              <a:xfrm>
                <a:off x="385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34">
                <a:extLst>
                  <a:ext uri="{FF2B5EF4-FFF2-40B4-BE49-F238E27FC236}">
                    <a16:creationId xmlns:a16="http://schemas.microsoft.com/office/drawing/2014/main" id="{66DA49C3-284D-4065-B48A-2AE5D57B6F0D}"/>
                  </a:ext>
                </a:extLst>
              </p:cNvPr>
              <p:cNvSpPr>
                <a:spLocks/>
              </p:cNvSpPr>
              <p:nvPr/>
            </p:nvSpPr>
            <p:spPr bwMode="auto">
              <a:xfrm>
                <a:off x="3984"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35">
                <a:extLst>
                  <a:ext uri="{FF2B5EF4-FFF2-40B4-BE49-F238E27FC236}">
                    <a16:creationId xmlns:a16="http://schemas.microsoft.com/office/drawing/2014/main" id="{8362C396-BAA3-4DF7-B697-674F36269092}"/>
                  </a:ext>
                </a:extLst>
              </p:cNvPr>
              <p:cNvSpPr>
                <a:spLocks/>
              </p:cNvSpPr>
              <p:nvPr/>
            </p:nvSpPr>
            <p:spPr bwMode="auto">
              <a:xfrm>
                <a:off x="3764" y="3435"/>
                <a:ext cx="46" cy="71"/>
              </a:xfrm>
              <a:custGeom>
                <a:avLst/>
                <a:gdLst>
                  <a:gd name="T0" fmla="*/ 34 w 34"/>
                  <a:gd name="T1" fmla="*/ 35 h 52"/>
                  <a:gd name="T2" fmla="*/ 34 w 34"/>
                  <a:gd name="T3" fmla="*/ 16 h 52"/>
                  <a:gd name="T4" fmla="*/ 17 w 34"/>
                  <a:gd name="T5" fmla="*/ 0 h 52"/>
                  <a:gd name="T6" fmla="*/ 17 w 34"/>
                  <a:gd name="T7" fmla="*/ 0 h 52"/>
                  <a:gd name="T8" fmla="*/ 0 w 34"/>
                  <a:gd name="T9" fmla="*/ 16 h 52"/>
                  <a:gd name="T10" fmla="*/ 0 w 34"/>
                  <a:gd name="T11" fmla="*/ 35 h 52"/>
                  <a:gd name="T12" fmla="*/ 17 w 34"/>
                  <a:gd name="T13" fmla="*/ 52 h 52"/>
                  <a:gd name="T14" fmla="*/ 17 w 34"/>
                  <a:gd name="T15" fmla="*/ 52 h 52"/>
                  <a:gd name="T16" fmla="*/ 34 w 34"/>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34" y="35"/>
                    </a:moveTo>
                    <a:cubicBezTo>
                      <a:pt x="34" y="16"/>
                      <a:pt x="34" y="16"/>
                      <a:pt x="34" y="16"/>
                    </a:cubicBezTo>
                    <a:cubicBezTo>
                      <a:pt x="34" y="7"/>
                      <a:pt x="27" y="0"/>
                      <a:pt x="17" y="0"/>
                    </a:cubicBezTo>
                    <a:cubicBezTo>
                      <a:pt x="17" y="0"/>
                      <a:pt x="17" y="0"/>
                      <a:pt x="17" y="0"/>
                    </a:cubicBezTo>
                    <a:cubicBezTo>
                      <a:pt x="8" y="0"/>
                      <a:pt x="0" y="7"/>
                      <a:pt x="0" y="16"/>
                    </a:cubicBezTo>
                    <a:cubicBezTo>
                      <a:pt x="0" y="35"/>
                      <a:pt x="0" y="35"/>
                      <a:pt x="0" y="35"/>
                    </a:cubicBezTo>
                    <a:cubicBezTo>
                      <a:pt x="0" y="43"/>
                      <a:pt x="8" y="52"/>
                      <a:pt x="17" y="52"/>
                    </a:cubicBezTo>
                    <a:cubicBezTo>
                      <a:pt x="17" y="52"/>
                      <a:pt x="17" y="52"/>
                      <a:pt x="17" y="52"/>
                    </a:cubicBezTo>
                    <a:cubicBezTo>
                      <a:pt x="27" y="52"/>
                      <a:pt x="34" y="43"/>
                      <a:pt x="34"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36">
                <a:extLst>
                  <a:ext uri="{FF2B5EF4-FFF2-40B4-BE49-F238E27FC236}">
                    <a16:creationId xmlns:a16="http://schemas.microsoft.com/office/drawing/2014/main" id="{C07EA0A0-E7EA-44D7-8A0E-E4D7F30D91F7}"/>
                  </a:ext>
                </a:extLst>
              </p:cNvPr>
              <p:cNvSpPr>
                <a:spLocks/>
              </p:cNvSpPr>
              <p:nvPr/>
            </p:nvSpPr>
            <p:spPr bwMode="auto">
              <a:xfrm>
                <a:off x="3897"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37">
                <a:extLst>
                  <a:ext uri="{FF2B5EF4-FFF2-40B4-BE49-F238E27FC236}">
                    <a16:creationId xmlns:a16="http://schemas.microsoft.com/office/drawing/2014/main" id="{5273CE88-CE70-4C9E-A9B6-6024EE9A98D2}"/>
                  </a:ext>
                </a:extLst>
              </p:cNvPr>
              <p:cNvSpPr>
                <a:spLocks/>
              </p:cNvSpPr>
              <p:nvPr/>
            </p:nvSpPr>
            <p:spPr bwMode="auto">
              <a:xfrm>
                <a:off x="4028" y="3435"/>
                <a:ext cx="45" cy="71"/>
              </a:xfrm>
              <a:custGeom>
                <a:avLst/>
                <a:gdLst>
                  <a:gd name="T0" fmla="*/ 33 w 33"/>
                  <a:gd name="T1" fmla="*/ 35 h 52"/>
                  <a:gd name="T2" fmla="*/ 33 w 33"/>
                  <a:gd name="T3" fmla="*/ 16 h 52"/>
                  <a:gd name="T4" fmla="*/ 16 w 33"/>
                  <a:gd name="T5" fmla="*/ 0 h 52"/>
                  <a:gd name="T6" fmla="*/ 16 w 33"/>
                  <a:gd name="T7" fmla="*/ 0 h 52"/>
                  <a:gd name="T8" fmla="*/ 0 w 33"/>
                  <a:gd name="T9" fmla="*/ 16 h 52"/>
                  <a:gd name="T10" fmla="*/ 0 w 33"/>
                  <a:gd name="T11" fmla="*/ 35 h 52"/>
                  <a:gd name="T12" fmla="*/ 16 w 33"/>
                  <a:gd name="T13" fmla="*/ 52 h 52"/>
                  <a:gd name="T14" fmla="*/ 16 w 33"/>
                  <a:gd name="T15" fmla="*/ 52 h 52"/>
                  <a:gd name="T16" fmla="*/ 33 w 33"/>
                  <a:gd name="T1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2">
                    <a:moveTo>
                      <a:pt x="33" y="35"/>
                    </a:moveTo>
                    <a:cubicBezTo>
                      <a:pt x="33" y="16"/>
                      <a:pt x="33" y="16"/>
                      <a:pt x="33" y="16"/>
                    </a:cubicBezTo>
                    <a:cubicBezTo>
                      <a:pt x="33" y="7"/>
                      <a:pt x="25" y="0"/>
                      <a:pt x="16" y="0"/>
                    </a:cubicBezTo>
                    <a:cubicBezTo>
                      <a:pt x="16" y="0"/>
                      <a:pt x="16" y="0"/>
                      <a:pt x="16" y="0"/>
                    </a:cubicBezTo>
                    <a:cubicBezTo>
                      <a:pt x="7" y="0"/>
                      <a:pt x="0" y="7"/>
                      <a:pt x="0" y="16"/>
                    </a:cubicBezTo>
                    <a:cubicBezTo>
                      <a:pt x="0" y="35"/>
                      <a:pt x="0" y="35"/>
                      <a:pt x="0" y="35"/>
                    </a:cubicBezTo>
                    <a:cubicBezTo>
                      <a:pt x="0" y="43"/>
                      <a:pt x="7" y="52"/>
                      <a:pt x="16" y="52"/>
                    </a:cubicBezTo>
                    <a:cubicBezTo>
                      <a:pt x="16" y="52"/>
                      <a:pt x="16" y="52"/>
                      <a:pt x="16" y="52"/>
                    </a:cubicBezTo>
                    <a:cubicBezTo>
                      <a:pt x="25" y="52"/>
                      <a:pt x="33" y="43"/>
                      <a:pt x="33" y="35"/>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38">
                <a:extLst>
                  <a:ext uri="{FF2B5EF4-FFF2-40B4-BE49-F238E27FC236}">
                    <a16:creationId xmlns:a16="http://schemas.microsoft.com/office/drawing/2014/main" id="{DA14CC48-B0CA-45A6-8468-B8025B523D13}"/>
                  </a:ext>
                </a:extLst>
              </p:cNvPr>
              <p:cNvSpPr>
                <a:spLocks/>
              </p:cNvSpPr>
              <p:nvPr/>
            </p:nvSpPr>
            <p:spPr bwMode="auto">
              <a:xfrm>
                <a:off x="4117" y="3435"/>
                <a:ext cx="0" cy="68"/>
              </a:xfrm>
              <a:custGeom>
                <a:avLst/>
                <a:gdLst>
                  <a:gd name="T0" fmla="*/ 0 h 50"/>
                  <a:gd name="T1" fmla="*/ 50 h 50"/>
                </a:gdLst>
                <a:ahLst/>
                <a:cxnLst>
                  <a:cxn ang="0">
                    <a:pos x="0" y="T0"/>
                  </a:cxn>
                  <a:cxn ang="0">
                    <a:pos x="0" y="T1"/>
                  </a:cxn>
                </a:cxnLst>
                <a:rect l="0" t="0" r="r" b="b"/>
                <a:pathLst>
                  <a:path h="50">
                    <a:moveTo>
                      <a:pt x="0" y="0"/>
                    </a:moveTo>
                    <a:cubicBezTo>
                      <a:pt x="0" y="50"/>
                      <a:pt x="0" y="50"/>
                      <a:pt x="0" y="5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176" name="TextBox 175">
            <a:extLst>
              <a:ext uri="{FF2B5EF4-FFF2-40B4-BE49-F238E27FC236}">
                <a16:creationId xmlns:a16="http://schemas.microsoft.com/office/drawing/2014/main" id="{B11704EE-B0B3-481C-BE3B-E0BC7BC8C8B5}"/>
              </a:ext>
            </a:extLst>
          </p:cNvPr>
          <p:cNvSpPr txBox="1"/>
          <p:nvPr/>
        </p:nvSpPr>
        <p:spPr>
          <a:xfrm>
            <a:off x="3268430" y="3942611"/>
            <a:ext cx="1554480" cy="221599"/>
          </a:xfrm>
          <a:prstGeom prst="rect">
            <a:avLst/>
          </a:prstGeom>
          <a:noFill/>
        </p:spPr>
        <p:txBody>
          <a:bodyPr wrap="square" lIns="0" tIns="0" rIns="0" bIns="0" rtlCol="0" anchor="ctr" anchorCtr="1">
            <a:spAutoFit/>
          </a:bodyPr>
          <a:lstStyle/>
          <a:p>
            <a:pPr>
              <a:lnSpc>
                <a:spcPct val="90000"/>
              </a:lnSpc>
              <a:spcAft>
                <a:spcPts val="988"/>
              </a:spcAft>
              <a:buSzPct val="90000"/>
              <a:defRPr sz="2000" dirty="0" err="1" smtClean="0">
                <a:gradFill>
                  <a:gsLst>
                    <a:gs pos="2917">
                      <a:schemeClr val="tx1"/>
                    </a:gs>
                    <a:gs pos="30000">
                      <a:schemeClr val="tx1"/>
                    </a:gs>
                  </a:gsLst>
                  <a:lin ang="5400000" scaled="0"/>
                </a:gradFill>
              </a:defRPr>
            </a:pPr>
            <a:r>
              <a:rPr lang="en-US" sz="1600">
                <a:gradFill>
                  <a:gsLst>
                    <a:gs pos="40075">
                      <a:schemeClr val="accent2">
                        <a:lumMod val="50000"/>
                      </a:schemeClr>
                    </a:gs>
                    <a:gs pos="30000">
                      <a:schemeClr val="accent2">
                        <a:lumMod val="50000"/>
                      </a:schemeClr>
                    </a:gs>
                  </a:gsLst>
                  <a:lin ang="5400000" scaled="0"/>
                </a:gradFill>
              </a:rPr>
              <a:t>Experiments</a:t>
            </a:r>
          </a:p>
        </p:txBody>
      </p:sp>
      <p:sp>
        <p:nvSpPr>
          <p:cNvPr id="177" name="TextBox 176">
            <a:extLst>
              <a:ext uri="{FF2B5EF4-FFF2-40B4-BE49-F238E27FC236}">
                <a16:creationId xmlns:a16="http://schemas.microsoft.com/office/drawing/2014/main" id="{431706B8-700C-4F69-9679-F46AEEB2A8DB}"/>
              </a:ext>
            </a:extLst>
          </p:cNvPr>
          <p:cNvSpPr txBox="1"/>
          <p:nvPr/>
        </p:nvSpPr>
        <p:spPr>
          <a:xfrm>
            <a:off x="3299476" y="5752085"/>
            <a:ext cx="1828800" cy="221599"/>
          </a:xfrm>
          <a:prstGeom prst="rect">
            <a:avLst/>
          </a:prstGeom>
          <a:noFill/>
        </p:spPr>
        <p:txBody>
          <a:bodyPr wrap="square" lIns="0" tIns="0" rIns="0" bIns="0" rtlCol="0" anchor="ctr" anchorCtr="1">
            <a:spAutoFit/>
          </a:bodyPr>
          <a:lstStyle/>
          <a:p>
            <a:pPr>
              <a:lnSpc>
                <a:spcPct val="90000"/>
              </a:lnSpc>
              <a:spcAft>
                <a:spcPts val="988"/>
              </a:spcAft>
              <a:buSzPct val="90000"/>
              <a:defRPr sz="2000" dirty="0" err="1" smtClean="0">
                <a:gradFill>
                  <a:gsLst>
                    <a:gs pos="2917">
                      <a:schemeClr val="tx1"/>
                    </a:gs>
                    <a:gs pos="30000">
                      <a:schemeClr val="tx1"/>
                    </a:gs>
                  </a:gsLst>
                  <a:lin ang="5400000" scaled="0"/>
                </a:gradFill>
              </a:defRPr>
            </a:pPr>
            <a:r>
              <a:rPr lang="en-US" sz="1600">
                <a:gradFill>
                  <a:gsLst>
                    <a:gs pos="40075">
                      <a:schemeClr val="accent2">
                        <a:lumMod val="50000"/>
                      </a:schemeClr>
                    </a:gs>
                    <a:gs pos="30000">
                      <a:schemeClr val="accent2">
                        <a:lumMod val="50000"/>
                      </a:schemeClr>
                    </a:gs>
                  </a:gsLst>
                  <a:lin ang="5400000" scaled="0"/>
                </a:gradFill>
              </a:rPr>
              <a:t>Compute Target</a:t>
            </a:r>
          </a:p>
        </p:txBody>
      </p:sp>
      <p:grpSp>
        <p:nvGrpSpPr>
          <p:cNvPr id="178" name="Group 177">
            <a:extLst>
              <a:ext uri="{FF2B5EF4-FFF2-40B4-BE49-F238E27FC236}">
                <a16:creationId xmlns:a16="http://schemas.microsoft.com/office/drawing/2014/main" id="{1F6D6884-6DF6-4208-A646-B6729ABB599E}"/>
              </a:ext>
            </a:extLst>
          </p:cNvPr>
          <p:cNvGrpSpPr/>
          <p:nvPr/>
        </p:nvGrpSpPr>
        <p:grpSpPr>
          <a:xfrm>
            <a:off x="2807955" y="5642848"/>
            <a:ext cx="442565" cy="440739"/>
            <a:chOff x="7643146" y="2995601"/>
            <a:chExt cx="270958" cy="269839"/>
          </a:xfrm>
        </p:grpSpPr>
        <p:sp>
          <p:nvSpPr>
            <p:cNvPr id="179" name="Freeform 78">
              <a:extLst>
                <a:ext uri="{FF2B5EF4-FFF2-40B4-BE49-F238E27FC236}">
                  <a16:creationId xmlns:a16="http://schemas.microsoft.com/office/drawing/2014/main" id="{C971FAC7-C4F0-42FE-8409-3F0447467686}"/>
                </a:ext>
              </a:extLst>
            </p:cNvPr>
            <p:cNvSpPr>
              <a:spLocks/>
            </p:cNvSpPr>
            <p:nvPr/>
          </p:nvSpPr>
          <p:spPr bwMode="auto">
            <a:xfrm>
              <a:off x="7676736" y="3031430"/>
              <a:ext cx="201539" cy="200420"/>
            </a:xfrm>
            <a:custGeom>
              <a:avLst/>
              <a:gdLst>
                <a:gd name="T0" fmla="*/ 75 w 83"/>
                <a:gd name="T1" fmla="*/ 83 h 83"/>
                <a:gd name="T2" fmla="*/ 8 w 83"/>
                <a:gd name="T3" fmla="*/ 83 h 83"/>
                <a:gd name="T4" fmla="*/ 0 w 83"/>
                <a:gd name="T5" fmla="*/ 75 h 83"/>
                <a:gd name="T6" fmla="*/ 0 w 83"/>
                <a:gd name="T7" fmla="*/ 8 h 83"/>
                <a:gd name="T8" fmla="*/ 8 w 83"/>
                <a:gd name="T9" fmla="*/ 0 h 83"/>
                <a:gd name="T10" fmla="*/ 75 w 83"/>
                <a:gd name="T11" fmla="*/ 0 h 83"/>
                <a:gd name="T12" fmla="*/ 83 w 83"/>
                <a:gd name="T13" fmla="*/ 8 h 83"/>
                <a:gd name="T14" fmla="*/ 83 w 83"/>
                <a:gd name="T15" fmla="*/ 75 h 83"/>
                <a:gd name="T16" fmla="*/ 75 w 83"/>
                <a:gd name="T17"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3">
                  <a:moveTo>
                    <a:pt x="75" y="83"/>
                  </a:moveTo>
                  <a:cubicBezTo>
                    <a:pt x="8" y="83"/>
                    <a:pt x="8" y="83"/>
                    <a:pt x="8" y="83"/>
                  </a:cubicBezTo>
                  <a:cubicBezTo>
                    <a:pt x="4" y="83"/>
                    <a:pt x="0" y="79"/>
                    <a:pt x="0" y="75"/>
                  </a:cubicBezTo>
                  <a:cubicBezTo>
                    <a:pt x="0" y="8"/>
                    <a:pt x="0" y="8"/>
                    <a:pt x="0" y="8"/>
                  </a:cubicBezTo>
                  <a:cubicBezTo>
                    <a:pt x="0" y="3"/>
                    <a:pt x="4" y="0"/>
                    <a:pt x="8" y="0"/>
                  </a:cubicBezTo>
                  <a:cubicBezTo>
                    <a:pt x="75" y="0"/>
                    <a:pt x="75" y="0"/>
                    <a:pt x="75" y="0"/>
                  </a:cubicBezTo>
                  <a:cubicBezTo>
                    <a:pt x="80" y="0"/>
                    <a:pt x="83" y="3"/>
                    <a:pt x="83" y="8"/>
                  </a:cubicBezTo>
                  <a:cubicBezTo>
                    <a:pt x="83" y="75"/>
                    <a:pt x="83" y="75"/>
                    <a:pt x="83" y="75"/>
                  </a:cubicBezTo>
                  <a:cubicBezTo>
                    <a:pt x="83" y="79"/>
                    <a:pt x="80" y="83"/>
                    <a:pt x="75" y="83"/>
                  </a:cubicBezTo>
                  <a:close/>
                </a:path>
              </a:pathLst>
            </a:cu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80" name="Line 79">
              <a:extLst>
                <a:ext uri="{FF2B5EF4-FFF2-40B4-BE49-F238E27FC236}">
                  <a16:creationId xmlns:a16="http://schemas.microsoft.com/office/drawing/2014/main" id="{95BDAECF-851B-4FAC-BB2D-4896A8543175}"/>
                </a:ext>
              </a:extLst>
            </p:cNvPr>
            <p:cNvSpPr>
              <a:spLocks noChangeShapeType="1"/>
            </p:cNvSpPr>
            <p:nvPr/>
          </p:nvSpPr>
          <p:spPr bwMode="auto">
            <a:xfrm>
              <a:off x="7709206" y="2995601"/>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81" name="Line 80">
              <a:extLst>
                <a:ext uri="{FF2B5EF4-FFF2-40B4-BE49-F238E27FC236}">
                  <a16:creationId xmlns:a16="http://schemas.microsoft.com/office/drawing/2014/main" id="{88C14C6F-F42D-483B-BFB2-3CED28B55326}"/>
                </a:ext>
              </a:extLst>
            </p:cNvPr>
            <p:cNvSpPr>
              <a:spLocks noChangeShapeType="1"/>
            </p:cNvSpPr>
            <p:nvPr/>
          </p:nvSpPr>
          <p:spPr bwMode="auto">
            <a:xfrm>
              <a:off x="7742796" y="2995601"/>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82" name="Line 81">
              <a:extLst>
                <a:ext uri="{FF2B5EF4-FFF2-40B4-BE49-F238E27FC236}">
                  <a16:creationId xmlns:a16="http://schemas.microsoft.com/office/drawing/2014/main" id="{DF5051E9-D3B1-4E50-9A06-AE86F6409BB5}"/>
                </a:ext>
              </a:extLst>
            </p:cNvPr>
            <p:cNvSpPr>
              <a:spLocks noChangeShapeType="1"/>
            </p:cNvSpPr>
            <p:nvPr/>
          </p:nvSpPr>
          <p:spPr bwMode="auto">
            <a:xfrm>
              <a:off x="7778625" y="2995601"/>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83" name="Line 82">
              <a:extLst>
                <a:ext uri="{FF2B5EF4-FFF2-40B4-BE49-F238E27FC236}">
                  <a16:creationId xmlns:a16="http://schemas.microsoft.com/office/drawing/2014/main" id="{F4C2F34B-E37F-42DF-904F-CA522D83C7EF}"/>
                </a:ext>
              </a:extLst>
            </p:cNvPr>
            <p:cNvSpPr>
              <a:spLocks noChangeShapeType="1"/>
            </p:cNvSpPr>
            <p:nvPr/>
          </p:nvSpPr>
          <p:spPr bwMode="auto">
            <a:xfrm>
              <a:off x="7812215" y="2995601"/>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84" name="Line 83">
              <a:extLst>
                <a:ext uri="{FF2B5EF4-FFF2-40B4-BE49-F238E27FC236}">
                  <a16:creationId xmlns:a16="http://schemas.microsoft.com/office/drawing/2014/main" id="{287BF2C2-FE0F-4901-9699-9B99D4E19D2F}"/>
                </a:ext>
              </a:extLst>
            </p:cNvPr>
            <p:cNvSpPr>
              <a:spLocks noChangeShapeType="1"/>
            </p:cNvSpPr>
            <p:nvPr/>
          </p:nvSpPr>
          <p:spPr bwMode="auto">
            <a:xfrm>
              <a:off x="7846924" y="2995601"/>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85" name="Line 84">
              <a:extLst>
                <a:ext uri="{FF2B5EF4-FFF2-40B4-BE49-F238E27FC236}">
                  <a16:creationId xmlns:a16="http://schemas.microsoft.com/office/drawing/2014/main" id="{CA90E787-864F-4074-8A57-8C19D1B0CD11}"/>
                </a:ext>
              </a:extLst>
            </p:cNvPr>
            <p:cNvSpPr>
              <a:spLocks noChangeShapeType="1"/>
            </p:cNvSpPr>
            <p:nvPr/>
          </p:nvSpPr>
          <p:spPr bwMode="auto">
            <a:xfrm flipH="1">
              <a:off x="7882753" y="3060542"/>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86" name="Line 85">
              <a:extLst>
                <a:ext uri="{FF2B5EF4-FFF2-40B4-BE49-F238E27FC236}">
                  <a16:creationId xmlns:a16="http://schemas.microsoft.com/office/drawing/2014/main" id="{16964AF9-EA87-4986-B451-2247FDAFD50B}"/>
                </a:ext>
              </a:extLst>
            </p:cNvPr>
            <p:cNvSpPr>
              <a:spLocks noChangeShapeType="1"/>
            </p:cNvSpPr>
            <p:nvPr/>
          </p:nvSpPr>
          <p:spPr bwMode="auto">
            <a:xfrm flipH="1">
              <a:off x="7882753" y="3096371"/>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87" name="Line 86">
              <a:extLst>
                <a:ext uri="{FF2B5EF4-FFF2-40B4-BE49-F238E27FC236}">
                  <a16:creationId xmlns:a16="http://schemas.microsoft.com/office/drawing/2014/main" id="{34D6B450-10C8-4986-9618-564F870104DE}"/>
                </a:ext>
              </a:extLst>
            </p:cNvPr>
            <p:cNvSpPr>
              <a:spLocks noChangeShapeType="1"/>
            </p:cNvSpPr>
            <p:nvPr/>
          </p:nvSpPr>
          <p:spPr bwMode="auto">
            <a:xfrm flipH="1">
              <a:off x="7882753" y="3129961"/>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88" name="Line 87">
              <a:extLst>
                <a:ext uri="{FF2B5EF4-FFF2-40B4-BE49-F238E27FC236}">
                  <a16:creationId xmlns:a16="http://schemas.microsoft.com/office/drawing/2014/main" id="{0971E6E8-F571-4A94-95DB-064DD95B9ACF}"/>
                </a:ext>
              </a:extLst>
            </p:cNvPr>
            <p:cNvSpPr>
              <a:spLocks noChangeShapeType="1"/>
            </p:cNvSpPr>
            <p:nvPr/>
          </p:nvSpPr>
          <p:spPr bwMode="auto">
            <a:xfrm flipH="1">
              <a:off x="7882753" y="3164670"/>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89" name="Line 88">
              <a:extLst>
                <a:ext uri="{FF2B5EF4-FFF2-40B4-BE49-F238E27FC236}">
                  <a16:creationId xmlns:a16="http://schemas.microsoft.com/office/drawing/2014/main" id="{2A84845D-11F6-4D5B-80BD-14428DA27F95}"/>
                </a:ext>
              </a:extLst>
            </p:cNvPr>
            <p:cNvSpPr>
              <a:spLocks noChangeShapeType="1"/>
            </p:cNvSpPr>
            <p:nvPr/>
          </p:nvSpPr>
          <p:spPr bwMode="auto">
            <a:xfrm flipH="1">
              <a:off x="7882753" y="3200500"/>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90" name="Line 89">
              <a:extLst>
                <a:ext uri="{FF2B5EF4-FFF2-40B4-BE49-F238E27FC236}">
                  <a16:creationId xmlns:a16="http://schemas.microsoft.com/office/drawing/2014/main" id="{A3C60E22-D29A-447D-BC25-F36A3562ED0D}"/>
                </a:ext>
              </a:extLst>
            </p:cNvPr>
            <p:cNvSpPr>
              <a:spLocks noChangeShapeType="1"/>
            </p:cNvSpPr>
            <p:nvPr/>
          </p:nvSpPr>
          <p:spPr bwMode="auto">
            <a:xfrm flipH="1">
              <a:off x="7643146" y="3060542"/>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91" name="Line 90">
              <a:extLst>
                <a:ext uri="{FF2B5EF4-FFF2-40B4-BE49-F238E27FC236}">
                  <a16:creationId xmlns:a16="http://schemas.microsoft.com/office/drawing/2014/main" id="{F3F12813-363F-4438-AB14-7124219B4D3C}"/>
                </a:ext>
              </a:extLst>
            </p:cNvPr>
            <p:cNvSpPr>
              <a:spLocks noChangeShapeType="1"/>
            </p:cNvSpPr>
            <p:nvPr/>
          </p:nvSpPr>
          <p:spPr bwMode="auto">
            <a:xfrm flipH="1">
              <a:off x="7643146" y="3096371"/>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92" name="Line 91">
              <a:extLst>
                <a:ext uri="{FF2B5EF4-FFF2-40B4-BE49-F238E27FC236}">
                  <a16:creationId xmlns:a16="http://schemas.microsoft.com/office/drawing/2014/main" id="{21732EB1-2EA5-445E-A40C-9F97CA17393B}"/>
                </a:ext>
              </a:extLst>
            </p:cNvPr>
            <p:cNvSpPr>
              <a:spLocks noChangeShapeType="1"/>
            </p:cNvSpPr>
            <p:nvPr/>
          </p:nvSpPr>
          <p:spPr bwMode="auto">
            <a:xfrm flipH="1">
              <a:off x="7643146" y="3129961"/>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93" name="Line 92">
              <a:extLst>
                <a:ext uri="{FF2B5EF4-FFF2-40B4-BE49-F238E27FC236}">
                  <a16:creationId xmlns:a16="http://schemas.microsoft.com/office/drawing/2014/main" id="{3A5E5598-A0C5-46A0-852C-4D490271021A}"/>
                </a:ext>
              </a:extLst>
            </p:cNvPr>
            <p:cNvSpPr>
              <a:spLocks noChangeShapeType="1"/>
            </p:cNvSpPr>
            <p:nvPr/>
          </p:nvSpPr>
          <p:spPr bwMode="auto">
            <a:xfrm flipH="1">
              <a:off x="7643146" y="3164670"/>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94" name="Line 93">
              <a:extLst>
                <a:ext uri="{FF2B5EF4-FFF2-40B4-BE49-F238E27FC236}">
                  <a16:creationId xmlns:a16="http://schemas.microsoft.com/office/drawing/2014/main" id="{7CF3BC0F-E12B-477A-B372-03D908EDBC5C}"/>
                </a:ext>
              </a:extLst>
            </p:cNvPr>
            <p:cNvSpPr>
              <a:spLocks noChangeShapeType="1"/>
            </p:cNvSpPr>
            <p:nvPr/>
          </p:nvSpPr>
          <p:spPr bwMode="auto">
            <a:xfrm flipH="1">
              <a:off x="7643146" y="3200500"/>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95" name="Line 94">
              <a:extLst>
                <a:ext uri="{FF2B5EF4-FFF2-40B4-BE49-F238E27FC236}">
                  <a16:creationId xmlns:a16="http://schemas.microsoft.com/office/drawing/2014/main" id="{25D497E1-BDC7-44B2-93BD-2CF6ED9F43AE}"/>
                </a:ext>
              </a:extLst>
            </p:cNvPr>
            <p:cNvSpPr>
              <a:spLocks noChangeShapeType="1"/>
            </p:cNvSpPr>
            <p:nvPr/>
          </p:nvSpPr>
          <p:spPr bwMode="auto">
            <a:xfrm>
              <a:off x="7709206" y="3234089"/>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96" name="Line 95">
              <a:extLst>
                <a:ext uri="{FF2B5EF4-FFF2-40B4-BE49-F238E27FC236}">
                  <a16:creationId xmlns:a16="http://schemas.microsoft.com/office/drawing/2014/main" id="{72FEB8FC-1975-4852-96AA-2B8EB365C2A9}"/>
                </a:ext>
              </a:extLst>
            </p:cNvPr>
            <p:cNvSpPr>
              <a:spLocks noChangeShapeType="1"/>
            </p:cNvSpPr>
            <p:nvPr/>
          </p:nvSpPr>
          <p:spPr bwMode="auto">
            <a:xfrm>
              <a:off x="7742796" y="3234089"/>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97" name="Line 96">
              <a:extLst>
                <a:ext uri="{FF2B5EF4-FFF2-40B4-BE49-F238E27FC236}">
                  <a16:creationId xmlns:a16="http://schemas.microsoft.com/office/drawing/2014/main" id="{B72E478B-F095-4F90-B0D9-50225E362855}"/>
                </a:ext>
              </a:extLst>
            </p:cNvPr>
            <p:cNvSpPr>
              <a:spLocks noChangeShapeType="1"/>
            </p:cNvSpPr>
            <p:nvPr/>
          </p:nvSpPr>
          <p:spPr bwMode="auto">
            <a:xfrm>
              <a:off x="7778625" y="3234089"/>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98" name="Line 97">
              <a:extLst>
                <a:ext uri="{FF2B5EF4-FFF2-40B4-BE49-F238E27FC236}">
                  <a16:creationId xmlns:a16="http://schemas.microsoft.com/office/drawing/2014/main" id="{4DBE430A-80EB-4433-A049-EE978BB9A123}"/>
                </a:ext>
              </a:extLst>
            </p:cNvPr>
            <p:cNvSpPr>
              <a:spLocks noChangeShapeType="1"/>
            </p:cNvSpPr>
            <p:nvPr/>
          </p:nvSpPr>
          <p:spPr bwMode="auto">
            <a:xfrm>
              <a:off x="7812215" y="3234089"/>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99" name="Line 98">
              <a:extLst>
                <a:ext uri="{FF2B5EF4-FFF2-40B4-BE49-F238E27FC236}">
                  <a16:creationId xmlns:a16="http://schemas.microsoft.com/office/drawing/2014/main" id="{81299979-E143-4BA2-916C-CD1A4F195612}"/>
                </a:ext>
              </a:extLst>
            </p:cNvPr>
            <p:cNvSpPr>
              <a:spLocks noChangeShapeType="1"/>
            </p:cNvSpPr>
            <p:nvPr/>
          </p:nvSpPr>
          <p:spPr bwMode="auto">
            <a:xfrm>
              <a:off x="7846924" y="3234089"/>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grpSp>
    </p:spTree>
    <p:extLst>
      <p:ext uri="{BB962C8B-B14F-4D97-AF65-F5344CB8AC3E}">
        <p14:creationId xmlns:p14="http://schemas.microsoft.com/office/powerpoint/2010/main" val="262063833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7DD7-AE70-41FF-AB4C-E91177398815}"/>
              </a:ext>
            </a:extLst>
          </p:cNvPr>
          <p:cNvSpPr>
            <a:spLocks noGrp="1"/>
          </p:cNvSpPr>
          <p:nvPr>
            <p:ph type="title"/>
          </p:nvPr>
        </p:nvSpPr>
        <p:spPr/>
        <p:txBody>
          <a:bodyPr/>
          <a:lstStyle/>
          <a:p>
            <a:r>
              <a:rPr lang="en-US"/>
              <a:t>Azure ML service Artifact</a:t>
            </a:r>
          </a:p>
        </p:txBody>
      </p:sp>
      <p:sp>
        <p:nvSpPr>
          <p:cNvPr id="4" name="Text Placeholder 3">
            <a:extLst>
              <a:ext uri="{FF2B5EF4-FFF2-40B4-BE49-F238E27FC236}">
                <a16:creationId xmlns:a16="http://schemas.microsoft.com/office/drawing/2014/main" id="{9335401E-F6CF-44C8-9E78-9AB089556EBC}"/>
              </a:ext>
            </a:extLst>
          </p:cNvPr>
          <p:cNvSpPr>
            <a:spLocks noGrp="1"/>
          </p:cNvSpPr>
          <p:nvPr>
            <p:ph type="body" sz="quarter" idx="12"/>
          </p:nvPr>
        </p:nvSpPr>
        <p:spPr/>
        <p:txBody>
          <a:bodyPr/>
          <a:lstStyle/>
          <a:p>
            <a:r>
              <a:rPr lang="en-US"/>
              <a:t>Workspace</a:t>
            </a:r>
          </a:p>
        </p:txBody>
      </p:sp>
      <p:sp>
        <p:nvSpPr>
          <p:cNvPr id="3" name="Rectangle 2">
            <a:extLst>
              <a:ext uri="{FF2B5EF4-FFF2-40B4-BE49-F238E27FC236}">
                <a16:creationId xmlns:a16="http://schemas.microsoft.com/office/drawing/2014/main" id="{89E03535-7CF7-4364-8C90-697F8130DF48}"/>
              </a:ext>
            </a:extLst>
          </p:cNvPr>
          <p:cNvSpPr/>
          <p:nvPr/>
        </p:nvSpPr>
        <p:spPr>
          <a:xfrm>
            <a:off x="426423" y="1718222"/>
            <a:ext cx="9385311" cy="3992888"/>
          </a:xfrm>
          <a:prstGeom prst="rect">
            <a:avLst/>
          </a:prstGeom>
        </p:spPr>
        <p:txBody>
          <a:bodyPr wrap="square">
            <a:spAutoFit/>
          </a:bodyPr>
          <a:lstStyle/>
          <a:p>
            <a:pPr>
              <a:lnSpc>
                <a:spcPct val="90000"/>
              </a:lnSpc>
              <a:spcAft>
                <a:spcPts val="988"/>
              </a:spcAft>
              <a:buSzPct val="90000"/>
            </a:pPr>
            <a:r>
              <a:rPr lang="en-US" sz="1600">
                <a:solidFill>
                  <a:srgbClr val="000000"/>
                </a:solidFill>
              </a:rPr>
              <a:t>The workspace is the </a:t>
            </a:r>
            <a:r>
              <a:rPr lang="en-US" sz="1600" b="1">
                <a:solidFill>
                  <a:srgbClr val="000000"/>
                </a:solidFill>
              </a:rPr>
              <a:t>top-level resource </a:t>
            </a:r>
            <a:r>
              <a:rPr lang="en-US" sz="1600">
                <a:solidFill>
                  <a:srgbClr val="000000"/>
                </a:solidFill>
              </a:rPr>
              <a:t>for the Azure Machine Learning service. It provides a centralized place to work with all the artifacts you create when using Azure Machine Learning service.</a:t>
            </a:r>
          </a:p>
          <a:p>
            <a:pPr>
              <a:lnSpc>
                <a:spcPct val="90000"/>
              </a:lnSpc>
              <a:spcAft>
                <a:spcPts val="988"/>
              </a:spcAft>
              <a:buSzPct val="90000"/>
            </a:pPr>
            <a:r>
              <a:rPr lang="en-US" sz="1600">
                <a:solidFill>
                  <a:srgbClr val="000000"/>
                </a:solidFill>
              </a:rPr>
              <a:t>The workspace keeps a list of compute targets that can be used to train your model. It also keeps a history of the training runs, including logs, metrics, output, and a snapshot of your scripts. </a:t>
            </a:r>
          </a:p>
          <a:p>
            <a:pPr>
              <a:lnSpc>
                <a:spcPct val="90000"/>
              </a:lnSpc>
              <a:spcAft>
                <a:spcPts val="988"/>
              </a:spcAft>
              <a:buSzPct val="90000"/>
            </a:pPr>
            <a:r>
              <a:rPr lang="en-US" sz="1600">
                <a:solidFill>
                  <a:srgbClr val="000000"/>
                </a:solidFill>
              </a:rPr>
              <a:t>Models are registered with the workspace.</a:t>
            </a:r>
          </a:p>
          <a:p>
            <a:pPr>
              <a:lnSpc>
                <a:spcPct val="90000"/>
              </a:lnSpc>
              <a:spcAft>
                <a:spcPts val="988"/>
              </a:spcAft>
              <a:buSzPct val="90000"/>
            </a:pPr>
            <a:r>
              <a:rPr lang="en-US" sz="1600">
                <a:solidFill>
                  <a:srgbClr val="000000"/>
                </a:solidFill>
              </a:rPr>
              <a:t>You can create multiple workspaces, and each workspace can be shared by multiple people. </a:t>
            </a:r>
          </a:p>
          <a:p>
            <a:pPr>
              <a:lnSpc>
                <a:spcPct val="90000"/>
              </a:lnSpc>
              <a:spcAft>
                <a:spcPts val="988"/>
              </a:spcAft>
              <a:buSzPct val="90000"/>
            </a:pPr>
            <a:r>
              <a:rPr lang="en-US" sz="1600">
                <a:solidFill>
                  <a:srgbClr val="000000"/>
                </a:solidFill>
              </a:rPr>
              <a:t>When you create a new workspace, it automatically creates these Azure resources:</a:t>
            </a:r>
          </a:p>
          <a:p>
            <a:pPr marL="365760" lvl="1">
              <a:spcAft>
                <a:spcPts val="600"/>
              </a:spcAft>
            </a:pPr>
            <a:r>
              <a:rPr lang="en-US" sz="1600">
                <a:solidFill>
                  <a:srgbClr val="000000"/>
                </a:solidFill>
                <a:cs typeface="Segoe UI Semilight" panose="020B0402040204020203" pitchFamily="34" charset="0"/>
                <a:hlinkClick r:id="rId2"/>
              </a:rPr>
              <a:t>Azure Container Registry</a:t>
            </a:r>
            <a:r>
              <a:rPr lang="en-US" sz="1600">
                <a:solidFill>
                  <a:srgbClr val="000000"/>
                </a:solidFill>
                <a:cs typeface="Segoe UI Semilight" panose="020B0402040204020203" pitchFamily="34" charset="0"/>
              </a:rPr>
              <a:t> - Registers docker containers that are used during training and when deploying a model.</a:t>
            </a:r>
          </a:p>
          <a:p>
            <a:pPr marL="365760" lvl="1">
              <a:spcAft>
                <a:spcPts val="600"/>
              </a:spcAft>
            </a:pPr>
            <a:r>
              <a:rPr lang="en-US" sz="1600">
                <a:solidFill>
                  <a:srgbClr val="000000"/>
                </a:solidFill>
                <a:cs typeface="Segoe UI Semilight" panose="020B0402040204020203" pitchFamily="34" charset="0"/>
                <a:hlinkClick r:id="rId3"/>
              </a:rPr>
              <a:t>Azure Storage</a:t>
            </a:r>
            <a:r>
              <a:rPr lang="en-US" sz="1600">
                <a:solidFill>
                  <a:srgbClr val="000000"/>
                </a:solidFill>
                <a:cs typeface="Segoe UI Semilight" panose="020B0402040204020203" pitchFamily="34" charset="0"/>
              </a:rPr>
              <a:t> - Used as the default datastore for the workspace.</a:t>
            </a:r>
          </a:p>
          <a:p>
            <a:pPr marL="365760" lvl="1">
              <a:spcAft>
                <a:spcPts val="600"/>
              </a:spcAft>
            </a:pPr>
            <a:r>
              <a:rPr lang="en-US" sz="1600">
                <a:solidFill>
                  <a:srgbClr val="000000"/>
                </a:solidFill>
                <a:cs typeface="Segoe UI Semilight" panose="020B0402040204020203" pitchFamily="34" charset="0"/>
                <a:hlinkClick r:id="rId4"/>
              </a:rPr>
              <a:t>Azure Application Insights</a:t>
            </a:r>
            <a:r>
              <a:rPr lang="en-US" sz="1600">
                <a:solidFill>
                  <a:srgbClr val="000000"/>
                </a:solidFill>
                <a:cs typeface="Segoe UI Semilight" panose="020B0402040204020203" pitchFamily="34" charset="0"/>
              </a:rPr>
              <a:t> - Stores monitoring information about your models.</a:t>
            </a:r>
          </a:p>
          <a:p>
            <a:pPr marL="365760" lvl="1">
              <a:spcAft>
                <a:spcPts val="600"/>
              </a:spcAft>
            </a:pPr>
            <a:r>
              <a:rPr lang="en-US" sz="1600">
                <a:solidFill>
                  <a:srgbClr val="000000"/>
                </a:solidFill>
                <a:cs typeface="Segoe UI Semilight" panose="020B0402040204020203" pitchFamily="34" charset="0"/>
                <a:hlinkClick r:id="rId5"/>
              </a:rPr>
              <a:t>Azure Key Vault</a:t>
            </a:r>
            <a:r>
              <a:rPr lang="en-US" sz="1600">
                <a:solidFill>
                  <a:srgbClr val="000000"/>
                </a:solidFill>
                <a:cs typeface="Segoe UI Semilight" panose="020B0402040204020203" pitchFamily="34" charset="0"/>
              </a:rPr>
              <a:t> - Stores secrets used by compute targets and other sensitive information needed by the workspace.</a:t>
            </a:r>
            <a:endParaRPr lang="en-US" sz="1600" b="0" i="0">
              <a:solidFill>
                <a:srgbClr val="000000"/>
              </a:solidFill>
              <a:effectLst/>
              <a:cs typeface="Segoe UI Semilight" panose="020B0402040204020203" pitchFamily="34" charset="0"/>
            </a:endParaRPr>
          </a:p>
        </p:txBody>
      </p:sp>
      <p:grpSp>
        <p:nvGrpSpPr>
          <p:cNvPr id="14" name="Group 13">
            <a:extLst>
              <a:ext uri="{FF2B5EF4-FFF2-40B4-BE49-F238E27FC236}">
                <a16:creationId xmlns:a16="http://schemas.microsoft.com/office/drawing/2014/main" id="{92367530-783F-4DB0-91E9-E01FBB97901B}"/>
              </a:ext>
            </a:extLst>
          </p:cNvPr>
          <p:cNvGrpSpPr/>
          <p:nvPr/>
        </p:nvGrpSpPr>
        <p:grpSpPr>
          <a:xfrm>
            <a:off x="10974635" y="320182"/>
            <a:ext cx="877637" cy="722760"/>
            <a:chOff x="10170589" y="2944568"/>
            <a:chExt cx="1749777" cy="1440993"/>
          </a:xfrm>
        </p:grpSpPr>
        <p:sp>
          <p:nvSpPr>
            <p:cNvPr id="7" name="Freeform: Shape 6">
              <a:extLst>
                <a:ext uri="{FF2B5EF4-FFF2-40B4-BE49-F238E27FC236}">
                  <a16:creationId xmlns:a16="http://schemas.microsoft.com/office/drawing/2014/main" id="{C2238808-2546-4555-9ABC-5FCC8265BD65}"/>
                </a:ext>
              </a:extLst>
            </p:cNvPr>
            <p:cNvSpPr/>
            <p:nvPr/>
          </p:nvSpPr>
          <p:spPr>
            <a:xfrm>
              <a:off x="10170589" y="2944568"/>
              <a:ext cx="1543921" cy="1440993"/>
            </a:xfrm>
            <a:custGeom>
              <a:avLst/>
              <a:gdLst>
                <a:gd name="connsiteX0" fmla="*/ 1469998 w 1543920"/>
                <a:gd name="connsiteY0" fmla="*/ 374302 h 1440992"/>
                <a:gd name="connsiteX1" fmla="*/ 1469998 w 1543920"/>
                <a:gd name="connsiteY1" fmla="*/ 252378 h 1440992"/>
                <a:gd name="connsiteX2" fmla="*/ 714226 w 1543920"/>
                <a:gd name="connsiteY2" fmla="*/ 252378 h 1440992"/>
                <a:gd name="connsiteX3" fmla="*/ 541094 w 1543920"/>
                <a:gd name="connsiteY3" fmla="*/ 77196 h 1440992"/>
                <a:gd name="connsiteX4" fmla="*/ 77196 w 1543920"/>
                <a:gd name="connsiteY4" fmla="*/ 77196 h 1440992"/>
                <a:gd name="connsiteX5" fmla="*/ 77196 w 1543920"/>
                <a:gd name="connsiteY5" fmla="*/ 1361053 h 1440992"/>
                <a:gd name="connsiteX6" fmla="*/ 156681 w 1543920"/>
                <a:gd name="connsiteY6" fmla="*/ 1427565 h 1440992"/>
                <a:gd name="connsiteX7" fmla="*/ 1456936 w 1543920"/>
                <a:gd name="connsiteY7" fmla="*/ 1427565 h 1440992"/>
                <a:gd name="connsiteX8" fmla="*/ 1523366 w 1543920"/>
                <a:gd name="connsiteY8" fmla="*/ 1361053 h 1440992"/>
                <a:gd name="connsiteX9" fmla="*/ 1523366 w 1543920"/>
                <a:gd name="connsiteY9" fmla="*/ 374302 h 1440992"/>
                <a:gd name="connsiteX10" fmla="*/ 1469998 w 1543920"/>
                <a:gd name="connsiteY10" fmla="*/ 374302 h 1440992"/>
                <a:gd name="connsiteX11" fmla="*/ 1469998 w 1543920"/>
                <a:gd name="connsiteY11" fmla="*/ 374302 h 144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3920" h="1440992">
                  <a:moveTo>
                    <a:pt x="1469998" y="374302"/>
                  </a:moveTo>
                  <a:cubicBezTo>
                    <a:pt x="1469998" y="252378"/>
                    <a:pt x="1469998" y="252378"/>
                    <a:pt x="1469998" y="252378"/>
                  </a:cubicBezTo>
                  <a:cubicBezTo>
                    <a:pt x="714226" y="252378"/>
                    <a:pt x="714226" y="252378"/>
                    <a:pt x="714226" y="252378"/>
                  </a:cubicBezTo>
                  <a:cubicBezTo>
                    <a:pt x="541094" y="77196"/>
                    <a:pt x="541094" y="77196"/>
                    <a:pt x="541094" y="77196"/>
                  </a:cubicBezTo>
                  <a:cubicBezTo>
                    <a:pt x="77196" y="77196"/>
                    <a:pt x="77196" y="77196"/>
                    <a:pt x="77196" y="77196"/>
                  </a:cubicBezTo>
                  <a:cubicBezTo>
                    <a:pt x="77196" y="1361053"/>
                    <a:pt x="77196" y="1361053"/>
                    <a:pt x="77196" y="1361053"/>
                  </a:cubicBezTo>
                  <a:cubicBezTo>
                    <a:pt x="77196" y="1400958"/>
                    <a:pt x="117470" y="1427565"/>
                    <a:pt x="156681" y="1427565"/>
                  </a:cubicBezTo>
                  <a:cubicBezTo>
                    <a:pt x="1456936" y="1427565"/>
                    <a:pt x="1456936" y="1427565"/>
                    <a:pt x="1456936" y="1427565"/>
                  </a:cubicBezTo>
                  <a:cubicBezTo>
                    <a:pt x="1496152" y="1427565"/>
                    <a:pt x="1523366" y="1400958"/>
                    <a:pt x="1523366" y="1361053"/>
                  </a:cubicBezTo>
                  <a:cubicBezTo>
                    <a:pt x="1523366" y="374302"/>
                    <a:pt x="1523366" y="374302"/>
                    <a:pt x="1523366" y="374302"/>
                  </a:cubicBezTo>
                  <a:cubicBezTo>
                    <a:pt x="1469998" y="374302"/>
                    <a:pt x="1469998" y="374302"/>
                    <a:pt x="1469998" y="374302"/>
                  </a:cubicBezTo>
                  <a:cubicBezTo>
                    <a:pt x="1469998" y="374302"/>
                    <a:pt x="1469998" y="374302"/>
                    <a:pt x="1469998" y="374302"/>
                  </a:cubicBezTo>
                  <a:close/>
                </a:path>
              </a:pathLst>
            </a:custGeom>
            <a:solidFill>
              <a:schemeClr val="bg1"/>
            </a:solidFill>
            <a:ln w="9525" cap="flat">
              <a:solidFill>
                <a:schemeClr val="tx2"/>
              </a:solid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8057FA6-4356-4519-B4A4-706A145EAC7C}"/>
                </a:ext>
              </a:extLst>
            </p:cNvPr>
            <p:cNvSpPr/>
            <p:nvPr/>
          </p:nvSpPr>
          <p:spPr>
            <a:xfrm>
              <a:off x="10170589" y="2944568"/>
              <a:ext cx="1543921" cy="1440993"/>
            </a:xfrm>
            <a:custGeom>
              <a:avLst/>
              <a:gdLst>
                <a:gd name="connsiteX0" fmla="*/ 549744 w 1543920"/>
                <a:gd name="connsiteY0" fmla="*/ 77196 h 1440992"/>
                <a:gd name="connsiteX1" fmla="*/ 77196 w 1543920"/>
                <a:gd name="connsiteY1" fmla="*/ 77196 h 1440992"/>
                <a:gd name="connsiteX2" fmla="*/ 77196 w 1543920"/>
                <a:gd name="connsiteY2" fmla="*/ 1361053 h 1440992"/>
                <a:gd name="connsiteX3" fmla="*/ 146823 w 1543920"/>
                <a:gd name="connsiteY3" fmla="*/ 1427565 h 1440992"/>
                <a:gd name="connsiteX4" fmla="*/ 216451 w 1543920"/>
                <a:gd name="connsiteY4" fmla="*/ 1361053 h 1440992"/>
                <a:gd name="connsiteX5" fmla="*/ 216451 w 1543920"/>
                <a:gd name="connsiteY5" fmla="*/ 374302 h 1440992"/>
                <a:gd name="connsiteX6" fmla="*/ 1523366 w 1543920"/>
                <a:gd name="connsiteY6" fmla="*/ 374302 h 1440992"/>
                <a:gd name="connsiteX7" fmla="*/ 1523366 w 1543920"/>
                <a:gd name="connsiteY7" fmla="*/ 374302 h 1440992"/>
                <a:gd name="connsiteX8" fmla="*/ 1523366 w 1543920"/>
                <a:gd name="connsiteY8" fmla="*/ 374302 h 1440992"/>
                <a:gd name="connsiteX9" fmla="*/ 1523366 w 1543920"/>
                <a:gd name="connsiteY9" fmla="*/ 252378 h 1440992"/>
                <a:gd name="connsiteX10" fmla="*/ 897882 w 1543920"/>
                <a:gd name="connsiteY10" fmla="*/ 252378 h 1440992"/>
                <a:gd name="connsiteX11" fmla="*/ 731212 w 1543920"/>
                <a:gd name="connsiteY11" fmla="*/ 252378 h 1440992"/>
                <a:gd name="connsiteX12" fmla="*/ 549744 w 1543920"/>
                <a:gd name="connsiteY12" fmla="*/ 77196 h 144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43920" h="1440992">
                  <a:moveTo>
                    <a:pt x="549744" y="77196"/>
                  </a:moveTo>
                  <a:cubicBezTo>
                    <a:pt x="77196" y="77196"/>
                    <a:pt x="77196" y="77196"/>
                    <a:pt x="77196" y="77196"/>
                  </a:cubicBezTo>
                  <a:cubicBezTo>
                    <a:pt x="77196" y="1361053"/>
                    <a:pt x="77196" y="1361053"/>
                    <a:pt x="77196" y="1361053"/>
                  </a:cubicBezTo>
                  <a:cubicBezTo>
                    <a:pt x="77196" y="1400958"/>
                    <a:pt x="105724" y="1427565"/>
                    <a:pt x="146823" y="1427565"/>
                  </a:cubicBezTo>
                  <a:cubicBezTo>
                    <a:pt x="175352" y="1427565"/>
                    <a:pt x="216451" y="1400958"/>
                    <a:pt x="216451" y="1361053"/>
                  </a:cubicBezTo>
                  <a:cubicBezTo>
                    <a:pt x="216451" y="374302"/>
                    <a:pt x="216451" y="374302"/>
                    <a:pt x="216451" y="374302"/>
                  </a:cubicBezTo>
                  <a:cubicBezTo>
                    <a:pt x="1523366" y="374302"/>
                    <a:pt x="1523366" y="374302"/>
                    <a:pt x="1523366" y="374302"/>
                  </a:cubicBezTo>
                  <a:cubicBezTo>
                    <a:pt x="1523366" y="374302"/>
                    <a:pt x="1523366" y="374302"/>
                    <a:pt x="1523366" y="374302"/>
                  </a:cubicBezTo>
                  <a:cubicBezTo>
                    <a:pt x="1523366" y="374302"/>
                    <a:pt x="1523366" y="374302"/>
                    <a:pt x="1523366" y="374302"/>
                  </a:cubicBezTo>
                  <a:cubicBezTo>
                    <a:pt x="1523366" y="252378"/>
                    <a:pt x="1523366" y="252378"/>
                    <a:pt x="1523366" y="252378"/>
                  </a:cubicBezTo>
                  <a:cubicBezTo>
                    <a:pt x="897882" y="252378"/>
                    <a:pt x="897882" y="252378"/>
                    <a:pt x="897882" y="252378"/>
                  </a:cubicBezTo>
                  <a:cubicBezTo>
                    <a:pt x="731212" y="252378"/>
                    <a:pt x="731212" y="252378"/>
                    <a:pt x="731212" y="252378"/>
                  </a:cubicBezTo>
                  <a:cubicBezTo>
                    <a:pt x="549744" y="77196"/>
                    <a:pt x="549744" y="77196"/>
                    <a:pt x="549744" y="77196"/>
                  </a:cubicBezTo>
                  <a:close/>
                </a:path>
              </a:pathLst>
            </a:custGeom>
            <a:solidFill>
              <a:schemeClr val="bg1"/>
            </a:solidFill>
            <a:ln w="9525" cap="flat">
              <a:solidFill>
                <a:schemeClr val="tx2"/>
              </a:solid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ACF7E5C1-FD42-4AE2-A9A6-3BAFEB85A9B6}"/>
                </a:ext>
              </a:extLst>
            </p:cNvPr>
            <p:cNvGrpSpPr/>
            <p:nvPr/>
          </p:nvGrpSpPr>
          <p:grpSpPr>
            <a:xfrm>
              <a:off x="10730474" y="2967896"/>
              <a:ext cx="1189892" cy="1272330"/>
              <a:chOff x="8882196" y="3721867"/>
              <a:chExt cx="285941" cy="305752"/>
            </a:xfrm>
            <a:solidFill>
              <a:schemeClr val="bg1"/>
            </a:solidFill>
          </p:grpSpPr>
          <p:sp>
            <p:nvSpPr>
              <p:cNvPr id="11" name="Rectangle 10">
                <a:extLst>
                  <a:ext uri="{FF2B5EF4-FFF2-40B4-BE49-F238E27FC236}">
                    <a16:creationId xmlns:a16="http://schemas.microsoft.com/office/drawing/2014/main" id="{F9B92CE3-F054-47D8-841A-8E7CE400D69A}"/>
                  </a:ext>
                </a:extLst>
              </p:cNvPr>
              <p:cNvSpPr/>
              <p:nvPr/>
            </p:nvSpPr>
            <p:spPr bwMode="auto">
              <a:xfrm>
                <a:off x="8901347" y="3950022"/>
                <a:ext cx="247639" cy="77597"/>
              </a:xfrm>
              <a:prstGeom prst="rect">
                <a:avLst/>
              </a:prstGeom>
              <a:grp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Freeform 123">
                <a:extLst>
                  <a:ext uri="{FF2B5EF4-FFF2-40B4-BE49-F238E27FC236}">
                    <a16:creationId xmlns:a16="http://schemas.microsoft.com/office/drawing/2014/main" id="{25C8EB4A-4B10-4B2B-B467-C19FF62D7592}"/>
                  </a:ext>
                </a:extLst>
              </p:cNvPr>
              <p:cNvSpPr/>
              <p:nvPr/>
            </p:nvSpPr>
            <p:spPr bwMode="auto">
              <a:xfrm>
                <a:off x="8882196" y="3721867"/>
                <a:ext cx="180942" cy="305752"/>
              </a:xfrm>
              <a:custGeom>
                <a:avLst/>
                <a:gdLst>
                  <a:gd name="connsiteX0" fmla="*/ 1641764 w 2847109"/>
                  <a:gd name="connsiteY0" fmla="*/ 0 h 4810991"/>
                  <a:gd name="connsiteX1" fmla="*/ 2847109 w 2847109"/>
                  <a:gd name="connsiteY1" fmla="*/ 0 h 4810991"/>
                  <a:gd name="connsiteX2" fmla="*/ 2847109 w 2847109"/>
                  <a:gd name="connsiteY2" fmla="*/ 1797627 h 4810991"/>
                  <a:gd name="connsiteX3" fmla="*/ 290946 w 2847109"/>
                  <a:gd name="connsiteY3" fmla="*/ 4810991 h 4810991"/>
                  <a:gd name="connsiteX4" fmla="*/ 0 w 2847109"/>
                  <a:gd name="connsiteY4" fmla="*/ 3647209 h 4810991"/>
                  <a:gd name="connsiteX5" fmla="*/ 1662546 w 2847109"/>
                  <a:gd name="connsiteY5" fmla="*/ 1787236 h 4810991"/>
                  <a:gd name="connsiteX6" fmla="*/ 1641764 w 2847109"/>
                  <a:gd name="connsiteY6" fmla="*/ 0 h 4810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7109" h="4810991">
                    <a:moveTo>
                      <a:pt x="1641764" y="0"/>
                    </a:moveTo>
                    <a:lnTo>
                      <a:pt x="2847109" y="0"/>
                    </a:lnTo>
                    <a:lnTo>
                      <a:pt x="2847109" y="1797627"/>
                    </a:lnTo>
                    <a:lnTo>
                      <a:pt x="290946" y="4810991"/>
                    </a:lnTo>
                    <a:lnTo>
                      <a:pt x="0" y="3647209"/>
                    </a:lnTo>
                    <a:lnTo>
                      <a:pt x="1662546" y="1787236"/>
                    </a:lnTo>
                    <a:lnTo>
                      <a:pt x="1641764" y="0"/>
                    </a:lnTo>
                    <a:close/>
                  </a:path>
                </a:pathLst>
              </a:custGeom>
              <a:grp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124">
                <a:extLst>
                  <a:ext uri="{FF2B5EF4-FFF2-40B4-BE49-F238E27FC236}">
                    <a16:creationId xmlns:a16="http://schemas.microsoft.com/office/drawing/2014/main" id="{BED31583-8B15-48B5-987B-997B0BCC5E10}"/>
                  </a:ext>
                </a:extLst>
              </p:cNvPr>
              <p:cNvSpPr/>
              <p:nvPr/>
            </p:nvSpPr>
            <p:spPr bwMode="auto">
              <a:xfrm>
                <a:off x="9035402" y="3857904"/>
                <a:ext cx="132735" cy="169715"/>
              </a:xfrm>
              <a:custGeom>
                <a:avLst/>
                <a:gdLst>
                  <a:gd name="connsiteX0" fmla="*/ 0 w 2088573"/>
                  <a:gd name="connsiteY0" fmla="*/ 883227 h 2670464"/>
                  <a:gd name="connsiteX1" fmla="*/ 737755 w 2088573"/>
                  <a:gd name="connsiteY1" fmla="*/ 0 h 2670464"/>
                  <a:gd name="connsiteX2" fmla="*/ 2088573 w 2088573"/>
                  <a:gd name="connsiteY2" fmla="*/ 1517073 h 2670464"/>
                  <a:gd name="connsiteX3" fmla="*/ 1797627 w 2088573"/>
                  <a:gd name="connsiteY3" fmla="*/ 2670464 h 2670464"/>
                  <a:gd name="connsiteX4" fmla="*/ 0 w 2088573"/>
                  <a:gd name="connsiteY4" fmla="*/ 883227 h 2670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8573" h="2670464">
                    <a:moveTo>
                      <a:pt x="0" y="883227"/>
                    </a:moveTo>
                    <a:lnTo>
                      <a:pt x="737755" y="0"/>
                    </a:lnTo>
                    <a:lnTo>
                      <a:pt x="2088573" y="1517073"/>
                    </a:lnTo>
                    <a:lnTo>
                      <a:pt x="1797627" y="2670464"/>
                    </a:lnTo>
                    <a:lnTo>
                      <a:pt x="0" y="883227"/>
                    </a:lnTo>
                    <a:close/>
                  </a:path>
                </a:pathLst>
              </a:custGeom>
              <a:grpFill/>
              <a:ln w="12700" cap="flat" cmpd="sng" algn="ctr">
                <a:solidFill>
                  <a:schemeClr val="tx2"/>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117881580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79A36-C438-4F09-857F-98941EB3A9F1}"/>
              </a:ext>
            </a:extLst>
          </p:cNvPr>
          <p:cNvSpPr>
            <a:spLocks noGrp="1"/>
          </p:cNvSpPr>
          <p:nvPr>
            <p:ph type="title"/>
          </p:nvPr>
        </p:nvSpPr>
        <p:spPr>
          <a:xfrm>
            <a:off x="426424" y="302551"/>
            <a:ext cx="11336039" cy="758022"/>
          </a:xfrm>
        </p:spPr>
        <p:txBody>
          <a:bodyPr/>
          <a:lstStyle/>
          <a:p>
            <a:r>
              <a:rPr lang="en-US"/>
              <a:t>Azure ML Artifacts</a:t>
            </a:r>
          </a:p>
        </p:txBody>
      </p:sp>
      <p:sp>
        <p:nvSpPr>
          <p:cNvPr id="4" name="Text Placeholder 3">
            <a:extLst>
              <a:ext uri="{FF2B5EF4-FFF2-40B4-BE49-F238E27FC236}">
                <a16:creationId xmlns:a16="http://schemas.microsoft.com/office/drawing/2014/main" id="{6ED8AA0B-A0E0-4FDA-8C2A-4F8C70A23432}"/>
              </a:ext>
            </a:extLst>
          </p:cNvPr>
          <p:cNvSpPr>
            <a:spLocks noGrp="1"/>
          </p:cNvSpPr>
          <p:nvPr>
            <p:ph type="body" sz="quarter" idx="12"/>
          </p:nvPr>
        </p:nvSpPr>
        <p:spPr/>
        <p:txBody>
          <a:bodyPr/>
          <a:lstStyle/>
          <a:p>
            <a:r>
              <a:rPr lang="en-US"/>
              <a:t>Runs and Experiments</a:t>
            </a:r>
          </a:p>
        </p:txBody>
      </p:sp>
      <p:sp>
        <p:nvSpPr>
          <p:cNvPr id="49" name="Rectangle 48">
            <a:extLst>
              <a:ext uri="{FF2B5EF4-FFF2-40B4-BE49-F238E27FC236}">
                <a16:creationId xmlns:a16="http://schemas.microsoft.com/office/drawing/2014/main" id="{609F881C-514B-4026-985C-ED2E19B3589D}"/>
              </a:ext>
            </a:extLst>
          </p:cNvPr>
          <p:cNvSpPr/>
          <p:nvPr/>
        </p:nvSpPr>
        <p:spPr>
          <a:xfrm>
            <a:off x="5360372" y="1563546"/>
            <a:ext cx="6574453" cy="4831579"/>
          </a:xfrm>
          <a:prstGeom prst="rect">
            <a:avLst/>
          </a:prstGeom>
          <a:ln>
            <a:noFill/>
          </a:ln>
        </p:spPr>
        <p:txBody>
          <a:bodyPr wrap="square">
            <a:spAutoFit/>
          </a:bodyPr>
          <a:lstStyle/>
          <a:p>
            <a:pPr>
              <a:lnSpc>
                <a:spcPct val="90000"/>
              </a:lnSpc>
              <a:spcAft>
                <a:spcPts val="488"/>
              </a:spcAft>
              <a:buSzPct val="90000"/>
              <a:defRPr/>
            </a:pPr>
            <a:r>
              <a:rPr lang="en-US" sz="1800">
                <a:solidFill>
                  <a:schemeClr val="tx2"/>
                </a:solidFill>
                <a:latin typeface="+mj-lt"/>
              </a:rPr>
              <a:t>Experiment</a:t>
            </a:r>
          </a:p>
          <a:p>
            <a:pPr>
              <a:lnSpc>
                <a:spcPct val="90000"/>
              </a:lnSpc>
              <a:spcAft>
                <a:spcPts val="488"/>
              </a:spcAft>
              <a:buSzPct val="90000"/>
              <a:defRPr/>
            </a:pPr>
            <a:r>
              <a:rPr lang="en-US" sz="1600">
                <a:gradFill>
                  <a:gsLst>
                    <a:gs pos="40075">
                      <a:schemeClr val="accent2">
                        <a:lumMod val="50000"/>
                      </a:schemeClr>
                    </a:gs>
                    <a:gs pos="30000">
                      <a:schemeClr val="accent2">
                        <a:lumMod val="50000"/>
                      </a:schemeClr>
                    </a:gs>
                  </a:gsLst>
                  <a:lin ang="5400000" scaled="0"/>
                </a:gradFill>
              </a:rPr>
              <a:t>Grouping of many runs from a given script. </a:t>
            </a:r>
          </a:p>
          <a:p>
            <a:pPr lvl="1">
              <a:lnSpc>
                <a:spcPct val="90000"/>
              </a:lnSpc>
              <a:spcAft>
                <a:spcPts val="488"/>
              </a:spcAft>
              <a:buSzPct val="90000"/>
              <a:defRPr/>
            </a:pPr>
            <a:r>
              <a:rPr lang="en-US" sz="1600">
                <a:gradFill>
                  <a:gsLst>
                    <a:gs pos="40075">
                      <a:schemeClr val="accent2">
                        <a:lumMod val="50000"/>
                      </a:schemeClr>
                    </a:gs>
                    <a:gs pos="30000">
                      <a:schemeClr val="accent2">
                        <a:lumMod val="50000"/>
                      </a:schemeClr>
                    </a:gs>
                  </a:gsLst>
                  <a:lin ang="5400000" scaled="0"/>
                </a:gradFill>
              </a:rPr>
              <a:t>Always belongs to a workspace.</a:t>
            </a:r>
          </a:p>
          <a:p>
            <a:pPr lvl="1">
              <a:lnSpc>
                <a:spcPct val="90000"/>
              </a:lnSpc>
              <a:spcAft>
                <a:spcPts val="488"/>
              </a:spcAft>
              <a:buSzPct val="90000"/>
              <a:defRPr/>
            </a:pPr>
            <a:r>
              <a:rPr lang="en-US" sz="1600">
                <a:gradFill>
                  <a:gsLst>
                    <a:gs pos="40075">
                      <a:schemeClr val="accent2">
                        <a:lumMod val="50000"/>
                      </a:schemeClr>
                    </a:gs>
                    <a:gs pos="30000">
                      <a:schemeClr val="accent2">
                        <a:lumMod val="50000"/>
                      </a:schemeClr>
                    </a:gs>
                  </a:gsLst>
                  <a:lin ang="5400000" scaled="0"/>
                </a:gradFill>
              </a:rPr>
              <a:t>Stores information about runs</a:t>
            </a:r>
          </a:p>
          <a:p>
            <a:pPr>
              <a:lnSpc>
                <a:spcPct val="90000"/>
              </a:lnSpc>
              <a:spcAft>
                <a:spcPts val="488"/>
              </a:spcAft>
              <a:buSzPct val="90000"/>
              <a:defRPr/>
            </a:pPr>
            <a:endParaRPr lang="en-US" sz="1800">
              <a:solidFill>
                <a:schemeClr val="tx2"/>
              </a:solidFill>
              <a:latin typeface="+mj-lt"/>
            </a:endParaRPr>
          </a:p>
          <a:p>
            <a:pPr>
              <a:lnSpc>
                <a:spcPct val="90000"/>
              </a:lnSpc>
              <a:spcAft>
                <a:spcPts val="488"/>
              </a:spcAft>
              <a:buSzPct val="90000"/>
              <a:defRPr/>
            </a:pPr>
            <a:r>
              <a:rPr lang="en-US" sz="1800">
                <a:solidFill>
                  <a:schemeClr val="tx2"/>
                </a:solidFill>
                <a:latin typeface="+mj-lt"/>
              </a:rPr>
              <a:t>Run</a:t>
            </a:r>
          </a:p>
          <a:p>
            <a:pPr>
              <a:lnSpc>
                <a:spcPct val="90000"/>
              </a:lnSpc>
              <a:spcAft>
                <a:spcPts val="488"/>
              </a:spcAft>
              <a:buSzPct val="90000"/>
              <a:defRPr/>
            </a:pPr>
            <a:r>
              <a:rPr lang="en-US" sz="1600">
                <a:gradFill>
                  <a:gsLst>
                    <a:gs pos="40075">
                      <a:schemeClr val="accent2">
                        <a:lumMod val="50000"/>
                      </a:schemeClr>
                    </a:gs>
                    <a:gs pos="30000">
                      <a:schemeClr val="accent2">
                        <a:lumMod val="50000"/>
                      </a:schemeClr>
                    </a:gs>
                  </a:gsLst>
                  <a:lin ang="5400000" scaled="0"/>
                </a:gradFill>
              </a:rPr>
              <a:t>Produced when you submit a script to train a model.  Contains:</a:t>
            </a:r>
          </a:p>
          <a:p>
            <a:pPr lvl="1">
              <a:lnSpc>
                <a:spcPct val="90000"/>
              </a:lnSpc>
              <a:spcAft>
                <a:spcPts val="488"/>
              </a:spcAft>
              <a:buSzPct val="90000"/>
              <a:defRPr/>
            </a:pPr>
            <a:r>
              <a:rPr lang="en-US" sz="1600">
                <a:gradFill>
                  <a:gsLst>
                    <a:gs pos="40075">
                      <a:schemeClr val="accent2">
                        <a:lumMod val="50000"/>
                      </a:schemeClr>
                    </a:gs>
                    <a:gs pos="30000">
                      <a:schemeClr val="accent2">
                        <a:lumMod val="50000"/>
                      </a:schemeClr>
                    </a:gs>
                  </a:gsLst>
                  <a:lin ang="5400000" scaled="0"/>
                </a:gradFill>
              </a:rPr>
              <a:t>Metadata about the run (timestamp, duration etc.)</a:t>
            </a:r>
          </a:p>
          <a:p>
            <a:pPr lvl="1">
              <a:lnSpc>
                <a:spcPct val="90000"/>
              </a:lnSpc>
              <a:spcAft>
                <a:spcPts val="488"/>
              </a:spcAft>
              <a:buSzPct val="90000"/>
              <a:defRPr/>
            </a:pPr>
            <a:r>
              <a:rPr lang="en-US" sz="1600">
                <a:gradFill>
                  <a:gsLst>
                    <a:gs pos="40075">
                      <a:schemeClr val="accent2">
                        <a:lumMod val="50000"/>
                      </a:schemeClr>
                    </a:gs>
                    <a:gs pos="30000">
                      <a:schemeClr val="accent2">
                        <a:lumMod val="50000"/>
                      </a:schemeClr>
                    </a:gs>
                  </a:gsLst>
                  <a:lin ang="5400000" scaled="0"/>
                </a:gradFill>
              </a:rPr>
              <a:t>Metrics logged by your script.</a:t>
            </a:r>
          </a:p>
          <a:p>
            <a:pPr lvl="1">
              <a:lnSpc>
                <a:spcPct val="90000"/>
              </a:lnSpc>
              <a:spcAft>
                <a:spcPts val="488"/>
              </a:spcAft>
              <a:buSzPct val="90000"/>
              <a:defRPr/>
            </a:pPr>
            <a:r>
              <a:rPr lang="en-US" sz="1600">
                <a:gradFill>
                  <a:gsLst>
                    <a:gs pos="40075">
                      <a:schemeClr val="accent2">
                        <a:lumMod val="50000"/>
                      </a:schemeClr>
                    </a:gs>
                    <a:gs pos="30000">
                      <a:schemeClr val="accent2">
                        <a:lumMod val="50000"/>
                      </a:schemeClr>
                    </a:gs>
                  </a:gsLst>
                  <a:lin ang="5400000" scaled="0"/>
                </a:gradFill>
              </a:rPr>
              <a:t>Output files autocollected by the experiment, or explicitly uploaded by you.</a:t>
            </a:r>
          </a:p>
          <a:p>
            <a:pPr lvl="1">
              <a:lnSpc>
                <a:spcPct val="90000"/>
              </a:lnSpc>
              <a:spcAft>
                <a:spcPts val="488"/>
              </a:spcAft>
              <a:buSzPct val="90000"/>
              <a:defRPr/>
            </a:pPr>
            <a:r>
              <a:rPr lang="en-US" sz="1600">
                <a:gradFill>
                  <a:gsLst>
                    <a:gs pos="40075">
                      <a:schemeClr val="accent2">
                        <a:lumMod val="50000"/>
                      </a:schemeClr>
                    </a:gs>
                    <a:gs pos="30000">
                      <a:schemeClr val="accent2">
                        <a:lumMod val="50000"/>
                      </a:schemeClr>
                    </a:gs>
                  </a:gsLst>
                  <a:lin ang="5400000" scaled="0"/>
                </a:gradFill>
              </a:rPr>
              <a:t>A snapshot of the directory that contains your scripts, prior to the run.</a:t>
            </a:r>
          </a:p>
          <a:p>
            <a:pPr lvl="0">
              <a:lnSpc>
                <a:spcPct val="90000"/>
              </a:lnSpc>
              <a:spcAft>
                <a:spcPts val="488"/>
              </a:spcAft>
              <a:buSzPct val="90000"/>
              <a:defRPr/>
            </a:pPr>
            <a:endParaRPr lang="en-US" sz="1800">
              <a:solidFill>
                <a:srgbClr val="0078D4"/>
              </a:solidFill>
              <a:latin typeface="Segoe UI Semibold"/>
            </a:endParaRPr>
          </a:p>
          <a:p>
            <a:pPr lvl="0">
              <a:lnSpc>
                <a:spcPct val="90000"/>
              </a:lnSpc>
              <a:spcAft>
                <a:spcPts val="488"/>
              </a:spcAft>
              <a:buSzPct val="90000"/>
              <a:defRPr/>
            </a:pPr>
            <a:r>
              <a:rPr lang="en-US" sz="1800">
                <a:solidFill>
                  <a:srgbClr val="0078D4"/>
                </a:solidFill>
                <a:latin typeface="Segoe UI Semibold"/>
              </a:rPr>
              <a:t>Run configuration</a:t>
            </a:r>
          </a:p>
          <a:p>
            <a:pPr lvl="0">
              <a:lnSpc>
                <a:spcPct val="90000"/>
              </a:lnSpc>
              <a:spcAft>
                <a:spcPts val="488"/>
              </a:spcAft>
              <a:buSzPct val="90000"/>
              <a:defRPr/>
            </a:pPr>
            <a:r>
              <a:rPr lang="en-US" sz="1600">
                <a:gradFill>
                  <a:gsLst>
                    <a:gs pos="40075">
                      <a:srgbClr val="3C3C41">
                        <a:lumMod val="50000"/>
                      </a:srgbClr>
                    </a:gs>
                    <a:gs pos="30000">
                      <a:srgbClr val="3C3C41">
                        <a:lumMod val="50000"/>
                      </a:srgbClr>
                    </a:gs>
                  </a:gsLst>
                  <a:lin ang="5400000" scaled="0"/>
                </a:gradFill>
              </a:rPr>
              <a:t>A set of instructions that defines how a script should be run in a given compute target.</a:t>
            </a:r>
          </a:p>
        </p:txBody>
      </p:sp>
      <p:grpSp>
        <p:nvGrpSpPr>
          <p:cNvPr id="51" name="Group 11">
            <a:extLst>
              <a:ext uri="{FF2B5EF4-FFF2-40B4-BE49-F238E27FC236}">
                <a16:creationId xmlns:a16="http://schemas.microsoft.com/office/drawing/2014/main" id="{F5FCCB6A-32CC-4841-AE39-098C24272E05}"/>
              </a:ext>
            </a:extLst>
          </p:cNvPr>
          <p:cNvGrpSpPr>
            <a:grpSpLocks noChangeAspect="1"/>
          </p:cNvGrpSpPr>
          <p:nvPr/>
        </p:nvGrpSpPr>
        <p:grpSpPr bwMode="auto">
          <a:xfrm>
            <a:off x="921674" y="2404866"/>
            <a:ext cx="2549123" cy="2776733"/>
            <a:chOff x="3861" y="4291602"/>
            <a:chExt cx="112" cy="244433"/>
          </a:xfrm>
        </p:grpSpPr>
        <p:sp>
          <p:nvSpPr>
            <p:cNvPr id="52" name="Freeform 12">
              <a:extLst>
                <a:ext uri="{FF2B5EF4-FFF2-40B4-BE49-F238E27FC236}">
                  <a16:creationId xmlns:a16="http://schemas.microsoft.com/office/drawing/2014/main" id="{10ECEE89-5AD4-4B96-9512-EE6E36020650}"/>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ndParaRPr>
            </a:p>
          </p:txBody>
        </p:sp>
        <p:sp>
          <p:nvSpPr>
            <p:cNvPr id="53" name="Line 13">
              <a:extLst>
                <a:ext uri="{FF2B5EF4-FFF2-40B4-BE49-F238E27FC236}">
                  <a16:creationId xmlns:a16="http://schemas.microsoft.com/office/drawing/2014/main" id="{CDB74ADD-239F-4D80-BFB0-49EE12A004FC}"/>
                </a:ext>
              </a:extLst>
            </p:cNvPr>
            <p:cNvSpPr>
              <a:spLocks noChangeShapeType="1"/>
            </p:cNvSpPr>
            <p:nvPr/>
          </p:nvSpPr>
          <p:spPr bwMode="auto">
            <a:xfrm>
              <a:off x="3874" y="4469918"/>
              <a:ext cx="86"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ndParaRPr>
            </a:p>
          </p:txBody>
        </p:sp>
        <p:sp>
          <p:nvSpPr>
            <p:cNvPr id="54" name="Line 14">
              <a:extLst>
                <a:ext uri="{FF2B5EF4-FFF2-40B4-BE49-F238E27FC236}">
                  <a16:creationId xmlns:a16="http://schemas.microsoft.com/office/drawing/2014/main" id="{41260D20-5811-44CA-8909-0B5C4C5D55A4}"/>
                </a:ext>
              </a:extLst>
            </p:cNvPr>
            <p:cNvSpPr>
              <a:spLocks noChangeShapeType="1"/>
            </p:cNvSpPr>
            <p:nvPr/>
          </p:nvSpPr>
          <p:spPr bwMode="auto">
            <a:xfrm>
              <a:off x="3923" y="4335680"/>
              <a:ext cx="16"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ndParaRPr>
            </a:p>
          </p:txBody>
        </p:sp>
        <p:sp>
          <p:nvSpPr>
            <p:cNvPr id="55" name="Line 15">
              <a:extLst>
                <a:ext uri="{FF2B5EF4-FFF2-40B4-BE49-F238E27FC236}">
                  <a16:creationId xmlns:a16="http://schemas.microsoft.com/office/drawing/2014/main" id="{0874FDB6-2F65-4D2B-99D3-2F7513D42EF2}"/>
                </a:ext>
              </a:extLst>
            </p:cNvPr>
            <p:cNvSpPr>
              <a:spLocks noChangeShapeType="1"/>
            </p:cNvSpPr>
            <p:nvPr/>
          </p:nvSpPr>
          <p:spPr bwMode="auto">
            <a:xfrm>
              <a:off x="3923" y="4379758"/>
              <a:ext cx="16"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ndParaRPr>
            </a:p>
          </p:txBody>
        </p:sp>
        <p:sp>
          <p:nvSpPr>
            <p:cNvPr id="56" name="Line 16">
              <a:extLst>
                <a:ext uri="{FF2B5EF4-FFF2-40B4-BE49-F238E27FC236}">
                  <a16:creationId xmlns:a16="http://schemas.microsoft.com/office/drawing/2014/main" id="{7F5BEFFA-1D3B-4C0C-B4F9-FE07696BBF28}"/>
                </a:ext>
              </a:extLst>
            </p:cNvPr>
            <p:cNvSpPr>
              <a:spLocks noChangeShapeType="1"/>
            </p:cNvSpPr>
            <p:nvPr/>
          </p:nvSpPr>
          <p:spPr bwMode="auto">
            <a:xfrm>
              <a:off x="3923" y="4425840"/>
              <a:ext cx="25"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ndParaRPr>
            </a:p>
          </p:txBody>
        </p:sp>
        <p:sp>
          <p:nvSpPr>
            <p:cNvPr id="57" name="Line 17">
              <a:extLst>
                <a:ext uri="{FF2B5EF4-FFF2-40B4-BE49-F238E27FC236}">
                  <a16:creationId xmlns:a16="http://schemas.microsoft.com/office/drawing/2014/main" id="{9127569D-9604-456F-B328-0A4B42781EAC}"/>
                </a:ext>
              </a:extLst>
            </p:cNvPr>
            <p:cNvSpPr>
              <a:spLocks noChangeShapeType="1"/>
            </p:cNvSpPr>
            <p:nvPr/>
          </p:nvSpPr>
          <p:spPr bwMode="auto">
            <a:xfrm>
              <a:off x="3883" y="4291602"/>
              <a:ext cx="68"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53535"/>
                </a:solidFill>
                <a:effectLst/>
                <a:uLnTx/>
                <a:uFillTx/>
                <a:latin typeface="Segoe UI Semilight"/>
              </a:endParaRPr>
            </a:p>
          </p:txBody>
        </p:sp>
      </p:grpSp>
    </p:spTree>
    <p:extLst>
      <p:ext uri="{BB962C8B-B14F-4D97-AF65-F5344CB8AC3E}">
        <p14:creationId xmlns:p14="http://schemas.microsoft.com/office/powerpoint/2010/main" val="367012771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D7D8-8EF7-4BCC-94C2-76EDE41D0BC0}"/>
              </a:ext>
            </a:extLst>
          </p:cNvPr>
          <p:cNvSpPr>
            <a:spLocks noGrp="1"/>
          </p:cNvSpPr>
          <p:nvPr>
            <p:ph type="title"/>
          </p:nvPr>
        </p:nvSpPr>
        <p:spPr/>
        <p:txBody>
          <a:bodyPr/>
          <a:lstStyle/>
          <a:p>
            <a:r>
              <a:rPr lang="en-US"/>
              <a:t>Azure ML Artifact</a:t>
            </a:r>
          </a:p>
        </p:txBody>
      </p:sp>
      <p:sp>
        <p:nvSpPr>
          <p:cNvPr id="3" name="Text Placeholder 2">
            <a:extLst>
              <a:ext uri="{FF2B5EF4-FFF2-40B4-BE49-F238E27FC236}">
                <a16:creationId xmlns:a16="http://schemas.microsoft.com/office/drawing/2014/main" id="{5CA30472-39F5-4F97-B1AA-B0A13710AB7F}"/>
              </a:ext>
            </a:extLst>
          </p:cNvPr>
          <p:cNvSpPr>
            <a:spLocks noGrp="1"/>
          </p:cNvSpPr>
          <p:nvPr>
            <p:ph type="body" sz="quarter" idx="12"/>
          </p:nvPr>
        </p:nvSpPr>
        <p:spPr/>
        <p:txBody>
          <a:bodyPr/>
          <a:lstStyle/>
          <a:p>
            <a:r>
              <a:rPr lang="en-US"/>
              <a:t>Pipeline</a:t>
            </a:r>
          </a:p>
        </p:txBody>
      </p:sp>
      <p:pic>
        <p:nvPicPr>
          <p:cNvPr id="11266" name="Picture 2" descr="https://docs.microsoft.com/en-us/azure/machine-learning/service/media/concept-ml-pipelines/machine-learning-pipelines-big.png#lightbox">
            <a:extLst>
              <a:ext uri="{FF2B5EF4-FFF2-40B4-BE49-F238E27FC236}">
                <a16:creationId xmlns:a16="http://schemas.microsoft.com/office/drawing/2014/main" id="{F866C7DD-7DD9-4C4E-ABBB-24D3BD57C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691" y="3046125"/>
            <a:ext cx="5508045" cy="207928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BA4B988-DE76-48C4-98B9-A264F2598570}"/>
              </a:ext>
            </a:extLst>
          </p:cNvPr>
          <p:cNvSpPr/>
          <p:nvPr/>
        </p:nvSpPr>
        <p:spPr>
          <a:xfrm>
            <a:off x="426423" y="1749630"/>
            <a:ext cx="5995642" cy="523220"/>
          </a:xfrm>
          <a:prstGeom prst="rect">
            <a:avLst/>
          </a:prstGeom>
        </p:spPr>
        <p:txBody>
          <a:bodyPr wrap="square">
            <a:spAutoFit/>
          </a:bodyPr>
          <a:lstStyle/>
          <a:p>
            <a:r>
              <a:rPr lang="en-US" sz="1400">
                <a:gradFill>
                  <a:gsLst>
                    <a:gs pos="40075">
                      <a:schemeClr val="accent2">
                        <a:lumMod val="50000"/>
                      </a:schemeClr>
                    </a:gs>
                    <a:gs pos="30000">
                      <a:schemeClr val="accent2">
                        <a:lumMod val="50000"/>
                      </a:schemeClr>
                    </a:gs>
                  </a:gsLst>
                  <a:lin ang="5400000" scaled="0"/>
                </a:gradFill>
              </a:rPr>
              <a:t>An Azure ML pipeline consists of a number of steps, where each step can be performed independently or as part of a single deployment command.</a:t>
            </a:r>
          </a:p>
        </p:txBody>
      </p:sp>
      <p:sp>
        <p:nvSpPr>
          <p:cNvPr id="7" name="Rectangle 6">
            <a:extLst>
              <a:ext uri="{FF2B5EF4-FFF2-40B4-BE49-F238E27FC236}">
                <a16:creationId xmlns:a16="http://schemas.microsoft.com/office/drawing/2014/main" id="{931C5ED7-D1F0-4D66-9C4E-2B7C16CACA61}"/>
              </a:ext>
            </a:extLst>
          </p:cNvPr>
          <p:cNvSpPr/>
          <p:nvPr/>
        </p:nvSpPr>
        <p:spPr>
          <a:xfrm>
            <a:off x="426423" y="5251113"/>
            <a:ext cx="5504688" cy="738664"/>
          </a:xfrm>
          <a:prstGeom prst="rect">
            <a:avLst/>
          </a:prstGeom>
        </p:spPr>
        <p:txBody>
          <a:bodyPr wrap="square">
            <a:spAutoFit/>
          </a:bodyPr>
          <a:lstStyle/>
          <a:p>
            <a:pPr>
              <a:spcAft>
                <a:spcPts val="300"/>
              </a:spcAft>
            </a:pPr>
            <a:r>
              <a:rPr lang="en-US" sz="1400">
                <a:gradFill>
                  <a:gsLst>
                    <a:gs pos="40075">
                      <a:schemeClr val="accent2">
                        <a:lumMod val="50000"/>
                      </a:schemeClr>
                    </a:gs>
                    <a:gs pos="30000">
                      <a:schemeClr val="accent2">
                        <a:lumMod val="50000"/>
                      </a:schemeClr>
                    </a:gs>
                  </a:gsLst>
                  <a:lin ang="5400000" scaled="0"/>
                </a:gradFill>
              </a:rPr>
              <a:t>Azure ML pipelines enables data scientists, data engineers, and IT professionals to collaborate on the steps involved in: Data preparation, Model training, Model evaluation, Deployment</a:t>
            </a:r>
          </a:p>
        </p:txBody>
      </p:sp>
      <p:sp>
        <p:nvSpPr>
          <p:cNvPr id="9" name="Rectangle 8">
            <a:extLst>
              <a:ext uri="{FF2B5EF4-FFF2-40B4-BE49-F238E27FC236}">
                <a16:creationId xmlns:a16="http://schemas.microsoft.com/office/drawing/2014/main" id="{DB7D2EE8-AF66-4F4A-B1AB-587D4B5B4F89}"/>
              </a:ext>
            </a:extLst>
          </p:cNvPr>
          <p:cNvSpPr/>
          <p:nvPr/>
        </p:nvSpPr>
        <p:spPr>
          <a:xfrm>
            <a:off x="426423" y="2286264"/>
            <a:ext cx="5910582" cy="561692"/>
          </a:xfrm>
          <a:prstGeom prst="rect">
            <a:avLst/>
          </a:prstGeom>
          <a:solidFill>
            <a:schemeClr val="bg2"/>
          </a:solidFill>
        </p:spPr>
        <p:txBody>
          <a:bodyPr wrap="square">
            <a:spAutoFit/>
          </a:bodyPr>
          <a:lstStyle/>
          <a:p>
            <a:pPr>
              <a:spcAft>
                <a:spcPts val="300"/>
              </a:spcAft>
              <a:buClr>
                <a:srgbClr val="8AB101"/>
              </a:buClr>
            </a:pPr>
            <a:r>
              <a:rPr lang="en-US" sz="1400">
                <a:latin typeface="Segoe UI Semilight" panose="020B0402040204020203" pitchFamily="34" charset="0"/>
                <a:cs typeface="Segoe UI Semilight" panose="020B0402040204020203" pitchFamily="34" charset="0"/>
              </a:rPr>
              <a:t>A </a:t>
            </a:r>
            <a:r>
              <a:rPr lang="en-US" sz="1400">
                <a:solidFill>
                  <a:srgbClr val="0070C0"/>
                </a:solidFill>
                <a:latin typeface="Segoe UI Semilight" panose="020B0402040204020203" pitchFamily="34" charset="0"/>
                <a:cs typeface="Segoe UI Semilight" panose="020B0402040204020203" pitchFamily="34" charset="0"/>
              </a:rPr>
              <a:t>step</a:t>
            </a:r>
            <a:r>
              <a:rPr lang="en-US" sz="1400">
                <a:latin typeface="Segoe UI Semilight" panose="020B0402040204020203" pitchFamily="34" charset="0"/>
                <a:cs typeface="Segoe UI Semilight" panose="020B0402040204020203" pitchFamily="34" charset="0"/>
              </a:rPr>
              <a:t> is a computational unit in the pipeline.</a:t>
            </a:r>
          </a:p>
          <a:p>
            <a:pPr>
              <a:spcAft>
                <a:spcPts val="300"/>
              </a:spcAft>
              <a:buClr>
                <a:srgbClr val="8AB101"/>
              </a:buClr>
            </a:pPr>
            <a:r>
              <a:rPr lang="en-US" sz="140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Diagram shows an example pipeline with multiple steps.</a:t>
            </a:r>
          </a:p>
        </p:txBody>
      </p:sp>
    </p:spTree>
    <p:extLst>
      <p:ext uri="{BB962C8B-B14F-4D97-AF65-F5344CB8AC3E}">
        <p14:creationId xmlns:p14="http://schemas.microsoft.com/office/powerpoint/2010/main" val="53833852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AF5176-2E1F-4B4B-8BBB-F52A55B28A87}"/>
              </a:ext>
            </a:extLst>
          </p:cNvPr>
          <p:cNvSpPr>
            <a:spLocks noGrp="1"/>
          </p:cNvSpPr>
          <p:nvPr>
            <p:ph type="title"/>
          </p:nvPr>
        </p:nvSpPr>
        <p:spPr/>
        <p:txBody>
          <a:bodyPr/>
          <a:lstStyle/>
          <a:p>
            <a:r>
              <a:rPr lang="en-US"/>
              <a:t>Azure ML Pipelines</a:t>
            </a:r>
          </a:p>
        </p:txBody>
      </p:sp>
      <p:sp>
        <p:nvSpPr>
          <p:cNvPr id="2" name="Text Placeholder 1">
            <a:extLst>
              <a:ext uri="{FF2B5EF4-FFF2-40B4-BE49-F238E27FC236}">
                <a16:creationId xmlns:a16="http://schemas.microsoft.com/office/drawing/2014/main" id="{FB210735-E4F8-4CB8-8E1F-64F93CBFC972}"/>
              </a:ext>
            </a:extLst>
          </p:cNvPr>
          <p:cNvSpPr>
            <a:spLocks noGrp="1"/>
          </p:cNvSpPr>
          <p:nvPr>
            <p:ph type="body" sz="quarter" idx="12"/>
          </p:nvPr>
        </p:nvSpPr>
        <p:spPr/>
        <p:txBody>
          <a:bodyPr/>
          <a:lstStyle/>
          <a:p>
            <a:r>
              <a:rPr lang="en-US"/>
              <a:t>Advantages</a:t>
            </a:r>
          </a:p>
        </p:txBody>
      </p:sp>
      <p:graphicFrame>
        <p:nvGraphicFramePr>
          <p:cNvPr id="5" name="Table 4">
            <a:extLst>
              <a:ext uri="{FF2B5EF4-FFF2-40B4-BE49-F238E27FC236}">
                <a16:creationId xmlns:a16="http://schemas.microsoft.com/office/drawing/2014/main" id="{0F72BC62-1F00-44FE-9444-A679EE2F5B40}"/>
              </a:ext>
            </a:extLst>
          </p:cNvPr>
          <p:cNvGraphicFramePr>
            <a:graphicFrameLocks noGrp="1"/>
          </p:cNvGraphicFramePr>
          <p:nvPr/>
        </p:nvGraphicFramePr>
        <p:xfrm>
          <a:off x="535577" y="2048980"/>
          <a:ext cx="11336039" cy="4086760"/>
        </p:xfrm>
        <a:graphic>
          <a:graphicData uri="http://schemas.openxmlformats.org/drawingml/2006/table">
            <a:tbl>
              <a:tblPr firstRow="1" bandRow="1">
                <a:tableStyleId>{74C1A8A3-306A-4EB7-A6B1-4F7E0EB9C5D6}</a:tableStyleId>
              </a:tblPr>
              <a:tblGrid>
                <a:gridCol w="3278777">
                  <a:extLst>
                    <a:ext uri="{9D8B030D-6E8A-4147-A177-3AD203B41FA5}">
                      <a16:colId xmlns:a16="http://schemas.microsoft.com/office/drawing/2014/main" val="998841273"/>
                    </a:ext>
                  </a:extLst>
                </a:gridCol>
                <a:gridCol w="8057262">
                  <a:extLst>
                    <a:ext uri="{9D8B030D-6E8A-4147-A177-3AD203B41FA5}">
                      <a16:colId xmlns:a16="http://schemas.microsoft.com/office/drawing/2014/main" val="4177514793"/>
                    </a:ext>
                  </a:extLst>
                </a:gridCol>
              </a:tblGrid>
              <a:tr h="314782">
                <a:tc>
                  <a:txBody>
                    <a:bodyPr/>
                    <a:lstStyle/>
                    <a:p>
                      <a:pPr algn="ctr"/>
                      <a:r>
                        <a:rPr lang="en-US">
                          <a:solidFill>
                            <a:schemeClr val="tx2"/>
                          </a:solidFill>
                        </a:rPr>
                        <a:t>Advantage</a:t>
                      </a:r>
                    </a:p>
                  </a:txBody>
                  <a:tcP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solidFill>
                            <a:schemeClr val="tx2"/>
                          </a:solidFill>
                        </a:rPr>
                        <a:t>Description</a:t>
                      </a:r>
                    </a:p>
                  </a:txBody>
                  <a:tcPr>
                    <a:lnL>
                      <a:noFill/>
                    </a:lnL>
                    <a:lnR>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48210245"/>
                  </a:ext>
                </a:extLst>
              </a:tr>
              <a:tr h="845974">
                <a:tc>
                  <a:txBody>
                    <a:bodyPr/>
                    <a:lstStyle/>
                    <a:p>
                      <a:pPr algn="l" fontAlgn="t"/>
                      <a:r>
                        <a:rPr lang="en-US" sz="1600" b="1">
                          <a:gradFill>
                            <a:gsLst>
                              <a:gs pos="0">
                                <a:schemeClr val="accent2">
                                  <a:lumMod val="50000"/>
                                </a:schemeClr>
                              </a:gs>
                              <a:gs pos="100000">
                                <a:schemeClr val="accent2">
                                  <a:lumMod val="50000"/>
                                </a:schemeClr>
                              </a:gs>
                            </a:gsLst>
                            <a:lin ang="5400000" scaled="1"/>
                          </a:gradFill>
                          <a:effectLst/>
                          <a:latin typeface="+mn-lt"/>
                          <a:cs typeface="Segoe UI Light" panose="020B0502040204020203" pitchFamily="34" charset="0"/>
                        </a:rPr>
                        <a:t>Unattended runs</a:t>
                      </a:r>
                    </a:p>
                  </a:txBody>
                  <a:tcPr marL="152400" marR="152400" marT="114300" marB="114300" anchor="ctr">
                    <a:lnL>
                      <a:noFill/>
                    </a:lnL>
                    <a:lnR>
                      <a:noFill/>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fontAlgn="t"/>
                      <a:r>
                        <a:rPr lang="en-US" sz="1600">
                          <a:gradFill>
                            <a:gsLst>
                              <a:gs pos="0">
                                <a:schemeClr val="accent2">
                                  <a:lumMod val="50000"/>
                                </a:schemeClr>
                              </a:gs>
                              <a:gs pos="100000">
                                <a:schemeClr val="accent2">
                                  <a:lumMod val="50000"/>
                                </a:schemeClr>
                              </a:gs>
                            </a:gsLst>
                            <a:lin ang="5400000" scaled="1"/>
                          </a:gradFill>
                          <a:effectLst/>
                          <a:latin typeface="+mn-lt"/>
                          <a:cs typeface="Segoe UI Light" panose="020B0502040204020203" pitchFamily="34" charset="0"/>
                        </a:rPr>
                        <a:t>Schedule a few steps to run in parallel or in sequence in a reliable and unattended manner. Since data prep and modeling can last days or weeks, you can now focus on other tasks while your pipeline is running.</a:t>
                      </a:r>
                      <a:endParaRPr lang="en-US" sz="1600" b="0">
                        <a:gradFill>
                          <a:gsLst>
                            <a:gs pos="0">
                              <a:schemeClr val="accent2">
                                <a:lumMod val="50000"/>
                              </a:schemeClr>
                            </a:gs>
                            <a:gs pos="100000">
                              <a:schemeClr val="accent2">
                                <a:lumMod val="50000"/>
                              </a:schemeClr>
                            </a:gs>
                          </a:gsLst>
                          <a:lin ang="5400000" scaled="1"/>
                        </a:gradFill>
                        <a:effectLst/>
                        <a:latin typeface="+mn-lt"/>
                        <a:cs typeface="Segoe UI Light" panose="020B0502040204020203" pitchFamily="34" charset="0"/>
                      </a:endParaRPr>
                    </a:p>
                  </a:txBody>
                  <a:tcPr marL="152400" marR="152400" marT="114300" marB="114300" anchor="ctr">
                    <a:lnL>
                      <a:noFill/>
                    </a:lnL>
                    <a:lnR>
                      <a:noFill/>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22549919"/>
                  </a:ext>
                </a:extLst>
              </a:tr>
              <a:tr h="845974">
                <a:tc>
                  <a:txBody>
                    <a:bodyPr/>
                    <a:lstStyle/>
                    <a:p>
                      <a:pPr algn="l" fontAlgn="t"/>
                      <a:r>
                        <a:rPr lang="en-US" sz="1600" b="1">
                          <a:gradFill>
                            <a:gsLst>
                              <a:gs pos="0">
                                <a:schemeClr val="accent2">
                                  <a:lumMod val="50000"/>
                                </a:schemeClr>
                              </a:gs>
                              <a:gs pos="100000">
                                <a:schemeClr val="accent2">
                                  <a:lumMod val="50000"/>
                                </a:schemeClr>
                              </a:gs>
                            </a:gsLst>
                            <a:lin ang="5400000" scaled="1"/>
                          </a:gradFill>
                          <a:effectLst/>
                          <a:latin typeface="+mn-lt"/>
                          <a:cs typeface="Segoe UI Light" panose="020B0502040204020203" pitchFamily="34" charset="0"/>
                        </a:rPr>
                        <a:t>Mixed and diverse compute</a:t>
                      </a:r>
                    </a:p>
                  </a:txBody>
                  <a:tcPr marL="152400" marR="152400" marT="114300" marB="11430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fontAlgn="t"/>
                      <a:r>
                        <a:rPr lang="en-US" sz="1600">
                          <a:gradFill>
                            <a:gsLst>
                              <a:gs pos="0">
                                <a:schemeClr val="accent2">
                                  <a:lumMod val="50000"/>
                                </a:schemeClr>
                              </a:gs>
                              <a:gs pos="100000">
                                <a:schemeClr val="accent2">
                                  <a:lumMod val="50000"/>
                                </a:schemeClr>
                              </a:gs>
                            </a:gsLst>
                            <a:lin ang="5400000" scaled="1"/>
                          </a:gradFill>
                          <a:effectLst/>
                          <a:latin typeface="+mn-lt"/>
                          <a:cs typeface="Segoe UI Light" panose="020B0502040204020203" pitchFamily="34" charset="0"/>
                        </a:rPr>
                        <a:t>Use multiple pipelines that are reliably coordinated across heterogeneous and scalable computes and storages. Individual pipeline steps can be run on different compute targets, such as HDInsight, GPU Data Science VMs, and Databricks.</a:t>
                      </a:r>
                      <a:endParaRPr lang="en-US" sz="1600" b="0">
                        <a:gradFill>
                          <a:gsLst>
                            <a:gs pos="0">
                              <a:schemeClr val="accent2">
                                <a:lumMod val="50000"/>
                              </a:schemeClr>
                            </a:gs>
                            <a:gs pos="100000">
                              <a:schemeClr val="accent2">
                                <a:lumMod val="50000"/>
                              </a:schemeClr>
                            </a:gs>
                          </a:gsLst>
                          <a:lin ang="5400000" scaled="1"/>
                        </a:gradFill>
                        <a:effectLst/>
                        <a:latin typeface="+mn-lt"/>
                        <a:cs typeface="Segoe UI Light" panose="020B0502040204020203" pitchFamily="34" charset="0"/>
                      </a:endParaRPr>
                    </a:p>
                  </a:txBody>
                  <a:tcPr marL="152400" marR="152400" marT="114300" marB="11430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87121463"/>
                  </a:ext>
                </a:extLst>
              </a:tr>
              <a:tr h="845974">
                <a:tc>
                  <a:txBody>
                    <a:bodyPr/>
                    <a:lstStyle/>
                    <a:p>
                      <a:pPr algn="l" fontAlgn="t"/>
                      <a:r>
                        <a:rPr lang="en-US" sz="1600" b="1">
                          <a:gradFill>
                            <a:gsLst>
                              <a:gs pos="0">
                                <a:schemeClr val="accent2">
                                  <a:lumMod val="50000"/>
                                </a:schemeClr>
                              </a:gs>
                              <a:gs pos="100000">
                                <a:schemeClr val="accent2">
                                  <a:lumMod val="50000"/>
                                </a:schemeClr>
                              </a:gs>
                            </a:gsLst>
                            <a:lin ang="5400000" scaled="1"/>
                          </a:gradFill>
                          <a:effectLst/>
                          <a:latin typeface="+mn-lt"/>
                          <a:cs typeface="Segoe UI Light" panose="020B0502040204020203" pitchFamily="34" charset="0"/>
                        </a:rPr>
                        <a:t>Reusability</a:t>
                      </a:r>
                    </a:p>
                  </a:txBody>
                  <a:tcPr marL="152400" marR="152400" marT="114300" marB="11430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fontAlgn="t"/>
                      <a:r>
                        <a:rPr lang="en-US" sz="1600">
                          <a:gradFill>
                            <a:gsLst>
                              <a:gs pos="0">
                                <a:schemeClr val="accent2">
                                  <a:lumMod val="50000"/>
                                </a:schemeClr>
                              </a:gs>
                              <a:gs pos="100000">
                                <a:schemeClr val="accent2">
                                  <a:lumMod val="50000"/>
                                </a:schemeClr>
                              </a:gs>
                            </a:gsLst>
                            <a:lin ang="5400000" scaled="1"/>
                          </a:gradFill>
                          <a:effectLst/>
                          <a:latin typeface="+mn-lt"/>
                          <a:cs typeface="Segoe UI Light" panose="020B0502040204020203" pitchFamily="34" charset="0"/>
                        </a:rPr>
                        <a:t>Pipelines can be templatized for specific scenarios such as retraining and batch scoring. They can be triggered from external systems via simple REST calls.</a:t>
                      </a:r>
                      <a:endParaRPr lang="en-US" sz="1600" b="0">
                        <a:gradFill>
                          <a:gsLst>
                            <a:gs pos="0">
                              <a:schemeClr val="accent2">
                                <a:lumMod val="50000"/>
                              </a:schemeClr>
                            </a:gs>
                            <a:gs pos="100000">
                              <a:schemeClr val="accent2">
                                <a:lumMod val="50000"/>
                              </a:schemeClr>
                            </a:gs>
                          </a:gsLst>
                          <a:lin ang="5400000" scaled="1"/>
                        </a:gradFill>
                        <a:effectLst/>
                        <a:latin typeface="+mn-lt"/>
                        <a:cs typeface="Segoe UI Light" panose="020B0502040204020203" pitchFamily="34" charset="0"/>
                      </a:endParaRPr>
                    </a:p>
                  </a:txBody>
                  <a:tcPr marL="152400" marR="152400" marT="114300" marB="11430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40752420"/>
                  </a:ext>
                </a:extLst>
              </a:tr>
              <a:tr h="845974">
                <a:tc>
                  <a:txBody>
                    <a:bodyPr/>
                    <a:lstStyle/>
                    <a:p>
                      <a:pPr algn="l" fontAlgn="t"/>
                      <a:r>
                        <a:rPr lang="en-US" sz="1600" b="1">
                          <a:gradFill>
                            <a:gsLst>
                              <a:gs pos="0">
                                <a:schemeClr val="accent2">
                                  <a:lumMod val="50000"/>
                                </a:schemeClr>
                              </a:gs>
                              <a:gs pos="100000">
                                <a:schemeClr val="accent2">
                                  <a:lumMod val="50000"/>
                                </a:schemeClr>
                              </a:gs>
                            </a:gsLst>
                            <a:lin ang="5400000" scaled="1"/>
                          </a:gradFill>
                          <a:effectLst/>
                          <a:latin typeface="+mn-lt"/>
                          <a:cs typeface="Segoe UI Light" panose="020B0502040204020203" pitchFamily="34" charset="0"/>
                        </a:rPr>
                        <a:t>Tracking and versioning</a:t>
                      </a:r>
                    </a:p>
                  </a:txBody>
                  <a:tcPr marL="152400" marR="152400" marT="114300" marB="11430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fontAlgn="t"/>
                      <a:r>
                        <a:rPr lang="en-US" sz="1600">
                          <a:gradFill>
                            <a:gsLst>
                              <a:gs pos="0">
                                <a:schemeClr val="accent2">
                                  <a:lumMod val="50000"/>
                                </a:schemeClr>
                              </a:gs>
                              <a:gs pos="100000">
                                <a:schemeClr val="accent2">
                                  <a:lumMod val="50000"/>
                                </a:schemeClr>
                              </a:gs>
                            </a:gsLst>
                            <a:lin ang="5400000" scaled="1"/>
                          </a:gradFill>
                          <a:effectLst/>
                          <a:latin typeface="+mn-lt"/>
                          <a:cs typeface="Segoe UI Light" panose="020B0502040204020203" pitchFamily="34" charset="0"/>
                        </a:rPr>
                        <a:t>Instead of manually tracking data and result paths as you iterate, use the pipelines SDK to explicitly name and version your data sources, inputs, and outputs as well as manage scripts and data separately for increased productivity</a:t>
                      </a:r>
                      <a:endParaRPr lang="en-US" sz="1600" b="0">
                        <a:gradFill>
                          <a:gsLst>
                            <a:gs pos="0">
                              <a:schemeClr val="accent2">
                                <a:lumMod val="50000"/>
                              </a:schemeClr>
                            </a:gs>
                            <a:gs pos="100000">
                              <a:schemeClr val="accent2">
                                <a:lumMod val="50000"/>
                              </a:schemeClr>
                            </a:gs>
                          </a:gsLst>
                          <a:lin ang="5400000" scaled="1"/>
                        </a:gradFill>
                        <a:effectLst/>
                        <a:latin typeface="+mn-lt"/>
                        <a:cs typeface="Segoe UI Light" panose="020B0502040204020203" pitchFamily="34" charset="0"/>
                      </a:endParaRPr>
                    </a:p>
                  </a:txBody>
                  <a:tcPr marL="152400" marR="152400" marT="114300" marB="114300" anchor="ctr">
                    <a:lnL>
                      <a:noFill/>
                    </a:lnL>
                    <a:lnR>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33582597"/>
                  </a:ext>
                </a:extLst>
              </a:tr>
            </a:tbl>
          </a:graphicData>
        </a:graphic>
      </p:graphicFrame>
    </p:spTree>
    <p:extLst>
      <p:ext uri="{BB962C8B-B14F-4D97-AF65-F5344CB8AC3E}">
        <p14:creationId xmlns:p14="http://schemas.microsoft.com/office/powerpoint/2010/main" val="250489302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7F8BD-F212-4A2D-A3A0-4D43E84AA4B7}"/>
              </a:ext>
            </a:extLst>
          </p:cNvPr>
          <p:cNvSpPr>
            <a:spLocks noGrp="1"/>
          </p:cNvSpPr>
          <p:nvPr>
            <p:ph type="title"/>
          </p:nvPr>
        </p:nvSpPr>
        <p:spPr/>
        <p:txBody>
          <a:bodyPr/>
          <a:lstStyle/>
          <a:p>
            <a:r>
              <a:rPr lang="en-US"/>
              <a:t>Azure ML Artifact</a:t>
            </a:r>
          </a:p>
        </p:txBody>
      </p:sp>
      <p:sp>
        <p:nvSpPr>
          <p:cNvPr id="3" name="Text Placeholder 2">
            <a:extLst>
              <a:ext uri="{FF2B5EF4-FFF2-40B4-BE49-F238E27FC236}">
                <a16:creationId xmlns:a16="http://schemas.microsoft.com/office/drawing/2014/main" id="{79844837-3C95-41ED-8D00-89452A920F5A}"/>
              </a:ext>
            </a:extLst>
          </p:cNvPr>
          <p:cNvSpPr>
            <a:spLocks noGrp="1"/>
          </p:cNvSpPr>
          <p:nvPr>
            <p:ph type="body" sz="quarter" idx="12"/>
          </p:nvPr>
        </p:nvSpPr>
        <p:spPr/>
        <p:txBody>
          <a:bodyPr/>
          <a:lstStyle/>
          <a:p>
            <a:r>
              <a:rPr lang="en-US"/>
              <a:t>Compute Target</a:t>
            </a:r>
          </a:p>
        </p:txBody>
      </p:sp>
      <p:graphicFrame>
        <p:nvGraphicFramePr>
          <p:cNvPr id="7" name="Table 6">
            <a:extLst>
              <a:ext uri="{FF2B5EF4-FFF2-40B4-BE49-F238E27FC236}">
                <a16:creationId xmlns:a16="http://schemas.microsoft.com/office/drawing/2014/main" id="{54A0E328-F9E6-4B96-855B-28E2D3638947}"/>
              </a:ext>
            </a:extLst>
          </p:cNvPr>
          <p:cNvGraphicFramePr>
            <a:graphicFrameLocks noGrp="1"/>
          </p:cNvGraphicFramePr>
          <p:nvPr/>
        </p:nvGraphicFramePr>
        <p:xfrm>
          <a:off x="5844296" y="1855960"/>
          <a:ext cx="6033332" cy="4103580"/>
        </p:xfrm>
        <a:graphic>
          <a:graphicData uri="http://schemas.openxmlformats.org/drawingml/2006/table">
            <a:tbl>
              <a:tblPr firstRow="1" bandRow="1">
                <a:tableStyleId>{5C22544A-7EE6-4342-B048-85BDC9FD1C3A}</a:tableStyleId>
              </a:tblPr>
              <a:tblGrid>
                <a:gridCol w="3536687">
                  <a:extLst>
                    <a:ext uri="{9D8B030D-6E8A-4147-A177-3AD203B41FA5}">
                      <a16:colId xmlns:a16="http://schemas.microsoft.com/office/drawing/2014/main" val="4174135397"/>
                    </a:ext>
                  </a:extLst>
                </a:gridCol>
                <a:gridCol w="1133553">
                  <a:extLst>
                    <a:ext uri="{9D8B030D-6E8A-4147-A177-3AD203B41FA5}">
                      <a16:colId xmlns:a16="http://schemas.microsoft.com/office/drawing/2014/main" val="3351841869"/>
                    </a:ext>
                  </a:extLst>
                </a:gridCol>
                <a:gridCol w="1363092">
                  <a:extLst>
                    <a:ext uri="{9D8B030D-6E8A-4147-A177-3AD203B41FA5}">
                      <a16:colId xmlns:a16="http://schemas.microsoft.com/office/drawing/2014/main" val="573961151"/>
                    </a:ext>
                  </a:extLst>
                </a:gridCol>
              </a:tblGrid>
              <a:tr h="358542">
                <a:tc>
                  <a:txBody>
                    <a:bodyPr/>
                    <a:lstStyle/>
                    <a:p>
                      <a:r>
                        <a:rPr lang="en-US" sz="1400">
                          <a:solidFill>
                            <a:schemeClr val="tx2"/>
                          </a:solidFill>
                        </a:rPr>
                        <a:t>Compute Target</a:t>
                      </a:r>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algn="ctr"/>
                      <a:r>
                        <a:rPr lang="en-US" sz="1400">
                          <a:solidFill>
                            <a:schemeClr val="tx2"/>
                          </a:solidFill>
                        </a:rPr>
                        <a:t>Training</a:t>
                      </a:r>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a:txBody>
                    <a:bodyPr/>
                    <a:lstStyle/>
                    <a:p>
                      <a:pPr algn="ctr"/>
                      <a:r>
                        <a:rPr lang="en-US" sz="1400">
                          <a:solidFill>
                            <a:schemeClr val="tx2"/>
                          </a:solidFill>
                        </a:rPr>
                        <a:t>Deployment</a:t>
                      </a:r>
                    </a:p>
                  </a:txBody>
                  <a:tcP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2835585313"/>
                  </a:ext>
                </a:extLst>
              </a:tr>
              <a:tr h="358542">
                <a:tc>
                  <a:txBody>
                    <a:bodyPr/>
                    <a:lstStyle/>
                    <a:p>
                      <a:r>
                        <a:rPr lang="en-US" sz="1400">
                          <a:latin typeface="Segoe UI Semilight" panose="020B0402040204020203" pitchFamily="34" charset="0"/>
                          <a:cs typeface="Segoe UI Semilight" panose="020B0402040204020203" pitchFamily="34" charset="0"/>
                        </a:rPr>
                        <a:t>Local Computer</a:t>
                      </a:r>
                    </a:p>
                  </a:txBody>
                  <a:tcP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anchor="ct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400"/>
                    </a:p>
                  </a:txBody>
                  <a:tcP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07152298"/>
                  </a:ext>
                </a:extLst>
              </a:tr>
              <a:tr h="358542">
                <a:tc>
                  <a:txBody>
                    <a:bodyPr/>
                    <a:lstStyle/>
                    <a:p>
                      <a:r>
                        <a:rPr lang="en-US" sz="1400">
                          <a:latin typeface="Segoe UI Semilight" panose="020B0402040204020203" pitchFamily="34" charset="0"/>
                          <a:cs typeface="Segoe UI Semilight" panose="020B0402040204020203" pitchFamily="34" charset="0"/>
                        </a:rPr>
                        <a:t>A Linux VM in Azure (such as the Data Science Virtual Machine)</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40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75232242"/>
                  </a:ext>
                </a:extLst>
              </a:tr>
              <a:tr h="358542">
                <a:tc>
                  <a:txBody>
                    <a:bodyPr/>
                    <a:lstStyle/>
                    <a:p>
                      <a:r>
                        <a:rPr lang="en-US" sz="1400">
                          <a:latin typeface="Segoe UI Semilight" panose="020B0402040204020203" pitchFamily="34" charset="0"/>
                          <a:cs typeface="Segoe UI Semilight" panose="020B0402040204020203" pitchFamily="34" charset="0"/>
                        </a:rPr>
                        <a:t>Azure ML Compute</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40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31527611"/>
                  </a:ext>
                </a:extLst>
              </a:tr>
              <a:tr h="358542">
                <a:tc>
                  <a:txBody>
                    <a:bodyPr/>
                    <a:lstStyle/>
                    <a:p>
                      <a:r>
                        <a:rPr lang="en-US" sz="1400">
                          <a:latin typeface="Segoe UI Semilight" panose="020B0402040204020203" pitchFamily="34" charset="0"/>
                          <a:cs typeface="Segoe UI Semilight" panose="020B0402040204020203" pitchFamily="34" charset="0"/>
                        </a:rPr>
                        <a:t>Azure Databricks</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40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85249065"/>
                  </a:ext>
                </a:extLst>
              </a:tr>
              <a:tr h="358542">
                <a:tc>
                  <a:txBody>
                    <a:bodyPr/>
                    <a:lstStyle/>
                    <a:p>
                      <a:r>
                        <a:rPr lang="en-US" sz="1400">
                          <a:latin typeface="Segoe UI Semilight" panose="020B0402040204020203" pitchFamily="34" charset="0"/>
                          <a:cs typeface="Segoe UI Semilight" panose="020B0402040204020203" pitchFamily="34" charset="0"/>
                        </a:rPr>
                        <a:t>Azure Data Lake Analytics</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40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59891043"/>
                  </a:ext>
                </a:extLst>
              </a:tr>
              <a:tr h="358542">
                <a:tc>
                  <a:txBody>
                    <a:bodyPr/>
                    <a:lstStyle/>
                    <a:p>
                      <a:r>
                        <a:rPr lang="en-US" sz="1400">
                          <a:latin typeface="Segoe UI Semilight" panose="020B0402040204020203" pitchFamily="34" charset="0"/>
                          <a:cs typeface="Segoe UI Semilight" panose="020B0402040204020203" pitchFamily="34" charset="0"/>
                        </a:rPr>
                        <a:t>Apache Spark for HDInsight</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40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70784418"/>
                  </a:ext>
                </a:extLst>
              </a:tr>
              <a:tr h="358542">
                <a:tc>
                  <a:txBody>
                    <a:bodyPr/>
                    <a:lstStyle/>
                    <a:p>
                      <a:r>
                        <a:rPr lang="en-US" sz="1400">
                          <a:latin typeface="Segoe UI Semilight" panose="020B0402040204020203" pitchFamily="34" charset="0"/>
                          <a:cs typeface="Segoe UI Semilight" panose="020B0402040204020203" pitchFamily="34" charset="0"/>
                        </a:rPr>
                        <a:t>Azure Container Instance</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1400">
                        <a:effectLst/>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0746185"/>
                  </a:ext>
                </a:extLst>
              </a:tr>
              <a:tr h="358542">
                <a:tc>
                  <a:txBody>
                    <a:bodyPr/>
                    <a:lstStyle/>
                    <a:p>
                      <a:r>
                        <a:rPr lang="en-US" sz="1400">
                          <a:latin typeface="Segoe UI Semilight" panose="020B0402040204020203" pitchFamily="34" charset="0"/>
                          <a:cs typeface="Segoe UI Semilight" panose="020B0402040204020203" pitchFamily="34" charset="0"/>
                        </a:rPr>
                        <a:t>Azure Kubernetes Service</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40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9129118"/>
                  </a:ext>
                </a:extLst>
              </a:tr>
              <a:tr h="358542">
                <a:tc>
                  <a:txBody>
                    <a:bodyPr/>
                    <a:lstStyle/>
                    <a:p>
                      <a:r>
                        <a:rPr lang="en-US" sz="1400">
                          <a:latin typeface="Segoe UI Semilight" panose="020B0402040204020203" pitchFamily="34" charset="0"/>
                          <a:cs typeface="Segoe UI Semilight" panose="020B0402040204020203" pitchFamily="34" charset="0"/>
                        </a:rPr>
                        <a:t>Azure IoT Edge</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40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23681042"/>
                  </a:ext>
                </a:extLst>
              </a:tr>
              <a:tr h="358542">
                <a:tc>
                  <a:txBody>
                    <a:bodyPr/>
                    <a:lstStyle/>
                    <a:p>
                      <a:r>
                        <a:rPr lang="en-US" sz="1400" kern="1200">
                          <a:effectLst/>
                          <a:latin typeface="Segoe UI Semilight" panose="020B0402040204020203" pitchFamily="34" charset="0"/>
                          <a:cs typeface="Segoe UI Semilight" panose="020B0402040204020203" pitchFamily="34" charset="0"/>
                        </a:rPr>
                        <a:t>Field-programmable gate array (FPGA)</a:t>
                      </a:r>
                      <a:endParaRPr lang="en-US" sz="1400">
                        <a:latin typeface="Segoe UI Semilight" panose="020B0402040204020203" pitchFamily="34" charset="0"/>
                        <a:cs typeface="Segoe UI Semilight" panose="020B0402040204020203" pitchFamily="34" charset="0"/>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endParaRPr lang="en-US" sz="140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400">
                          <a:effectLst/>
                        </a:rPr>
                        <a:t>✓</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54144079"/>
                  </a:ext>
                </a:extLst>
              </a:tr>
            </a:tbl>
          </a:graphicData>
        </a:graphic>
      </p:graphicFrame>
      <p:sp>
        <p:nvSpPr>
          <p:cNvPr id="8" name="TextBox 7">
            <a:extLst>
              <a:ext uri="{FF2B5EF4-FFF2-40B4-BE49-F238E27FC236}">
                <a16:creationId xmlns:a16="http://schemas.microsoft.com/office/drawing/2014/main" id="{C13217CC-698A-48FE-8267-B3B8C5E120D2}"/>
              </a:ext>
            </a:extLst>
          </p:cNvPr>
          <p:cNvSpPr txBox="1"/>
          <p:nvPr/>
        </p:nvSpPr>
        <p:spPr>
          <a:xfrm>
            <a:off x="5928770" y="1447588"/>
            <a:ext cx="3907993" cy="249299"/>
          </a:xfrm>
          <a:prstGeom prst="rect">
            <a:avLst/>
          </a:prstGeom>
          <a:noFill/>
        </p:spPr>
        <p:txBody>
          <a:bodyPr wrap="none" lIns="0" tIns="0" rIns="0" bIns="0" rtlCol="0">
            <a:spAutoFit/>
          </a:bodyPr>
          <a:lstStyle/>
          <a:p>
            <a:pPr>
              <a:lnSpc>
                <a:spcPct val="90000"/>
              </a:lnSpc>
              <a:spcAft>
                <a:spcPts val="488"/>
              </a:spcAft>
              <a:buSzPct val="90000"/>
              <a:defRPr/>
            </a:pPr>
            <a:r>
              <a:rPr lang="en-US" sz="1800">
                <a:solidFill>
                  <a:schemeClr val="tx2"/>
                </a:solidFill>
                <a:latin typeface="+mj-lt"/>
              </a:rPr>
              <a:t>Currently supported compute targets</a:t>
            </a:r>
          </a:p>
        </p:txBody>
      </p:sp>
      <p:sp>
        <p:nvSpPr>
          <p:cNvPr id="9" name="Rectangle 8">
            <a:extLst>
              <a:ext uri="{FF2B5EF4-FFF2-40B4-BE49-F238E27FC236}">
                <a16:creationId xmlns:a16="http://schemas.microsoft.com/office/drawing/2014/main" id="{FEA4E656-0E60-460B-A9AB-96ECABBED22D}"/>
              </a:ext>
            </a:extLst>
          </p:cNvPr>
          <p:cNvSpPr/>
          <p:nvPr/>
        </p:nvSpPr>
        <p:spPr>
          <a:xfrm>
            <a:off x="426422" y="2535829"/>
            <a:ext cx="4698471" cy="2720745"/>
          </a:xfrm>
          <a:prstGeom prst="rect">
            <a:avLst/>
          </a:prstGeom>
          <a:ln>
            <a:noFill/>
          </a:ln>
        </p:spPr>
        <p:txBody>
          <a:bodyPr wrap="square">
            <a:spAutoFit/>
          </a:bodyPr>
          <a:lstStyle/>
          <a:p>
            <a:pPr>
              <a:lnSpc>
                <a:spcPct val="90000"/>
              </a:lnSpc>
              <a:spcAft>
                <a:spcPts val="988"/>
              </a:spcAft>
              <a:buSzPct val="90000"/>
              <a:defRPr/>
            </a:pPr>
            <a:r>
              <a:rPr lang="en-US" sz="1800">
                <a:gradFill>
                  <a:gsLst>
                    <a:gs pos="40075">
                      <a:schemeClr val="accent2">
                        <a:lumMod val="50000"/>
                      </a:schemeClr>
                    </a:gs>
                    <a:gs pos="30000">
                      <a:schemeClr val="accent2">
                        <a:lumMod val="50000"/>
                      </a:schemeClr>
                    </a:gs>
                  </a:gsLst>
                  <a:lin ang="5400000" scaled="0"/>
                </a:gradFill>
              </a:rPr>
              <a:t>Compute Targets are the compute resources used to run training scripts or host your model when deployed as a web service.</a:t>
            </a:r>
          </a:p>
          <a:p>
            <a:pPr>
              <a:lnSpc>
                <a:spcPct val="90000"/>
              </a:lnSpc>
              <a:spcAft>
                <a:spcPts val="988"/>
              </a:spcAft>
              <a:buSzPct val="90000"/>
              <a:defRPr/>
            </a:pPr>
            <a:r>
              <a:rPr lang="en-US" sz="1800">
                <a:gradFill>
                  <a:gsLst>
                    <a:gs pos="40075">
                      <a:schemeClr val="accent2">
                        <a:lumMod val="50000"/>
                      </a:schemeClr>
                    </a:gs>
                    <a:gs pos="30000">
                      <a:schemeClr val="accent2">
                        <a:lumMod val="50000"/>
                      </a:schemeClr>
                    </a:gs>
                  </a:gsLst>
                  <a:lin ang="5400000" scaled="0"/>
                </a:gradFill>
              </a:rPr>
              <a:t>They can be created and managed using the Azure Machine Learning SDK or CLI.</a:t>
            </a:r>
          </a:p>
          <a:p>
            <a:pPr>
              <a:lnSpc>
                <a:spcPct val="90000"/>
              </a:lnSpc>
              <a:spcAft>
                <a:spcPts val="988"/>
              </a:spcAft>
              <a:buSzPct val="90000"/>
              <a:defRPr/>
            </a:pPr>
            <a:r>
              <a:rPr lang="en-US" sz="1800">
                <a:gradFill>
                  <a:gsLst>
                    <a:gs pos="40075">
                      <a:schemeClr val="accent2">
                        <a:lumMod val="50000"/>
                      </a:schemeClr>
                    </a:gs>
                    <a:gs pos="30000">
                      <a:schemeClr val="accent2">
                        <a:lumMod val="50000"/>
                      </a:schemeClr>
                    </a:gs>
                  </a:gsLst>
                  <a:lin ang="5400000" scaled="0"/>
                </a:gradFill>
              </a:rPr>
              <a:t>You can attach to existing resources.</a:t>
            </a:r>
          </a:p>
          <a:p>
            <a:pPr>
              <a:lnSpc>
                <a:spcPct val="90000"/>
              </a:lnSpc>
              <a:spcAft>
                <a:spcPts val="988"/>
              </a:spcAft>
              <a:buSzPct val="90000"/>
              <a:defRPr/>
            </a:pPr>
            <a:r>
              <a:rPr lang="en-US" sz="1800">
                <a:gradFill>
                  <a:gsLst>
                    <a:gs pos="40075">
                      <a:schemeClr val="accent2">
                        <a:lumMod val="50000"/>
                      </a:schemeClr>
                    </a:gs>
                    <a:gs pos="30000">
                      <a:schemeClr val="accent2">
                        <a:lumMod val="50000"/>
                      </a:schemeClr>
                    </a:gs>
                  </a:gsLst>
                  <a:lin ang="5400000" scaled="0"/>
                </a:gradFill>
              </a:rPr>
              <a:t>You can start with local runs on your machine, and then scale up and out to </a:t>
            </a:r>
            <a:br>
              <a:rPr lang="en-US" sz="1800">
                <a:gradFill>
                  <a:gsLst>
                    <a:gs pos="40075">
                      <a:schemeClr val="accent2">
                        <a:lumMod val="50000"/>
                      </a:schemeClr>
                    </a:gs>
                    <a:gs pos="30000">
                      <a:schemeClr val="accent2">
                        <a:lumMod val="50000"/>
                      </a:schemeClr>
                    </a:gs>
                  </a:gsLst>
                  <a:lin ang="5400000" scaled="0"/>
                </a:gradFill>
              </a:rPr>
            </a:br>
            <a:r>
              <a:rPr lang="en-US" sz="1800">
                <a:gradFill>
                  <a:gsLst>
                    <a:gs pos="40075">
                      <a:schemeClr val="accent2">
                        <a:lumMod val="50000"/>
                      </a:schemeClr>
                    </a:gs>
                    <a:gs pos="30000">
                      <a:schemeClr val="accent2">
                        <a:lumMod val="50000"/>
                      </a:schemeClr>
                    </a:gs>
                  </a:gsLst>
                  <a:lin ang="5400000" scaled="0"/>
                </a:gradFill>
              </a:rPr>
              <a:t>other environments.</a:t>
            </a:r>
          </a:p>
        </p:txBody>
      </p:sp>
    </p:spTree>
    <p:extLst>
      <p:ext uri="{BB962C8B-B14F-4D97-AF65-F5344CB8AC3E}">
        <p14:creationId xmlns:p14="http://schemas.microsoft.com/office/powerpoint/2010/main" val="116308937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794668-A250-4567-80A7-B86ADE5D8387}"/>
              </a:ext>
            </a:extLst>
          </p:cNvPr>
          <p:cNvSpPr>
            <a:spLocks noGrp="1"/>
          </p:cNvSpPr>
          <p:nvPr>
            <p:ph type="title"/>
          </p:nvPr>
        </p:nvSpPr>
        <p:spPr>
          <a:xfrm>
            <a:off x="426425" y="811180"/>
            <a:ext cx="4836040" cy="1172553"/>
          </a:xfrm>
        </p:spPr>
        <p:txBody>
          <a:bodyPr/>
          <a:lstStyle/>
          <a:p>
            <a:r>
              <a:rPr lang="en-US" sz="3600"/>
              <a:t>Table of Contents</a:t>
            </a:r>
          </a:p>
        </p:txBody>
      </p:sp>
      <p:sp>
        <p:nvSpPr>
          <p:cNvPr id="5" name="Text Placeholder 4">
            <a:extLst>
              <a:ext uri="{FF2B5EF4-FFF2-40B4-BE49-F238E27FC236}">
                <a16:creationId xmlns:a16="http://schemas.microsoft.com/office/drawing/2014/main" id="{58B34467-C942-4BFF-802D-C1C14EF7EC99}"/>
              </a:ext>
            </a:extLst>
          </p:cNvPr>
          <p:cNvSpPr>
            <a:spLocks noGrp="1"/>
          </p:cNvSpPr>
          <p:nvPr>
            <p:ph type="body" sz="quarter" idx="10"/>
          </p:nvPr>
        </p:nvSpPr>
        <p:spPr>
          <a:xfrm>
            <a:off x="6203390" y="811180"/>
            <a:ext cx="5436353" cy="4807403"/>
          </a:xfrm>
        </p:spPr>
        <p:txBody>
          <a:bodyPr/>
          <a:lstStyle/>
          <a:p>
            <a:pPr defTabSz="914367">
              <a:lnSpc>
                <a:spcPct val="90000"/>
              </a:lnSpc>
              <a:spcAft>
                <a:spcPts val="488"/>
              </a:spcAft>
            </a:pPr>
            <a:r>
              <a:rPr lang="en-US" sz="1800" dirty="0">
                <a:solidFill>
                  <a:schemeClr val="tx2"/>
                </a:solidFill>
              </a:rPr>
              <a:t>Machine Learning Requirements</a:t>
            </a:r>
          </a:p>
          <a:p>
            <a:pPr marL="0" lvl="1">
              <a:spcAft>
                <a:spcPts val="488"/>
              </a:spcAft>
            </a:pPr>
            <a:r>
              <a:rPr lang="en-US" sz="1600" dirty="0"/>
              <a:t>Applications, Characteristics and Requirements</a:t>
            </a:r>
          </a:p>
          <a:p>
            <a:pPr marL="0" lvl="1">
              <a:spcAft>
                <a:spcPts val="488"/>
              </a:spcAft>
            </a:pPr>
            <a:r>
              <a:rPr lang="en-US" sz="1600" dirty="0"/>
              <a:t>End-to-End lifecycle and processes</a:t>
            </a:r>
          </a:p>
          <a:p>
            <a:pPr marL="0" lvl="1">
              <a:spcAft>
                <a:spcPts val="488"/>
              </a:spcAft>
            </a:pPr>
            <a:r>
              <a:rPr lang="en-US" sz="1600" dirty="0"/>
              <a:t>Deep Learning: Additional Requirements</a:t>
            </a:r>
          </a:p>
          <a:p>
            <a:pPr defTabSz="914367">
              <a:lnSpc>
                <a:spcPct val="90000"/>
              </a:lnSpc>
              <a:spcAft>
                <a:spcPts val="988"/>
              </a:spcAft>
            </a:pPr>
            <a:endParaRPr lang="en-US" sz="1800" dirty="0">
              <a:solidFill>
                <a:schemeClr val="tx2"/>
              </a:solidFill>
            </a:endParaRPr>
          </a:p>
          <a:p>
            <a:pPr defTabSz="914367">
              <a:lnSpc>
                <a:spcPct val="90000"/>
              </a:lnSpc>
              <a:spcAft>
                <a:spcPts val="988"/>
              </a:spcAft>
            </a:pPr>
            <a:r>
              <a:rPr lang="en-US" sz="1800" dirty="0">
                <a:solidFill>
                  <a:schemeClr val="tx2"/>
                </a:solidFill>
              </a:rPr>
              <a:t>Azure Machine Learning service</a:t>
            </a:r>
          </a:p>
          <a:p>
            <a:pPr marL="0" lvl="1">
              <a:spcAft>
                <a:spcPts val="488"/>
              </a:spcAft>
            </a:pPr>
            <a:r>
              <a:rPr lang="en-US" sz="1600" dirty="0"/>
              <a:t>Artifacts: Workspace, Experiments, Compute, Models, Images, Deployment  and Datastore</a:t>
            </a:r>
          </a:p>
          <a:p>
            <a:pPr marL="0" lvl="1">
              <a:spcAft>
                <a:spcPts val="488"/>
              </a:spcAft>
            </a:pPr>
            <a:r>
              <a:rPr lang="en-US" sz="1600" dirty="0"/>
              <a:t>Concepts: Model Management, Pipelines</a:t>
            </a:r>
          </a:p>
          <a:p>
            <a:pPr marL="0" lvl="1">
              <a:spcAft>
                <a:spcPts val="488"/>
              </a:spcAft>
            </a:pPr>
            <a:r>
              <a:rPr lang="en-US" sz="1600" dirty="0"/>
              <a:t>Automated Machine Learning</a:t>
            </a:r>
          </a:p>
          <a:p>
            <a:pPr marL="0" lvl="1">
              <a:spcAft>
                <a:spcPts val="488"/>
              </a:spcAft>
            </a:pPr>
            <a:r>
              <a:rPr lang="en-US" sz="1600" dirty="0"/>
              <a:t>Automated Hyperparameter Tuning</a:t>
            </a:r>
          </a:p>
          <a:p>
            <a:pPr marL="0" lvl="1">
              <a:spcAft>
                <a:spcPts val="488"/>
              </a:spcAft>
            </a:pPr>
            <a:endParaRPr lang="en-US" sz="1600" dirty="0"/>
          </a:p>
        </p:txBody>
      </p:sp>
    </p:spTree>
    <p:extLst>
      <p:ext uri="{BB962C8B-B14F-4D97-AF65-F5344CB8AC3E}">
        <p14:creationId xmlns:p14="http://schemas.microsoft.com/office/powerpoint/2010/main" val="213859976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E12F5-F420-4022-A33A-C6A999609E54}"/>
              </a:ext>
            </a:extLst>
          </p:cNvPr>
          <p:cNvSpPr>
            <a:spLocks noGrp="1"/>
          </p:cNvSpPr>
          <p:nvPr>
            <p:ph type="title"/>
          </p:nvPr>
        </p:nvSpPr>
        <p:spPr/>
        <p:txBody>
          <a:bodyPr/>
          <a:lstStyle/>
          <a:p>
            <a:r>
              <a:rPr lang="en-US"/>
              <a:t>Azure Automated Machine Learning ‘simplifies’ the creation and selection of the optimal model</a:t>
            </a:r>
          </a:p>
        </p:txBody>
      </p:sp>
      <p:sp>
        <p:nvSpPr>
          <p:cNvPr id="3" name="graph_2">
            <a:extLst>
              <a:ext uri="{FF2B5EF4-FFF2-40B4-BE49-F238E27FC236}">
                <a16:creationId xmlns:a16="http://schemas.microsoft.com/office/drawing/2014/main" id="{3953CD3F-3301-44B4-AB71-D0CA3DCDA1E5}"/>
              </a:ext>
            </a:extLst>
          </p:cNvPr>
          <p:cNvSpPr>
            <a:spLocks noChangeAspect="1" noEditPoints="1"/>
          </p:cNvSpPr>
          <p:nvPr/>
        </p:nvSpPr>
        <p:spPr bwMode="auto">
          <a:xfrm>
            <a:off x="5497883" y="1991242"/>
            <a:ext cx="1440708" cy="844754"/>
          </a:xfrm>
          <a:custGeom>
            <a:avLst/>
            <a:gdLst>
              <a:gd name="T0" fmla="*/ 195 w 249"/>
              <a:gd name="T1" fmla="*/ 0 h 146"/>
              <a:gd name="T2" fmla="*/ 244 w 249"/>
              <a:gd name="T3" fmla="*/ 0 h 146"/>
              <a:gd name="T4" fmla="*/ 244 w 249"/>
              <a:gd name="T5" fmla="*/ 50 h 146"/>
              <a:gd name="T6" fmla="*/ 244 w 249"/>
              <a:gd name="T7" fmla="*/ 0 h 146"/>
              <a:gd name="T8" fmla="*/ 141 w 249"/>
              <a:gd name="T9" fmla="*/ 106 h 146"/>
              <a:gd name="T10" fmla="*/ 109 w 249"/>
              <a:gd name="T11" fmla="*/ 106 h 146"/>
              <a:gd name="T12" fmla="*/ 0 w 249"/>
              <a:gd name="T13" fmla="*/ 146 h 146"/>
              <a:gd name="T14" fmla="*/ 249 w 249"/>
              <a:gd name="T15" fmla="*/ 146 h 146"/>
              <a:gd name="T16" fmla="*/ 88 w 249"/>
              <a:gd name="T17" fmla="*/ 106 h 146"/>
              <a:gd name="T18" fmla="*/ 54 w 249"/>
              <a:gd name="T19" fmla="*/ 106 h 146"/>
              <a:gd name="T20" fmla="*/ 35 w 249"/>
              <a:gd name="T21" fmla="*/ 106 h 146"/>
              <a:gd name="T22" fmla="*/ 1 w 249"/>
              <a:gd name="T23" fmla="*/ 10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146">
                <a:moveTo>
                  <a:pt x="195" y="0"/>
                </a:moveTo>
                <a:lnTo>
                  <a:pt x="244" y="0"/>
                </a:lnTo>
                <a:lnTo>
                  <a:pt x="244" y="50"/>
                </a:lnTo>
                <a:moveTo>
                  <a:pt x="244" y="0"/>
                </a:moveTo>
                <a:lnTo>
                  <a:pt x="141" y="106"/>
                </a:lnTo>
                <a:lnTo>
                  <a:pt x="109" y="106"/>
                </a:lnTo>
                <a:moveTo>
                  <a:pt x="0" y="146"/>
                </a:moveTo>
                <a:lnTo>
                  <a:pt x="249" y="146"/>
                </a:lnTo>
                <a:moveTo>
                  <a:pt x="88" y="106"/>
                </a:moveTo>
                <a:lnTo>
                  <a:pt x="54" y="106"/>
                </a:lnTo>
                <a:moveTo>
                  <a:pt x="35" y="106"/>
                </a:moveTo>
                <a:lnTo>
                  <a:pt x="1" y="106"/>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400737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Automated ML</a:t>
            </a:r>
          </a:p>
        </p:txBody>
      </p:sp>
      <p:sp>
        <p:nvSpPr>
          <p:cNvPr id="4" name="Text Placeholder 3">
            <a:extLst>
              <a:ext uri="{FF2B5EF4-FFF2-40B4-BE49-F238E27FC236}">
                <a16:creationId xmlns:a16="http://schemas.microsoft.com/office/drawing/2014/main" id="{054A8653-B8B2-4572-AA58-B407CE4021FE}"/>
              </a:ext>
            </a:extLst>
          </p:cNvPr>
          <p:cNvSpPr>
            <a:spLocks noGrp="1"/>
          </p:cNvSpPr>
          <p:nvPr>
            <p:ph type="body" sz="quarter" idx="12"/>
          </p:nvPr>
        </p:nvSpPr>
        <p:spPr/>
        <p:txBody>
          <a:bodyPr/>
          <a:lstStyle/>
          <a:p>
            <a:r>
              <a:rPr lang="en-US"/>
              <a:t>Conceptual Overview</a:t>
            </a:r>
          </a:p>
        </p:txBody>
      </p:sp>
      <p:sp>
        <p:nvSpPr>
          <p:cNvPr id="98" name="Rectangle 97">
            <a:extLst>
              <a:ext uri="{FF2B5EF4-FFF2-40B4-BE49-F238E27FC236}">
                <a16:creationId xmlns:a16="http://schemas.microsoft.com/office/drawing/2014/main" id="{D4899524-6605-4456-8EB1-1B071CC1C419}"/>
              </a:ext>
            </a:extLst>
          </p:cNvPr>
          <p:cNvSpPr/>
          <p:nvPr/>
        </p:nvSpPr>
        <p:spPr>
          <a:xfrm>
            <a:off x="458864" y="4308418"/>
            <a:ext cx="2485691" cy="154307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marR="0" lvl="0" indent="0" algn="ctr" defTabSz="932742" fontAlgn="auto">
              <a:lnSpc>
                <a:spcPct val="90000"/>
              </a:lnSpc>
              <a:spcBef>
                <a:spcPts val="0"/>
              </a:spcBef>
              <a:spcAft>
                <a:spcPts val="600"/>
              </a:spcAft>
              <a:buClrTx/>
              <a:buSzTx/>
              <a:buFontTx/>
              <a:buNone/>
              <a:tabLst/>
              <a:defRPr/>
            </a:pPr>
            <a:r>
              <a:rPr lang="en-US" sz="1600">
                <a:gradFill>
                  <a:gsLst>
                    <a:gs pos="2917">
                      <a:schemeClr val="tx1"/>
                    </a:gs>
                    <a:gs pos="30000">
                      <a:schemeClr val="tx1"/>
                    </a:gs>
                  </a:gsLst>
                  <a:lin ang="5400000" scaled="0"/>
                </a:gradFill>
              </a:rPr>
              <a:t>Training script </a:t>
            </a:r>
          </a:p>
          <a:p>
            <a:pPr marR="0" lvl="0" indent="0" algn="ctr" defTabSz="932742" fontAlgn="auto">
              <a:lnSpc>
                <a:spcPct val="90000"/>
              </a:lnSpc>
              <a:spcBef>
                <a:spcPts val="0"/>
              </a:spcBef>
              <a:spcAft>
                <a:spcPts val="600"/>
              </a:spcAft>
              <a:buClrTx/>
              <a:buSzTx/>
              <a:buFontTx/>
              <a:buNone/>
              <a:tabLst/>
              <a:defRPr/>
            </a:pPr>
            <a:r>
              <a:rPr lang="en-US" sz="1600">
                <a:gradFill>
                  <a:gsLst>
                    <a:gs pos="2917">
                      <a:schemeClr val="tx1"/>
                    </a:gs>
                    <a:gs pos="30000">
                      <a:schemeClr val="tx1"/>
                    </a:gs>
                  </a:gsLst>
                  <a:lin ang="5400000" scaled="0"/>
                </a:gradFill>
              </a:rPr>
              <a:t>+</a:t>
            </a:r>
          </a:p>
          <a:p>
            <a:pPr marR="0" lvl="0" indent="0" algn="ctr" defTabSz="932742" fontAlgn="auto">
              <a:lnSpc>
                <a:spcPct val="90000"/>
              </a:lnSpc>
              <a:spcBef>
                <a:spcPts val="0"/>
              </a:spcBef>
              <a:spcAft>
                <a:spcPts val="600"/>
              </a:spcAft>
              <a:buClrTx/>
              <a:buSzTx/>
              <a:buFontTx/>
              <a:buNone/>
              <a:tabLst/>
              <a:defRPr/>
            </a:pPr>
            <a:r>
              <a:rPr lang="en-US" sz="1600">
                <a:gradFill>
                  <a:gsLst>
                    <a:gs pos="2917">
                      <a:schemeClr val="tx1"/>
                    </a:gs>
                    <a:gs pos="30000">
                      <a:schemeClr val="tx1"/>
                    </a:gs>
                  </a:gsLst>
                  <a:lin ang="5400000" scaled="0"/>
                </a:gradFill>
              </a:rPr>
              <a:t>Training data</a:t>
            </a:r>
            <a:endParaRPr lang="en-US" sz="1400">
              <a:gradFill>
                <a:gsLst>
                  <a:gs pos="2917">
                    <a:schemeClr val="tx1"/>
                  </a:gs>
                  <a:gs pos="30000">
                    <a:schemeClr val="tx1"/>
                  </a:gs>
                </a:gsLst>
                <a:lin ang="5400000" scaled="0"/>
              </a:gradFill>
            </a:endParaRPr>
          </a:p>
        </p:txBody>
      </p:sp>
      <p:sp>
        <p:nvSpPr>
          <p:cNvPr id="3" name="TextBox 2">
            <a:extLst>
              <a:ext uri="{FF2B5EF4-FFF2-40B4-BE49-F238E27FC236}">
                <a16:creationId xmlns:a16="http://schemas.microsoft.com/office/drawing/2014/main" id="{3EE1B851-64AD-4C32-8955-30FF50A61EEC}"/>
              </a:ext>
            </a:extLst>
          </p:cNvPr>
          <p:cNvSpPr txBox="1"/>
          <p:nvPr/>
        </p:nvSpPr>
        <p:spPr>
          <a:xfrm>
            <a:off x="3526430" y="3665152"/>
            <a:ext cx="706925"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Inputs</a:t>
            </a:r>
          </a:p>
        </p:txBody>
      </p:sp>
      <p:grpSp>
        <p:nvGrpSpPr>
          <p:cNvPr id="16" name="Group 15">
            <a:extLst>
              <a:ext uri="{FF2B5EF4-FFF2-40B4-BE49-F238E27FC236}">
                <a16:creationId xmlns:a16="http://schemas.microsoft.com/office/drawing/2014/main" id="{E1D5A75F-477E-42B2-A132-04FE9E7FD57B}"/>
              </a:ext>
            </a:extLst>
          </p:cNvPr>
          <p:cNvGrpSpPr/>
          <p:nvPr/>
        </p:nvGrpSpPr>
        <p:grpSpPr>
          <a:xfrm>
            <a:off x="458864" y="1878862"/>
            <a:ext cx="2594423" cy="2185491"/>
            <a:chOff x="5455228" y="2606982"/>
            <a:chExt cx="2063203" cy="2185491"/>
          </a:xfrm>
        </p:grpSpPr>
        <p:sp>
          <p:nvSpPr>
            <p:cNvPr id="27" name="TextBox 26">
              <a:extLst>
                <a:ext uri="{FF2B5EF4-FFF2-40B4-BE49-F238E27FC236}">
                  <a16:creationId xmlns:a16="http://schemas.microsoft.com/office/drawing/2014/main" id="{F129065F-7C68-4B34-AC49-07B4EAF93161}"/>
                </a:ext>
              </a:extLst>
            </p:cNvPr>
            <p:cNvSpPr txBox="1"/>
            <p:nvPr/>
          </p:nvSpPr>
          <p:spPr>
            <a:xfrm>
              <a:off x="5455228" y="2628023"/>
              <a:ext cx="1976735" cy="738664"/>
            </a:xfrm>
            <a:prstGeom prst="rect">
              <a:avLst/>
            </a:prstGeom>
            <a:noFill/>
          </p:spPr>
          <p:txBody>
            <a:bodyPr wrap="square" lIns="182880" tIns="146304" rIns="182880" bIns="146304" rtlCol="0">
              <a:spAutoFit/>
            </a:bodyPr>
            <a:lstStyle/>
            <a:p>
              <a:pPr algn="ctr" defTabSz="932742">
                <a:lnSpc>
                  <a:spcPct val="90000"/>
                </a:lnSpc>
                <a:spcAft>
                  <a:spcPts val="600"/>
                </a:spcAft>
              </a:pPr>
              <a:r>
                <a:rPr lang="en-US" sz="1600">
                  <a:gradFill>
                    <a:gsLst>
                      <a:gs pos="2917">
                        <a:schemeClr val="tx1"/>
                      </a:gs>
                      <a:gs pos="30000">
                        <a:schemeClr val="tx1"/>
                      </a:gs>
                    </a:gsLst>
                    <a:lin ang="5400000" scaled="0"/>
                  </a:gradFill>
                </a:rPr>
                <a:t>Automated ML Tuning Specifications</a:t>
              </a:r>
            </a:p>
          </p:txBody>
        </p:sp>
        <p:sp>
          <p:nvSpPr>
            <p:cNvPr id="28" name="TextBox 27">
              <a:extLst>
                <a:ext uri="{FF2B5EF4-FFF2-40B4-BE49-F238E27FC236}">
                  <a16:creationId xmlns:a16="http://schemas.microsoft.com/office/drawing/2014/main" id="{86DE4EFB-0B85-475F-9D65-7A70EA12D4A0}"/>
                </a:ext>
              </a:extLst>
            </p:cNvPr>
            <p:cNvSpPr txBox="1"/>
            <p:nvPr/>
          </p:nvSpPr>
          <p:spPr>
            <a:xfrm>
              <a:off x="5510221" y="3358234"/>
              <a:ext cx="2008210" cy="1434239"/>
            </a:xfrm>
            <a:prstGeom prst="rect">
              <a:avLst/>
            </a:prstGeom>
            <a:noFill/>
          </p:spPr>
          <p:txBody>
            <a:bodyPr wrap="square" lIns="182880" tIns="146304" rIns="182880" bIns="146304" rtlCol="0">
              <a:spAutoFit/>
            </a:bodyPr>
            <a:lstStyle/>
            <a:p>
              <a:pPr>
                <a:lnSpc>
                  <a:spcPct val="90000"/>
                </a:lnSpc>
                <a:spcAft>
                  <a:spcPts val="600"/>
                </a:spcAft>
              </a:pPr>
              <a:r>
                <a:rPr lang="en-US" sz="1200">
                  <a:gradFill>
                    <a:gsLst>
                      <a:gs pos="2917">
                        <a:schemeClr val="tx1"/>
                      </a:gs>
                      <a:gs pos="30000">
                        <a:schemeClr val="tx1"/>
                      </a:gs>
                    </a:gsLst>
                    <a:lin ang="5400000" scaled="0"/>
                  </a:gradFill>
                </a:rPr>
                <a:t>Hyperparameter ranges</a:t>
              </a:r>
            </a:p>
            <a:p>
              <a:pPr>
                <a:lnSpc>
                  <a:spcPct val="90000"/>
                </a:lnSpc>
                <a:spcAft>
                  <a:spcPts val="600"/>
                </a:spcAft>
              </a:pPr>
              <a:r>
                <a:rPr lang="en-US" sz="1200">
                  <a:gradFill>
                    <a:gsLst>
                      <a:gs pos="2917">
                        <a:schemeClr val="tx1"/>
                      </a:gs>
                      <a:gs pos="30000">
                        <a:schemeClr val="tx1"/>
                      </a:gs>
                    </a:gsLst>
                    <a:lin ang="5400000" scaled="0"/>
                  </a:gradFill>
                </a:rPr>
                <a:t>Optimization metric</a:t>
              </a:r>
            </a:p>
            <a:p>
              <a:pPr>
                <a:lnSpc>
                  <a:spcPct val="90000"/>
                </a:lnSpc>
                <a:spcAft>
                  <a:spcPts val="600"/>
                </a:spcAft>
              </a:pPr>
              <a:r>
                <a:rPr lang="en-US" sz="1200">
                  <a:gradFill>
                    <a:gsLst>
                      <a:gs pos="2917">
                        <a:schemeClr val="tx1"/>
                      </a:gs>
                      <a:gs pos="30000">
                        <a:schemeClr val="tx1"/>
                      </a:gs>
                    </a:gsLst>
                    <a:lin ang="5400000" scaled="0"/>
                  </a:gradFill>
                </a:rPr>
                <a:t>Early Termination Policy</a:t>
              </a:r>
            </a:p>
            <a:p>
              <a:pPr>
                <a:lnSpc>
                  <a:spcPct val="90000"/>
                </a:lnSpc>
                <a:spcAft>
                  <a:spcPts val="600"/>
                </a:spcAft>
              </a:pPr>
              <a:r>
                <a:rPr lang="en-US" sz="1200">
                  <a:gradFill>
                    <a:gsLst>
                      <a:gs pos="2917">
                        <a:schemeClr val="tx1"/>
                      </a:gs>
                      <a:gs pos="30000">
                        <a:schemeClr val="tx1"/>
                      </a:gs>
                    </a:gsLst>
                    <a:lin ang="5400000" scaled="0"/>
                  </a:gradFill>
                </a:rPr>
                <a:t>Budget – Time / Compute </a:t>
              </a:r>
            </a:p>
            <a:p>
              <a:pPr>
                <a:lnSpc>
                  <a:spcPct val="90000"/>
                </a:lnSpc>
                <a:spcAft>
                  <a:spcPts val="600"/>
                </a:spcAft>
              </a:pPr>
              <a:r>
                <a:rPr lang="en-US" sz="1200">
                  <a:gradFill>
                    <a:gsLst>
                      <a:gs pos="2917">
                        <a:schemeClr val="tx1"/>
                      </a:gs>
                      <a:gs pos="30000">
                        <a:schemeClr val="tx1"/>
                      </a:gs>
                    </a:gsLst>
                    <a:lin ang="5400000" scaled="0"/>
                  </a:gradFill>
                </a:rPr>
                <a:t># parallel runs</a:t>
              </a:r>
            </a:p>
          </p:txBody>
        </p:sp>
        <p:grpSp>
          <p:nvGrpSpPr>
            <p:cNvPr id="29" name="Group 28">
              <a:extLst>
                <a:ext uri="{FF2B5EF4-FFF2-40B4-BE49-F238E27FC236}">
                  <a16:creationId xmlns:a16="http://schemas.microsoft.com/office/drawing/2014/main" id="{A2F6DB71-076F-4134-BE1E-FF4B4A70C76C}"/>
                </a:ext>
              </a:extLst>
            </p:cNvPr>
            <p:cNvGrpSpPr/>
            <p:nvPr/>
          </p:nvGrpSpPr>
          <p:grpSpPr>
            <a:xfrm>
              <a:off x="5455228" y="2606982"/>
              <a:ext cx="1978333" cy="2177038"/>
              <a:chOff x="3345873" y="2606982"/>
              <a:chExt cx="2139874" cy="2177038"/>
            </a:xfrm>
          </p:grpSpPr>
          <p:sp>
            <p:nvSpPr>
              <p:cNvPr id="30" name="Rectangle 29">
                <a:extLst>
                  <a:ext uri="{FF2B5EF4-FFF2-40B4-BE49-F238E27FC236}">
                    <a16:creationId xmlns:a16="http://schemas.microsoft.com/office/drawing/2014/main" id="{2BE401A9-E7AD-4061-88A3-B71B5712AFFB}"/>
                  </a:ext>
                </a:extLst>
              </p:cNvPr>
              <p:cNvSpPr/>
              <p:nvPr/>
            </p:nvSpPr>
            <p:spPr bwMode="auto">
              <a:xfrm>
                <a:off x="3347602" y="2606982"/>
                <a:ext cx="2138145" cy="217703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31" name="Straight Connector 30">
                <a:extLst>
                  <a:ext uri="{FF2B5EF4-FFF2-40B4-BE49-F238E27FC236}">
                    <a16:creationId xmlns:a16="http://schemas.microsoft.com/office/drawing/2014/main" id="{57817B04-10E2-454E-B2F7-8D5628002881}"/>
                  </a:ext>
                </a:extLst>
              </p:cNvPr>
              <p:cNvCxnSpPr>
                <a:cxnSpLocks/>
              </p:cNvCxnSpPr>
              <p:nvPr/>
            </p:nvCxnSpPr>
            <p:spPr>
              <a:xfrm>
                <a:off x="3345873" y="3311287"/>
                <a:ext cx="2139874"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32" name="Group 31">
            <a:extLst>
              <a:ext uri="{FF2B5EF4-FFF2-40B4-BE49-F238E27FC236}">
                <a16:creationId xmlns:a16="http://schemas.microsoft.com/office/drawing/2014/main" id="{570E7728-7C95-4590-8B01-4B9FC311F805}"/>
              </a:ext>
            </a:extLst>
          </p:cNvPr>
          <p:cNvGrpSpPr/>
          <p:nvPr/>
        </p:nvGrpSpPr>
        <p:grpSpPr>
          <a:xfrm>
            <a:off x="3187192" y="1878861"/>
            <a:ext cx="1567670" cy="3972621"/>
            <a:chOff x="1859083" y="2339433"/>
            <a:chExt cx="1162991" cy="3486866"/>
          </a:xfrm>
        </p:grpSpPr>
        <p:sp>
          <p:nvSpPr>
            <p:cNvPr id="33" name="Right Bracket 32">
              <a:extLst>
                <a:ext uri="{FF2B5EF4-FFF2-40B4-BE49-F238E27FC236}">
                  <a16:creationId xmlns:a16="http://schemas.microsoft.com/office/drawing/2014/main" id="{CC64A254-0AF1-441F-B3AB-45C67442B9A6}"/>
                </a:ext>
              </a:extLst>
            </p:cNvPr>
            <p:cNvSpPr/>
            <p:nvPr/>
          </p:nvSpPr>
          <p:spPr>
            <a:xfrm>
              <a:off x="1859083" y="2339433"/>
              <a:ext cx="152328" cy="3486866"/>
            </a:xfrm>
            <a:prstGeom prst="rightBracket">
              <a:avLst>
                <a:gd name="adj" fmla="val 0"/>
              </a:avLst>
            </a:prstGeom>
            <a:ln w="12700">
              <a:solidFill>
                <a:schemeClr val="tx2"/>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EF57E39E-D1F2-4432-B1B0-009B80411E94}"/>
                </a:ext>
              </a:extLst>
            </p:cNvPr>
            <p:cNvCxnSpPr>
              <a:cxnSpLocks/>
            </p:cNvCxnSpPr>
            <p:nvPr/>
          </p:nvCxnSpPr>
          <p:spPr>
            <a:xfrm>
              <a:off x="2011411" y="4250273"/>
              <a:ext cx="1010663" cy="0"/>
            </a:xfrm>
            <a:prstGeom prst="straightConnector1">
              <a:avLst/>
            </a:prstGeom>
            <a:ln w="12700">
              <a:solidFill>
                <a:schemeClr val="tx2"/>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BF09D1BF-E835-41E0-8093-3C81EDF04CC1}"/>
              </a:ext>
            </a:extLst>
          </p:cNvPr>
          <p:cNvGrpSpPr/>
          <p:nvPr/>
        </p:nvGrpSpPr>
        <p:grpSpPr>
          <a:xfrm>
            <a:off x="4754862" y="2541536"/>
            <a:ext cx="3033289" cy="1921004"/>
            <a:chOff x="4974852" y="2005431"/>
            <a:chExt cx="3033289" cy="1921004"/>
          </a:xfrm>
        </p:grpSpPr>
        <p:sp>
          <p:nvSpPr>
            <p:cNvPr id="5" name="TextBox 4">
              <a:extLst>
                <a:ext uri="{FF2B5EF4-FFF2-40B4-BE49-F238E27FC236}">
                  <a16:creationId xmlns:a16="http://schemas.microsoft.com/office/drawing/2014/main" id="{2D7C8460-E32C-4B7A-B9A2-6381C67D9B72}"/>
                </a:ext>
              </a:extLst>
            </p:cNvPr>
            <p:cNvSpPr txBox="1"/>
            <p:nvPr/>
          </p:nvSpPr>
          <p:spPr>
            <a:xfrm>
              <a:off x="5244133" y="3121223"/>
              <a:ext cx="2494725" cy="307777"/>
            </a:xfrm>
            <a:prstGeom prst="rect">
              <a:avLst/>
            </a:prstGeom>
            <a:noFill/>
          </p:spPr>
          <p:txBody>
            <a:bodyPr wrap="square" lIns="0" tIns="0" rIns="0" bIns="0" rtlCol="0">
              <a:spAutoFit/>
            </a:bodyPr>
            <a:lstStyle/>
            <a:p>
              <a:pPr algn="ctr"/>
              <a:r>
                <a:rPr lang="en-US" sz="2000">
                  <a:gradFill>
                    <a:gsLst>
                      <a:gs pos="2917">
                        <a:schemeClr val="tx1"/>
                      </a:gs>
                      <a:gs pos="30000">
                        <a:schemeClr val="tx1"/>
                      </a:gs>
                    </a:gsLst>
                    <a:lin ang="5400000" scaled="0"/>
                  </a:gradFill>
                </a:rPr>
                <a:t>Azure Automated ML</a:t>
              </a:r>
            </a:p>
          </p:txBody>
        </p:sp>
        <p:sp>
          <p:nvSpPr>
            <p:cNvPr id="35" name="Freeform 146">
              <a:extLst>
                <a:ext uri="{FF2B5EF4-FFF2-40B4-BE49-F238E27FC236}">
                  <a16:creationId xmlns:a16="http://schemas.microsoft.com/office/drawing/2014/main" id="{97F5633D-3D63-48CB-B4AA-5D5CAC3FFFC5}"/>
                </a:ext>
              </a:extLst>
            </p:cNvPr>
            <p:cNvSpPr>
              <a:spLocks noChangeAspect="1"/>
            </p:cNvSpPr>
            <p:nvPr/>
          </p:nvSpPr>
          <p:spPr bwMode="auto">
            <a:xfrm>
              <a:off x="4974852" y="2005431"/>
              <a:ext cx="3033289" cy="1921004"/>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sz="1961" b="1">
                <a:solidFill>
                  <a:srgbClr val="FFFFFF"/>
                </a:solidFill>
                <a:latin typeface="Segoe UI Light"/>
                <a:ea typeface="Segoe UI" pitchFamily="34" charset="0"/>
                <a:cs typeface="Segoe UI" pitchFamily="34" charset="0"/>
              </a:endParaRPr>
            </a:p>
          </p:txBody>
        </p:sp>
      </p:grpSp>
      <p:cxnSp>
        <p:nvCxnSpPr>
          <p:cNvPr id="37" name="Straight Arrow Connector 36">
            <a:extLst>
              <a:ext uri="{FF2B5EF4-FFF2-40B4-BE49-F238E27FC236}">
                <a16:creationId xmlns:a16="http://schemas.microsoft.com/office/drawing/2014/main" id="{D003D908-BB60-4F3F-B58F-7D8B5CA5CC6E}"/>
              </a:ext>
            </a:extLst>
          </p:cNvPr>
          <p:cNvCxnSpPr>
            <a:cxnSpLocks/>
          </p:cNvCxnSpPr>
          <p:nvPr/>
        </p:nvCxnSpPr>
        <p:spPr>
          <a:xfrm>
            <a:off x="7797874" y="4055900"/>
            <a:ext cx="1135731" cy="0"/>
          </a:xfrm>
          <a:prstGeom prst="straightConnector1">
            <a:avLst/>
          </a:prstGeom>
          <a:ln w="12700">
            <a:solidFill>
              <a:schemeClr val="tx2"/>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34071D56-746D-4586-A795-0FF9C0317D34}"/>
              </a:ext>
            </a:extLst>
          </p:cNvPr>
          <p:cNvGrpSpPr/>
          <p:nvPr/>
        </p:nvGrpSpPr>
        <p:grpSpPr>
          <a:xfrm>
            <a:off x="9117936" y="2910508"/>
            <a:ext cx="2594423" cy="2009534"/>
            <a:chOff x="5455228" y="2606982"/>
            <a:chExt cx="2063203" cy="2009534"/>
          </a:xfrm>
        </p:grpSpPr>
        <p:sp>
          <p:nvSpPr>
            <p:cNvPr id="39" name="TextBox 38">
              <a:extLst>
                <a:ext uri="{FF2B5EF4-FFF2-40B4-BE49-F238E27FC236}">
                  <a16:creationId xmlns:a16="http://schemas.microsoft.com/office/drawing/2014/main" id="{F426D577-3E23-4970-849C-FEA0AAF434DD}"/>
                </a:ext>
              </a:extLst>
            </p:cNvPr>
            <p:cNvSpPr txBox="1"/>
            <p:nvPr/>
          </p:nvSpPr>
          <p:spPr>
            <a:xfrm>
              <a:off x="5455228" y="2628023"/>
              <a:ext cx="1976735" cy="517065"/>
            </a:xfrm>
            <a:prstGeom prst="rect">
              <a:avLst/>
            </a:prstGeom>
            <a:noFill/>
          </p:spPr>
          <p:txBody>
            <a:bodyPr wrap="square" lIns="182880" tIns="146304" rIns="91440" bIns="146304" rtlCol="0">
              <a:spAutoFit/>
            </a:bodyPr>
            <a:lstStyle/>
            <a:p>
              <a:pPr algn="ctr" defTabSz="932742">
                <a:lnSpc>
                  <a:spcPct val="90000"/>
                </a:lnSpc>
                <a:spcAft>
                  <a:spcPts val="600"/>
                </a:spcAft>
              </a:pPr>
              <a:r>
                <a:rPr lang="en-US" sz="1600">
                  <a:gradFill>
                    <a:gsLst>
                      <a:gs pos="2917">
                        <a:schemeClr val="tx1"/>
                      </a:gs>
                      <a:gs pos="30000">
                        <a:schemeClr val="tx1"/>
                      </a:gs>
                    </a:gsLst>
                    <a:lin ang="5400000" scaled="0"/>
                  </a:gradFill>
                </a:rPr>
                <a:t>High Quality ML Model!</a:t>
              </a:r>
            </a:p>
          </p:txBody>
        </p:sp>
        <p:sp>
          <p:nvSpPr>
            <p:cNvPr id="40" name="TextBox 39">
              <a:extLst>
                <a:ext uri="{FF2B5EF4-FFF2-40B4-BE49-F238E27FC236}">
                  <a16:creationId xmlns:a16="http://schemas.microsoft.com/office/drawing/2014/main" id="{DDFDDE3A-7771-4579-AFF6-C6038324957E}"/>
                </a:ext>
              </a:extLst>
            </p:cNvPr>
            <p:cNvSpPr txBox="1"/>
            <p:nvPr/>
          </p:nvSpPr>
          <p:spPr>
            <a:xfrm>
              <a:off x="5510221" y="3358234"/>
              <a:ext cx="2008210" cy="1114151"/>
            </a:xfrm>
            <a:prstGeom prst="rect">
              <a:avLst/>
            </a:prstGeom>
            <a:noFill/>
          </p:spPr>
          <p:txBody>
            <a:bodyPr wrap="square" lIns="182880" tIns="146304" rIns="182880" bIns="146304" rtlCol="0">
              <a:spAutoFit/>
            </a:bodyPr>
            <a:lstStyle/>
            <a:p>
              <a:pPr marR="0" lvl="0" fontAlgn="auto">
                <a:lnSpc>
                  <a:spcPct val="90000"/>
                </a:lnSpc>
                <a:spcBef>
                  <a:spcPts val="600"/>
                </a:spcBef>
                <a:spcAft>
                  <a:spcPts val="600"/>
                </a:spcAft>
                <a:buClrTx/>
                <a:buSzTx/>
                <a:tabLst/>
                <a:defRPr/>
              </a:pPr>
              <a:r>
                <a:rPr lang="en-US" sz="1200">
                  <a:gradFill>
                    <a:gsLst>
                      <a:gs pos="2917">
                        <a:schemeClr val="tx1"/>
                      </a:gs>
                      <a:gs pos="30000">
                        <a:schemeClr val="tx1"/>
                      </a:gs>
                    </a:gsLst>
                    <a:lin ang="5400000" scaled="0"/>
                  </a:gradFill>
                </a:rPr>
                <a:t>Recommended </a:t>
              </a:r>
              <a:br>
                <a:rPr lang="en-US" sz="1200">
                  <a:gradFill>
                    <a:gsLst>
                      <a:gs pos="2917">
                        <a:schemeClr val="tx1"/>
                      </a:gs>
                      <a:gs pos="30000">
                        <a:schemeClr val="tx1"/>
                      </a:gs>
                    </a:gsLst>
                    <a:lin ang="5400000" scaled="0"/>
                  </a:gradFill>
                </a:rPr>
              </a:br>
              <a:r>
                <a:rPr lang="en-US" sz="1200">
                  <a:gradFill>
                    <a:gsLst>
                      <a:gs pos="2917">
                        <a:schemeClr val="tx1"/>
                      </a:gs>
                      <a:gs pos="30000">
                        <a:schemeClr val="tx1"/>
                      </a:gs>
                    </a:gsLst>
                    <a:lin ang="5400000" scaled="0"/>
                  </a:gradFill>
                </a:rPr>
                <a:t>hyperparameter </a:t>
              </a:r>
              <a:br>
                <a:rPr lang="en-US" sz="1200">
                  <a:gradFill>
                    <a:gsLst>
                      <a:gs pos="2917">
                        <a:schemeClr val="tx1"/>
                      </a:gs>
                      <a:gs pos="30000">
                        <a:schemeClr val="tx1"/>
                      </a:gs>
                    </a:gsLst>
                    <a:lin ang="5400000" scaled="0"/>
                  </a:gradFill>
                </a:rPr>
              </a:br>
              <a:r>
                <a:rPr lang="en-US" sz="1200">
                  <a:gradFill>
                    <a:gsLst>
                      <a:gs pos="2917">
                        <a:schemeClr val="tx1"/>
                      </a:gs>
                      <a:gs pos="30000">
                        <a:schemeClr val="tx1"/>
                      </a:gs>
                    </a:gsLst>
                    <a:lin ang="5400000" scaled="0"/>
                  </a:gradFill>
                </a:rPr>
                <a:t>configuration</a:t>
              </a:r>
            </a:p>
            <a:p>
              <a:pPr marR="0" lvl="0" fontAlgn="auto">
                <a:lnSpc>
                  <a:spcPct val="90000"/>
                </a:lnSpc>
                <a:spcBef>
                  <a:spcPts val="600"/>
                </a:spcBef>
                <a:spcAft>
                  <a:spcPts val="600"/>
                </a:spcAft>
                <a:buClrTx/>
                <a:buSzTx/>
                <a:tabLst/>
                <a:defRPr/>
              </a:pPr>
              <a:r>
                <a:rPr lang="en-US" sz="1200">
                  <a:gradFill>
                    <a:gsLst>
                      <a:gs pos="2917">
                        <a:schemeClr val="tx1"/>
                      </a:gs>
                      <a:gs pos="30000">
                        <a:schemeClr val="tx1"/>
                      </a:gs>
                    </a:gsLst>
                    <a:lin ang="5400000" scaled="0"/>
                  </a:gradFill>
                </a:rPr>
                <a:t>Run metrics</a:t>
              </a:r>
            </a:p>
          </p:txBody>
        </p:sp>
        <p:grpSp>
          <p:nvGrpSpPr>
            <p:cNvPr id="41" name="Group 40">
              <a:extLst>
                <a:ext uri="{FF2B5EF4-FFF2-40B4-BE49-F238E27FC236}">
                  <a16:creationId xmlns:a16="http://schemas.microsoft.com/office/drawing/2014/main" id="{693611FD-5DCA-418C-AA97-105BB0D5DC43}"/>
                </a:ext>
              </a:extLst>
            </p:cNvPr>
            <p:cNvGrpSpPr/>
            <p:nvPr/>
          </p:nvGrpSpPr>
          <p:grpSpPr>
            <a:xfrm>
              <a:off x="5455228" y="2606982"/>
              <a:ext cx="1978333" cy="2009534"/>
              <a:chOff x="3345873" y="2606982"/>
              <a:chExt cx="2139874" cy="2009534"/>
            </a:xfrm>
          </p:grpSpPr>
          <p:sp>
            <p:nvSpPr>
              <p:cNvPr id="42" name="Rectangle 41">
                <a:extLst>
                  <a:ext uri="{FF2B5EF4-FFF2-40B4-BE49-F238E27FC236}">
                    <a16:creationId xmlns:a16="http://schemas.microsoft.com/office/drawing/2014/main" id="{4659CC72-4A08-4C51-8989-32C244E9A141}"/>
                  </a:ext>
                </a:extLst>
              </p:cNvPr>
              <p:cNvSpPr/>
              <p:nvPr/>
            </p:nvSpPr>
            <p:spPr bwMode="auto">
              <a:xfrm>
                <a:off x="3347602" y="2606982"/>
                <a:ext cx="2138145" cy="2009534"/>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3" name="Straight Connector 42">
                <a:extLst>
                  <a:ext uri="{FF2B5EF4-FFF2-40B4-BE49-F238E27FC236}">
                    <a16:creationId xmlns:a16="http://schemas.microsoft.com/office/drawing/2014/main" id="{042C3EC1-1C76-4054-8A2F-F89F4A515197}"/>
                  </a:ext>
                </a:extLst>
              </p:cNvPr>
              <p:cNvCxnSpPr>
                <a:cxnSpLocks/>
              </p:cNvCxnSpPr>
              <p:nvPr/>
            </p:nvCxnSpPr>
            <p:spPr>
              <a:xfrm>
                <a:off x="3345873" y="3311287"/>
                <a:ext cx="2139874"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725894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A9D7-34C2-4381-A67B-4C17F6A74044}"/>
              </a:ext>
            </a:extLst>
          </p:cNvPr>
          <p:cNvSpPr>
            <a:spLocks noGrp="1"/>
          </p:cNvSpPr>
          <p:nvPr>
            <p:ph type="title"/>
          </p:nvPr>
        </p:nvSpPr>
        <p:spPr/>
        <p:txBody>
          <a:bodyPr/>
          <a:lstStyle/>
          <a:p>
            <a:r>
              <a:rPr lang="en-US" b="0" spc="0">
                <a:ln>
                  <a:noFill/>
                </a:ln>
                <a:solidFill>
                  <a:schemeClr val="tx1"/>
                </a:solidFill>
                <a:cs typeface="Helvetica" panose="020B0604020202020204" pitchFamily="34" charset="0"/>
              </a:rPr>
              <a:t>Automated ML</a:t>
            </a:r>
            <a:endParaRPr lang="en-US">
              <a:solidFill>
                <a:schemeClr val="tx1"/>
              </a:solidFill>
            </a:endParaRPr>
          </a:p>
        </p:txBody>
      </p:sp>
      <p:sp>
        <p:nvSpPr>
          <p:cNvPr id="3" name="Text Placeholder 2">
            <a:extLst>
              <a:ext uri="{FF2B5EF4-FFF2-40B4-BE49-F238E27FC236}">
                <a16:creationId xmlns:a16="http://schemas.microsoft.com/office/drawing/2014/main" id="{00491E3A-139B-4984-BDD7-01DBD9FBCB6A}"/>
              </a:ext>
            </a:extLst>
          </p:cNvPr>
          <p:cNvSpPr>
            <a:spLocks noGrp="1"/>
          </p:cNvSpPr>
          <p:nvPr>
            <p:ph type="body" sz="quarter" idx="12"/>
          </p:nvPr>
        </p:nvSpPr>
        <p:spPr/>
        <p:txBody>
          <a:bodyPr/>
          <a:lstStyle/>
          <a:p>
            <a:r>
              <a:rPr lang="en-US">
                <a:solidFill>
                  <a:schemeClr val="tx1"/>
                </a:solidFill>
                <a:cs typeface="Helvetica" panose="020B0604020202020204" pitchFamily="34" charset="0"/>
              </a:rPr>
              <a:t>Benefits Overview</a:t>
            </a:r>
            <a:endParaRPr lang="en-US"/>
          </a:p>
        </p:txBody>
      </p:sp>
      <p:sp>
        <p:nvSpPr>
          <p:cNvPr id="11" name="Text Placeholder 5">
            <a:extLst>
              <a:ext uri="{FF2B5EF4-FFF2-40B4-BE49-F238E27FC236}">
                <a16:creationId xmlns:a16="http://schemas.microsoft.com/office/drawing/2014/main" id="{2FBA1952-4FAA-46FB-9852-88B26E4E98AC}"/>
              </a:ext>
            </a:extLst>
          </p:cNvPr>
          <p:cNvSpPr>
            <a:spLocks noGrp="1"/>
          </p:cNvSpPr>
          <p:nvPr>
            <p:ph type="body" sz="quarter" idx="10"/>
          </p:nvPr>
        </p:nvSpPr>
        <p:spPr>
          <a:xfrm>
            <a:off x="426424" y="2145841"/>
            <a:ext cx="7586360" cy="3233706"/>
          </a:xfrm>
        </p:spPr>
        <p:txBody>
          <a:bodyPr/>
          <a:lstStyle/>
          <a:p>
            <a:pPr marL="45720" indent="0">
              <a:buClr>
                <a:srgbClr val="00B050"/>
              </a:buClr>
              <a:buSzPct val="81000"/>
              <a:buNone/>
            </a:pPr>
            <a:r>
              <a:rPr lang="en-US" sz="2000"/>
              <a:t>Azure Automated ML lets you</a:t>
            </a:r>
            <a:endParaRPr lang="en-US" sz="2400"/>
          </a:p>
          <a:p>
            <a:pPr marL="274320" lvl="1">
              <a:spcBef>
                <a:spcPts val="600"/>
              </a:spcBef>
              <a:spcAft>
                <a:spcPts val="600"/>
              </a:spcAft>
              <a:buClr>
                <a:srgbClr val="00B050"/>
              </a:buClr>
              <a:buSzPct val="81000"/>
            </a:pPr>
            <a:r>
              <a:rPr lang="en-US" sz="1800"/>
              <a:t>Automate the exploration process</a:t>
            </a:r>
          </a:p>
          <a:p>
            <a:pPr marL="274320" lvl="1">
              <a:spcBef>
                <a:spcPts val="600"/>
              </a:spcBef>
              <a:spcAft>
                <a:spcPts val="600"/>
              </a:spcAft>
              <a:buClr>
                <a:srgbClr val="00B050"/>
              </a:buClr>
              <a:buSzPct val="81000"/>
            </a:pPr>
            <a:r>
              <a:rPr lang="en-US" sz="1800"/>
              <a:t>Use resources more efficiently</a:t>
            </a:r>
          </a:p>
          <a:p>
            <a:pPr marL="274320" lvl="1">
              <a:spcBef>
                <a:spcPts val="600"/>
              </a:spcBef>
              <a:spcAft>
                <a:spcPts val="600"/>
              </a:spcAft>
              <a:buClr>
                <a:srgbClr val="00B050"/>
              </a:buClr>
              <a:buSzPct val="81000"/>
            </a:pPr>
            <a:r>
              <a:rPr lang="en-US" sz="1800"/>
              <a:t>Optimize model for desired outcome</a:t>
            </a:r>
          </a:p>
          <a:p>
            <a:pPr marL="274320" lvl="1">
              <a:spcBef>
                <a:spcPts val="600"/>
              </a:spcBef>
              <a:spcAft>
                <a:spcPts val="600"/>
              </a:spcAft>
              <a:buClr>
                <a:srgbClr val="00B050"/>
              </a:buClr>
              <a:buSzPct val="81000"/>
            </a:pPr>
            <a:r>
              <a:rPr lang="en-US" sz="1800"/>
              <a:t>Control resource budget</a:t>
            </a:r>
          </a:p>
          <a:p>
            <a:pPr>
              <a:spcBef>
                <a:spcPts val="600"/>
              </a:spcBef>
              <a:spcAft>
                <a:spcPts val="600"/>
              </a:spcAft>
              <a:buClr>
                <a:srgbClr val="00B050"/>
              </a:buClr>
              <a:buSzPct val="81000"/>
            </a:pPr>
            <a:r>
              <a:rPr lang="en-US" sz="2000"/>
              <a:t>Apply it to different models and learning domains</a:t>
            </a:r>
          </a:p>
          <a:p>
            <a:pPr marL="274320" lvl="1">
              <a:spcBef>
                <a:spcPts val="600"/>
              </a:spcBef>
              <a:spcAft>
                <a:spcPts val="600"/>
              </a:spcAft>
              <a:buClr>
                <a:srgbClr val="00B050"/>
              </a:buClr>
              <a:buSzPct val="81000"/>
            </a:pPr>
            <a:r>
              <a:rPr lang="en-US" sz="1800"/>
              <a:t>Pick training frameworks of choice</a:t>
            </a:r>
          </a:p>
          <a:p>
            <a:pPr marL="274320" lvl="1">
              <a:spcBef>
                <a:spcPts val="600"/>
              </a:spcBef>
              <a:spcAft>
                <a:spcPts val="600"/>
              </a:spcAft>
              <a:buClr>
                <a:srgbClr val="00B050"/>
              </a:buClr>
              <a:buSzPct val="81000"/>
            </a:pPr>
            <a:r>
              <a:rPr lang="en-US" sz="1800"/>
              <a:t>Visualize all configurations in one place</a:t>
            </a:r>
          </a:p>
        </p:txBody>
      </p:sp>
      <p:pic>
        <p:nvPicPr>
          <p:cNvPr id="6" name="Picture 5" descr="A picture containing screenshot&#10;&#10;Description generated with very high confidence">
            <a:extLst>
              <a:ext uri="{FF2B5EF4-FFF2-40B4-BE49-F238E27FC236}">
                <a16:creationId xmlns:a16="http://schemas.microsoft.com/office/drawing/2014/main" id="{480D3DCA-46AC-41DD-9E06-D5340B047FFA}"/>
              </a:ext>
            </a:extLst>
          </p:cNvPr>
          <p:cNvPicPr>
            <a:picLocks noChangeAspect="1"/>
          </p:cNvPicPr>
          <p:nvPr/>
        </p:nvPicPr>
        <p:blipFill>
          <a:blip r:embed="rId2"/>
          <a:stretch>
            <a:fillRect/>
          </a:stretch>
        </p:blipFill>
        <p:spPr>
          <a:xfrm>
            <a:off x="6801633" y="2145841"/>
            <a:ext cx="5390367" cy="3234738"/>
          </a:xfrm>
          <a:prstGeom prst="rect">
            <a:avLst/>
          </a:prstGeom>
        </p:spPr>
      </p:pic>
    </p:spTree>
    <p:extLst>
      <p:ext uri="{BB962C8B-B14F-4D97-AF65-F5344CB8AC3E}">
        <p14:creationId xmlns:p14="http://schemas.microsoft.com/office/powerpoint/2010/main" val="2383387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C4B81-C4D7-4F8F-AC3D-93D18A7294DD}"/>
              </a:ext>
            </a:extLst>
          </p:cNvPr>
          <p:cNvSpPr>
            <a:spLocks noGrp="1"/>
          </p:cNvSpPr>
          <p:nvPr>
            <p:ph type="title"/>
          </p:nvPr>
        </p:nvSpPr>
        <p:spPr/>
        <p:txBody>
          <a:bodyPr/>
          <a:lstStyle/>
          <a:p>
            <a:r>
              <a:rPr lang="en-US"/>
              <a:t>Automated ML</a:t>
            </a:r>
          </a:p>
        </p:txBody>
      </p:sp>
      <p:sp>
        <p:nvSpPr>
          <p:cNvPr id="4" name="Text Placeholder 3">
            <a:extLst>
              <a:ext uri="{FF2B5EF4-FFF2-40B4-BE49-F238E27FC236}">
                <a16:creationId xmlns:a16="http://schemas.microsoft.com/office/drawing/2014/main" id="{278835DA-B18C-4E1A-8D84-5CD6244D3F41}"/>
              </a:ext>
            </a:extLst>
          </p:cNvPr>
          <p:cNvSpPr>
            <a:spLocks noGrp="1"/>
          </p:cNvSpPr>
          <p:nvPr>
            <p:ph type="body" sz="quarter" idx="12"/>
          </p:nvPr>
        </p:nvSpPr>
        <p:spPr/>
        <p:txBody>
          <a:bodyPr/>
          <a:lstStyle/>
          <a:p>
            <a:r>
              <a:rPr lang="en-US"/>
              <a:t>Current Capabilities</a:t>
            </a:r>
          </a:p>
        </p:txBody>
      </p:sp>
      <p:graphicFrame>
        <p:nvGraphicFramePr>
          <p:cNvPr id="3" name="Table 2">
            <a:extLst>
              <a:ext uri="{FF2B5EF4-FFF2-40B4-BE49-F238E27FC236}">
                <a16:creationId xmlns:a16="http://schemas.microsoft.com/office/drawing/2014/main" id="{0A67FE0D-6182-45CF-A7A9-E2A8EB21A6CC}"/>
              </a:ext>
            </a:extLst>
          </p:cNvPr>
          <p:cNvGraphicFramePr>
            <a:graphicFrameLocks noGrp="1"/>
          </p:cNvGraphicFramePr>
          <p:nvPr>
            <p:extLst>
              <p:ext uri="{D42A27DB-BD31-4B8C-83A1-F6EECF244321}">
                <p14:modId xmlns:p14="http://schemas.microsoft.com/office/powerpoint/2010/main" val="1648273014"/>
              </p:ext>
            </p:extLst>
          </p:nvPr>
        </p:nvGraphicFramePr>
        <p:xfrm>
          <a:off x="426424" y="1897342"/>
          <a:ext cx="11473302" cy="4393559"/>
        </p:xfrm>
        <a:graphic>
          <a:graphicData uri="http://schemas.openxmlformats.org/drawingml/2006/table">
            <a:tbl>
              <a:tblPr firstRow="1" bandRow="1">
                <a:tableStyleId>{5C22544A-7EE6-4342-B048-85BDC9FD1C3A}</a:tableStyleId>
              </a:tblPr>
              <a:tblGrid>
                <a:gridCol w="1512698">
                  <a:extLst>
                    <a:ext uri="{9D8B030D-6E8A-4147-A177-3AD203B41FA5}">
                      <a16:colId xmlns:a16="http://schemas.microsoft.com/office/drawing/2014/main" val="233198797"/>
                    </a:ext>
                  </a:extLst>
                </a:gridCol>
                <a:gridCol w="3193932">
                  <a:extLst>
                    <a:ext uri="{9D8B030D-6E8A-4147-A177-3AD203B41FA5}">
                      <a16:colId xmlns:a16="http://schemas.microsoft.com/office/drawing/2014/main" val="51569949"/>
                    </a:ext>
                  </a:extLst>
                </a:gridCol>
                <a:gridCol w="6766672">
                  <a:extLst>
                    <a:ext uri="{9D8B030D-6E8A-4147-A177-3AD203B41FA5}">
                      <a16:colId xmlns:a16="http://schemas.microsoft.com/office/drawing/2014/main" val="2795106030"/>
                    </a:ext>
                  </a:extLst>
                </a:gridCol>
              </a:tblGrid>
              <a:tr h="265993">
                <a:tc gridSpan="2">
                  <a:txBody>
                    <a:bodyPr/>
                    <a:lstStyle/>
                    <a:p>
                      <a:pPr marL="0" algn="ctr" defTabSz="914367" rtl="0" eaLnBrk="1" latinLnBrk="0" hangingPunct="1"/>
                      <a:r>
                        <a:rPr lang="en-US" sz="1765" b="1" kern="1200">
                          <a:solidFill>
                            <a:schemeClr val="tx2"/>
                          </a:solidFill>
                          <a:latin typeface="+mn-lt"/>
                          <a:ea typeface="+mn-ea"/>
                          <a:cs typeface="+mn-cs"/>
                        </a:rPr>
                        <a:t>Category</a:t>
                      </a:r>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hMerge="1">
                  <a:txBody>
                    <a:bodyPr/>
                    <a:lstStyle/>
                    <a:p>
                      <a:endParaRPr lang="en-US"/>
                    </a:p>
                  </a:txBody>
                  <a:tcPr/>
                </a:tc>
                <a:tc>
                  <a:txBody>
                    <a:bodyPr/>
                    <a:lstStyle/>
                    <a:p>
                      <a:pPr marL="0" algn="ctr" defTabSz="914367" rtl="0" eaLnBrk="1" latinLnBrk="0" hangingPunct="1"/>
                      <a:r>
                        <a:rPr lang="en-US" sz="1765" b="1" kern="1200">
                          <a:solidFill>
                            <a:schemeClr val="tx2"/>
                          </a:solidFill>
                          <a:latin typeface="+mn-lt"/>
                          <a:ea typeface="+mn-ea"/>
                          <a:cs typeface="+mn-cs"/>
                        </a:rPr>
                        <a:t>Value</a:t>
                      </a:r>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4275961911"/>
                  </a:ext>
                </a:extLst>
              </a:tr>
              <a:tr h="487814">
                <a:tc gridSpan="2">
                  <a:txBody>
                    <a:bodyPr/>
                    <a:lstStyle/>
                    <a:p>
                      <a:r>
                        <a:rPr lang="en-US" sz="1600">
                          <a:gradFill>
                            <a:gsLst>
                              <a:gs pos="40075">
                                <a:schemeClr val="accent2">
                                  <a:lumMod val="50000"/>
                                </a:schemeClr>
                              </a:gs>
                              <a:gs pos="30000">
                                <a:schemeClr val="accent2">
                                  <a:lumMod val="50000"/>
                                </a:schemeClr>
                              </a:gs>
                            </a:gsLst>
                            <a:lin ang="5400000" scaled="0"/>
                          </a:gradFill>
                          <a:latin typeface="+mn-lt"/>
                          <a:cs typeface="Segoe UI Semilight" panose="020B0402040204020203" pitchFamily="34" charset="0"/>
                        </a:rPr>
                        <a:t>ML Problem Spaces</a:t>
                      </a:r>
                    </a:p>
                  </a:txBody>
                  <a:tcPr anchor="ct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hMerge="1">
                  <a:txBody>
                    <a:bodyPr/>
                    <a:lstStyle/>
                    <a:p>
                      <a:endParaRPr lang="en-US"/>
                    </a:p>
                  </a:txBody>
                  <a:tcPr/>
                </a:tc>
                <a:tc>
                  <a:txBody>
                    <a:bodyPr/>
                    <a:lstStyle/>
                    <a:p>
                      <a:r>
                        <a:rPr lang="en-US" sz="1600">
                          <a:gradFill>
                            <a:gsLst>
                              <a:gs pos="40075">
                                <a:schemeClr val="accent2">
                                  <a:lumMod val="50000"/>
                                </a:schemeClr>
                              </a:gs>
                              <a:gs pos="30000">
                                <a:schemeClr val="accent2">
                                  <a:lumMod val="50000"/>
                                </a:schemeClr>
                              </a:gs>
                            </a:gsLst>
                            <a:lin ang="5400000" scaled="0"/>
                          </a:gradFill>
                          <a:latin typeface="+mn-lt"/>
                          <a:cs typeface="Segoe UI Semilight" panose="020B0402040204020203" pitchFamily="34" charset="0"/>
                        </a:rPr>
                        <a:t>Classification</a:t>
                      </a:r>
                    </a:p>
                    <a:p>
                      <a:r>
                        <a:rPr lang="en-US" sz="1600">
                          <a:gradFill>
                            <a:gsLst>
                              <a:gs pos="40075">
                                <a:schemeClr val="accent2">
                                  <a:lumMod val="50000"/>
                                </a:schemeClr>
                              </a:gs>
                              <a:gs pos="30000">
                                <a:schemeClr val="accent2">
                                  <a:lumMod val="50000"/>
                                </a:schemeClr>
                              </a:gs>
                            </a:gsLst>
                            <a:lin ang="5400000" scaled="0"/>
                          </a:gradFill>
                          <a:latin typeface="+mn-lt"/>
                          <a:cs typeface="Segoe UI Semilight" panose="020B0402040204020203" pitchFamily="34" charset="0"/>
                        </a:rPr>
                        <a:t>Regression</a:t>
                      </a:r>
                    </a:p>
                    <a:p>
                      <a:r>
                        <a:rPr lang="en-US" sz="1600">
                          <a:gradFill>
                            <a:gsLst>
                              <a:gs pos="40075">
                                <a:schemeClr val="accent2">
                                  <a:lumMod val="50000"/>
                                </a:schemeClr>
                              </a:gs>
                              <a:gs pos="30000">
                                <a:schemeClr val="accent2">
                                  <a:lumMod val="50000"/>
                                </a:schemeClr>
                              </a:gs>
                            </a:gsLst>
                            <a:lin ang="5400000" scaled="0"/>
                          </a:gradFill>
                          <a:latin typeface="+mn-lt"/>
                          <a:cs typeface="Segoe UI Semilight" panose="020B0402040204020203" pitchFamily="34" charset="0"/>
                        </a:rPr>
                        <a:t>Forecasting</a:t>
                      </a:r>
                    </a:p>
                  </a:txBody>
                  <a:tcPr anchor="ct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29323837"/>
                  </a:ext>
                </a:extLst>
              </a:tr>
              <a:tr h="430778">
                <a:tc gridSpan="2">
                  <a:txBody>
                    <a:bodyPr/>
                    <a:lstStyle/>
                    <a:p>
                      <a:r>
                        <a:rPr lang="en-US" sz="1600">
                          <a:gradFill>
                            <a:gsLst>
                              <a:gs pos="40075">
                                <a:schemeClr val="accent2">
                                  <a:lumMod val="50000"/>
                                </a:schemeClr>
                              </a:gs>
                              <a:gs pos="30000">
                                <a:schemeClr val="accent2">
                                  <a:lumMod val="50000"/>
                                </a:schemeClr>
                              </a:gs>
                            </a:gsLst>
                            <a:lin ang="5400000" scaled="0"/>
                          </a:gradFill>
                          <a:latin typeface="+mn-lt"/>
                          <a:cs typeface="Segoe UI Semilight" panose="020B0402040204020203" pitchFamily="34" charset="0"/>
                        </a:rPr>
                        <a:t>Frameworks</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hMerge="1">
                  <a:txBody>
                    <a:bodyPr/>
                    <a:lstStyle/>
                    <a:p>
                      <a:endParaRPr lang="en-US"/>
                    </a:p>
                  </a:txBody>
                  <a:tcPr/>
                </a:tc>
                <a:tc>
                  <a:txBody>
                    <a:bodyPr/>
                    <a:lstStyle/>
                    <a:p>
                      <a:r>
                        <a:rPr lang="en-US" sz="1600" err="1">
                          <a:gradFill>
                            <a:gsLst>
                              <a:gs pos="40075">
                                <a:schemeClr val="accent2">
                                  <a:lumMod val="50000"/>
                                </a:schemeClr>
                              </a:gs>
                              <a:gs pos="30000">
                                <a:schemeClr val="accent2">
                                  <a:lumMod val="50000"/>
                                </a:schemeClr>
                              </a:gs>
                            </a:gsLst>
                            <a:lin ang="5400000" scaled="0"/>
                          </a:gradFill>
                          <a:latin typeface="+mn-lt"/>
                          <a:cs typeface="Segoe UI Semilight" panose="020B0402040204020203" pitchFamily="34" charset="0"/>
                        </a:rPr>
                        <a:t>Scikit</a:t>
                      </a:r>
                      <a:r>
                        <a:rPr lang="en-US" sz="1600">
                          <a:gradFill>
                            <a:gsLst>
                              <a:gs pos="40075">
                                <a:schemeClr val="accent2">
                                  <a:lumMod val="50000"/>
                                </a:schemeClr>
                              </a:gs>
                              <a:gs pos="30000">
                                <a:schemeClr val="accent2">
                                  <a:lumMod val="50000"/>
                                </a:schemeClr>
                              </a:gs>
                            </a:gsLst>
                            <a:lin ang="5400000" scaled="0"/>
                          </a:gradFill>
                          <a:latin typeface="+mn-lt"/>
                          <a:cs typeface="Segoe UI Semilight" panose="020B0402040204020203" pitchFamily="34" charset="0"/>
                        </a:rPr>
                        <a:t> Learn</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37816580"/>
                  </a:ext>
                </a:extLst>
              </a:tr>
              <a:tr h="430778">
                <a:tc gridSpan="2">
                  <a:txBody>
                    <a:bodyPr/>
                    <a:lstStyle/>
                    <a:p>
                      <a:r>
                        <a:rPr lang="en-US" sz="1600">
                          <a:gradFill>
                            <a:gsLst>
                              <a:gs pos="40075">
                                <a:schemeClr val="accent2">
                                  <a:lumMod val="50000"/>
                                </a:schemeClr>
                              </a:gs>
                              <a:gs pos="30000">
                                <a:schemeClr val="accent2">
                                  <a:lumMod val="50000"/>
                                </a:schemeClr>
                              </a:gs>
                            </a:gsLst>
                            <a:lin ang="5400000" scaled="0"/>
                          </a:gradFill>
                          <a:latin typeface="+mn-lt"/>
                          <a:cs typeface="Segoe UI Semilight" panose="020B0402040204020203" pitchFamily="34" charset="0"/>
                        </a:rPr>
                        <a:t>Languages </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hMerge="1">
                  <a:txBody>
                    <a:bodyPr/>
                    <a:lstStyle/>
                    <a:p>
                      <a:endParaRPr lang="en-US"/>
                    </a:p>
                  </a:txBody>
                  <a:tcPr/>
                </a:tc>
                <a:tc>
                  <a:txBody>
                    <a:bodyPr/>
                    <a:lstStyle/>
                    <a:p>
                      <a:r>
                        <a:rPr lang="en-US" sz="1600">
                          <a:gradFill>
                            <a:gsLst>
                              <a:gs pos="40075">
                                <a:schemeClr val="accent2">
                                  <a:lumMod val="50000"/>
                                </a:schemeClr>
                              </a:gs>
                              <a:gs pos="30000">
                                <a:schemeClr val="accent2">
                                  <a:lumMod val="50000"/>
                                </a:schemeClr>
                              </a:gs>
                            </a:gsLst>
                            <a:lin ang="5400000" scaled="0"/>
                          </a:gradFill>
                          <a:latin typeface="+mn-lt"/>
                          <a:cs typeface="Segoe UI Semilight" panose="020B0402040204020203" pitchFamily="34" charset="0"/>
                        </a:rPr>
                        <a:t>Python</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95595580"/>
                  </a:ext>
                </a:extLst>
              </a:tr>
              <a:tr h="699907">
                <a:tc gridSpan="2">
                  <a:txBody>
                    <a:bodyPr/>
                    <a:lstStyle/>
                    <a:p>
                      <a:r>
                        <a:rPr lang="en-US" sz="1600">
                          <a:gradFill>
                            <a:gsLst>
                              <a:gs pos="40075">
                                <a:schemeClr val="accent2">
                                  <a:lumMod val="50000"/>
                                </a:schemeClr>
                              </a:gs>
                              <a:gs pos="30000">
                                <a:schemeClr val="accent2">
                                  <a:lumMod val="50000"/>
                                </a:schemeClr>
                              </a:gs>
                            </a:gsLst>
                            <a:lin ang="5400000" scaled="0"/>
                          </a:gradFill>
                          <a:latin typeface="+mn-lt"/>
                          <a:cs typeface="Segoe UI Semilight" panose="020B0402040204020203" pitchFamily="34" charset="0"/>
                        </a:rPr>
                        <a:t>Data Type and Data Formats</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hMerge="1">
                  <a:txBody>
                    <a:bodyPr/>
                    <a:lstStyle/>
                    <a:p>
                      <a:endParaRPr lang="en-US"/>
                    </a:p>
                  </a:txBody>
                  <a:tcPr/>
                </a:tc>
                <a:tc>
                  <a:txBody>
                    <a:bodyPr/>
                    <a:lstStyle/>
                    <a:p>
                      <a:r>
                        <a:rPr lang="en-US" sz="1600">
                          <a:gradFill>
                            <a:gsLst>
                              <a:gs pos="40075">
                                <a:schemeClr val="accent2">
                                  <a:lumMod val="50000"/>
                                </a:schemeClr>
                              </a:gs>
                              <a:gs pos="30000">
                                <a:schemeClr val="accent2">
                                  <a:lumMod val="50000"/>
                                </a:schemeClr>
                              </a:gs>
                            </a:gsLst>
                            <a:lin ang="5400000" scaled="0"/>
                          </a:gradFill>
                          <a:latin typeface="+mn-lt"/>
                          <a:cs typeface="Segoe UI Semilight" panose="020B0402040204020203" pitchFamily="34" charset="0"/>
                        </a:rPr>
                        <a:t>Numerical</a:t>
                      </a:r>
                    </a:p>
                    <a:p>
                      <a:r>
                        <a:rPr lang="en-US" sz="1600">
                          <a:gradFill>
                            <a:gsLst>
                              <a:gs pos="40075">
                                <a:schemeClr val="accent2">
                                  <a:lumMod val="50000"/>
                                </a:schemeClr>
                              </a:gs>
                              <a:gs pos="30000">
                                <a:schemeClr val="accent2">
                                  <a:lumMod val="50000"/>
                                </a:schemeClr>
                              </a:gs>
                            </a:gsLst>
                            <a:lin ang="5400000" scaled="0"/>
                          </a:gradFill>
                          <a:latin typeface="+mn-lt"/>
                          <a:cs typeface="Segoe UI Semilight" panose="020B0402040204020203" pitchFamily="34" charset="0"/>
                        </a:rPr>
                        <a:t>Text</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1600" err="1">
                          <a:gradFill>
                            <a:gsLst>
                              <a:gs pos="40075">
                                <a:schemeClr val="accent2">
                                  <a:lumMod val="50000"/>
                                </a:schemeClr>
                              </a:gs>
                              <a:gs pos="30000">
                                <a:schemeClr val="accent2">
                                  <a:lumMod val="50000"/>
                                </a:schemeClr>
                              </a:gs>
                            </a:gsLst>
                            <a:lin ang="5400000" scaled="0"/>
                          </a:gradFill>
                          <a:latin typeface="+mn-lt"/>
                          <a:cs typeface="Segoe UI Semilight" panose="020B0402040204020203" pitchFamily="34" charset="0"/>
                        </a:rPr>
                        <a:t>Scikit</a:t>
                      </a:r>
                      <a:r>
                        <a:rPr lang="en-US" sz="1600">
                          <a:gradFill>
                            <a:gsLst>
                              <a:gs pos="40075">
                                <a:schemeClr val="accent2">
                                  <a:lumMod val="50000"/>
                                </a:schemeClr>
                              </a:gs>
                              <a:gs pos="30000">
                                <a:schemeClr val="accent2">
                                  <a:lumMod val="50000"/>
                                </a:schemeClr>
                              </a:gs>
                            </a:gsLst>
                            <a:lin ang="5400000" scaled="0"/>
                          </a:gradFill>
                          <a:latin typeface="+mn-lt"/>
                          <a:cs typeface="Segoe UI Semilight" panose="020B0402040204020203" pitchFamily="34" charset="0"/>
                        </a:rPr>
                        <a:t>-learn supported data formats (</a:t>
                      </a:r>
                      <a:r>
                        <a:rPr lang="en-US" sz="1600" err="1">
                          <a:gradFill>
                            <a:gsLst>
                              <a:gs pos="40075">
                                <a:schemeClr val="accent2">
                                  <a:lumMod val="50000"/>
                                </a:schemeClr>
                              </a:gs>
                              <a:gs pos="30000">
                                <a:schemeClr val="accent2">
                                  <a:lumMod val="50000"/>
                                </a:schemeClr>
                              </a:gs>
                            </a:gsLst>
                            <a:lin ang="5400000" scaled="0"/>
                          </a:gradFill>
                          <a:latin typeface="+mn-lt"/>
                          <a:cs typeface="Segoe UI Semilight" panose="020B0402040204020203" pitchFamily="34" charset="0"/>
                        </a:rPr>
                        <a:t>Numpy</a:t>
                      </a:r>
                      <a:r>
                        <a:rPr lang="en-US" sz="1600">
                          <a:gradFill>
                            <a:gsLst>
                              <a:gs pos="40075">
                                <a:schemeClr val="accent2">
                                  <a:lumMod val="50000"/>
                                </a:schemeClr>
                              </a:gs>
                              <a:gs pos="30000">
                                <a:schemeClr val="accent2">
                                  <a:lumMod val="50000"/>
                                </a:schemeClr>
                              </a:gs>
                            </a:gsLst>
                            <a:lin ang="5400000" scaled="0"/>
                          </a:gradFill>
                          <a:latin typeface="+mn-lt"/>
                          <a:cs typeface="Segoe UI Semilight" panose="020B0402040204020203" pitchFamily="34" charset="0"/>
                        </a:rPr>
                        <a:t>, Pandas)</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80854544"/>
                  </a:ext>
                </a:extLst>
              </a:tr>
              <a:tr h="430778">
                <a:tc gridSpan="2">
                  <a:txBody>
                    <a:bodyPr/>
                    <a:lstStyle/>
                    <a:p>
                      <a:r>
                        <a:rPr lang="en-US" sz="1600">
                          <a:gradFill>
                            <a:gsLst>
                              <a:gs pos="40075">
                                <a:schemeClr val="accent2">
                                  <a:lumMod val="50000"/>
                                </a:schemeClr>
                              </a:gs>
                              <a:gs pos="30000">
                                <a:schemeClr val="accent2">
                                  <a:lumMod val="50000"/>
                                </a:schemeClr>
                              </a:gs>
                            </a:gsLst>
                            <a:lin ang="5400000" scaled="0"/>
                          </a:gradFill>
                          <a:latin typeface="+mn-lt"/>
                          <a:cs typeface="Segoe UI Semilight" panose="020B0402040204020203" pitchFamily="34" charset="0"/>
                        </a:rPr>
                        <a:t>Data sources</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hMerge="1">
                  <a:txBody>
                    <a:bodyPr/>
                    <a:lstStyle/>
                    <a:p>
                      <a:endParaRPr lang="en-US"/>
                    </a:p>
                  </a:txBody>
                  <a:tcPr/>
                </a:tc>
                <a:tc>
                  <a:txBody>
                    <a:bodyPr/>
                    <a:lstStyle/>
                    <a:p>
                      <a:pPr marL="0" marR="0" lvl="1" indent="0" algn="l" defTabSz="932742" rtl="0" eaLnBrk="1" fontAlgn="auto" latinLnBrk="0" hangingPunct="1">
                        <a:lnSpc>
                          <a:spcPct val="100000"/>
                        </a:lnSpc>
                        <a:spcBef>
                          <a:spcPct val="20000"/>
                        </a:spcBef>
                        <a:spcAft>
                          <a:spcPts val="0"/>
                        </a:spcAft>
                        <a:buClrTx/>
                        <a:buSzPct val="90000"/>
                        <a:buFont typeface="Arial" panose="020B0604020202020204" pitchFamily="34" charset="0"/>
                        <a:buNone/>
                        <a:tabLst/>
                        <a:defRPr/>
                      </a:pPr>
                      <a:r>
                        <a:rPr lang="en-US" sz="1600" kern="1200">
                          <a:gradFill>
                            <a:gsLst>
                              <a:gs pos="40075">
                                <a:schemeClr val="accent2">
                                  <a:lumMod val="50000"/>
                                </a:schemeClr>
                              </a:gs>
                              <a:gs pos="30000">
                                <a:schemeClr val="accent2">
                                  <a:lumMod val="50000"/>
                                </a:schemeClr>
                              </a:gs>
                            </a:gsLst>
                            <a:lin ang="5400000" scaled="0"/>
                          </a:gradFill>
                          <a:latin typeface="+mn-lt"/>
                          <a:ea typeface="+mn-ea"/>
                          <a:cs typeface="Segoe UI Semilight" panose="020B0402040204020203" pitchFamily="34" charset="0"/>
                        </a:rPr>
                        <a:t>Local Files, Azure Blob Storage</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96175610"/>
                  </a:ext>
                </a:extLst>
              </a:tr>
              <a:tr h="487814">
                <a:tc rowSpan="2">
                  <a:txBody>
                    <a:bodyPr/>
                    <a:lstStyle/>
                    <a:p>
                      <a:r>
                        <a:rPr lang="en-US" sz="1600">
                          <a:solidFill>
                            <a:schemeClr val="tx2"/>
                          </a:solidFill>
                          <a:latin typeface="+mn-lt"/>
                          <a:cs typeface="Segoe UI Semilight" panose="020B0402040204020203" pitchFamily="34" charset="0"/>
                          <a:hlinkClick r:id="rId2">
                            <a:extLst>
                              <a:ext uri="{A12FA001-AC4F-418D-AE19-62706E023703}">
                                <ahyp:hlinkClr xmlns:ahyp="http://schemas.microsoft.com/office/drawing/2018/hyperlinkcolor" val="tx"/>
                              </a:ext>
                            </a:extLst>
                          </a:hlinkClick>
                        </a:rPr>
                        <a:t>Compute Target</a:t>
                      </a:r>
                      <a:endParaRPr lang="en-US" sz="1600">
                        <a:solidFill>
                          <a:schemeClr val="tx2"/>
                        </a:solidFill>
                        <a:latin typeface="+mn-lt"/>
                        <a:cs typeface="Segoe UI Semilight" panose="020B0402040204020203" pitchFamily="34" charset="0"/>
                      </a:endParaRPr>
                    </a:p>
                  </a:txBody>
                  <a:tcPr anchor="ctr">
                    <a:lnR w="12700" cap="flat" cmpd="sng" algn="ctr">
                      <a:solidFill>
                        <a:schemeClr val="bg2">
                          <a:lumMod val="9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600">
                          <a:gradFill>
                            <a:gsLst>
                              <a:gs pos="40075">
                                <a:schemeClr val="accent2">
                                  <a:lumMod val="50000"/>
                                </a:schemeClr>
                              </a:gs>
                              <a:gs pos="30000">
                                <a:schemeClr val="accent2">
                                  <a:lumMod val="50000"/>
                                </a:schemeClr>
                              </a:gs>
                            </a:gsLst>
                            <a:lin ang="5400000" scaled="0"/>
                          </a:gradFill>
                          <a:latin typeface="+mn-lt"/>
                          <a:cs typeface="Segoe UI Semilight" panose="020B0402040204020203" pitchFamily="34" charset="0"/>
                        </a:rPr>
                        <a:t>Automated Hyperparameter Tuning</a:t>
                      </a:r>
                    </a:p>
                  </a:txBody>
                  <a:tcPr anchor="ctr">
                    <a:lnL w="12700" cap="flat" cmpd="sng" algn="ctr">
                      <a:solidFill>
                        <a:schemeClr val="bg2">
                          <a:lumMod val="90000"/>
                        </a:schemeClr>
                      </a:solid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bg1"/>
                    </a:solidFill>
                  </a:tcPr>
                </a:tc>
                <a:tc>
                  <a:txBody>
                    <a:bodyPr/>
                    <a:lstStyle/>
                    <a:p>
                      <a:pPr marL="0" lvl="1" indent="0" algn="l" defTabSz="932742" rtl="0" eaLnBrk="1" latinLnBrk="0" hangingPunct="1">
                        <a:spcBef>
                          <a:spcPct val="20000"/>
                        </a:spcBef>
                        <a:buSzPct val="90000"/>
                        <a:buFont typeface="Arial" panose="020B0604020202020204" pitchFamily="34" charset="0"/>
                        <a:buNone/>
                      </a:pPr>
                      <a:r>
                        <a:rPr lang="en-US" sz="1600" kern="1200">
                          <a:gradFill>
                            <a:gsLst>
                              <a:gs pos="40075">
                                <a:schemeClr val="accent2">
                                  <a:lumMod val="50000"/>
                                </a:schemeClr>
                              </a:gs>
                              <a:gs pos="30000">
                                <a:schemeClr val="accent2">
                                  <a:lumMod val="50000"/>
                                </a:schemeClr>
                              </a:gs>
                            </a:gsLst>
                            <a:lin ang="5400000" scaled="0"/>
                          </a:gradFill>
                          <a:latin typeface="+mn-lt"/>
                          <a:ea typeface="+mn-ea"/>
                          <a:cs typeface="Segoe UI Semilight" panose="020B0402040204020203" pitchFamily="34" charset="0"/>
                        </a:rPr>
                        <a:t>Azure ML Compute (Batch AI), Azure Databricks</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07767515"/>
                  </a:ext>
                </a:extLst>
              </a:tr>
              <a:tr h="515759">
                <a:tc vMerge="1">
                  <a:txBody>
                    <a:bodyPr/>
                    <a:lstStyle/>
                    <a:p>
                      <a:endParaRPr lang="en-US"/>
                    </a:p>
                  </a:txBody>
                  <a:tcPr/>
                </a:tc>
                <a:tc>
                  <a:txBody>
                    <a:bodyPr/>
                    <a:lstStyle/>
                    <a:p>
                      <a:r>
                        <a:rPr lang="en-US" sz="1600">
                          <a:gradFill>
                            <a:gsLst>
                              <a:gs pos="40075">
                                <a:schemeClr val="accent2">
                                  <a:lumMod val="50000"/>
                                </a:schemeClr>
                              </a:gs>
                              <a:gs pos="30000">
                                <a:schemeClr val="accent2">
                                  <a:lumMod val="50000"/>
                                </a:schemeClr>
                              </a:gs>
                            </a:gsLst>
                            <a:lin ang="5400000" scaled="0"/>
                          </a:gradFill>
                          <a:latin typeface="+mn-lt"/>
                          <a:cs typeface="Segoe UI Semilight" panose="020B0402040204020203" pitchFamily="34" charset="0"/>
                        </a:rPr>
                        <a:t>Automated Model Selection</a:t>
                      </a:r>
                    </a:p>
                  </a:txBody>
                  <a:tcPr anchor="ct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lvl="1" indent="0" algn="l" defTabSz="932742" rtl="0" eaLnBrk="1" latinLnBrk="0" hangingPunct="1">
                        <a:spcBef>
                          <a:spcPct val="20000"/>
                        </a:spcBef>
                        <a:buSzPct val="90000"/>
                        <a:buFont typeface="Arial" panose="020B0604020202020204" pitchFamily="34" charset="0"/>
                        <a:buNone/>
                      </a:pPr>
                      <a:r>
                        <a:rPr lang="en-US" sz="1600" kern="1200">
                          <a:gradFill>
                            <a:gsLst>
                              <a:gs pos="40075">
                                <a:schemeClr val="accent2">
                                  <a:lumMod val="50000"/>
                                </a:schemeClr>
                              </a:gs>
                              <a:gs pos="30000">
                                <a:schemeClr val="accent2">
                                  <a:lumMod val="50000"/>
                                </a:schemeClr>
                              </a:gs>
                            </a:gsLst>
                            <a:lin ang="5400000" scaled="0"/>
                          </a:gradFill>
                          <a:latin typeface="+mn-lt"/>
                          <a:ea typeface="+mn-ea"/>
                          <a:cs typeface="Segoe UI Semilight" panose="020B0402040204020203" pitchFamily="34" charset="0"/>
                        </a:rPr>
                        <a:t>Local Compute, Azure ML Compute (Batch AI), Azure Databricks</a:t>
                      </a:r>
                    </a:p>
                  </a:txBody>
                  <a:tcPr anchor="ctr">
                    <a:lnT w="12700" cap="flat" cmpd="sng" algn="ctr">
                      <a:solidFill>
                        <a:schemeClr val="bg2">
                          <a:lumMod val="90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60109303"/>
                  </a:ext>
                </a:extLst>
              </a:tr>
            </a:tbl>
          </a:graphicData>
        </a:graphic>
      </p:graphicFrame>
    </p:spTree>
    <p:extLst>
      <p:ext uri="{BB962C8B-B14F-4D97-AF65-F5344CB8AC3E}">
        <p14:creationId xmlns:p14="http://schemas.microsoft.com/office/powerpoint/2010/main" val="324875538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7C87D-7C9D-4D17-A368-8AA83573BC17}"/>
              </a:ext>
            </a:extLst>
          </p:cNvPr>
          <p:cNvSpPr>
            <a:spLocks noGrp="1"/>
          </p:cNvSpPr>
          <p:nvPr>
            <p:ph type="title"/>
          </p:nvPr>
        </p:nvSpPr>
        <p:spPr>
          <a:xfrm>
            <a:off x="1519518" y="3429000"/>
            <a:ext cx="9152965" cy="2029939"/>
          </a:xfrm>
        </p:spPr>
        <p:txBody>
          <a:bodyPr/>
          <a:lstStyle/>
          <a:p>
            <a:r>
              <a:rPr lang="en-US"/>
              <a:t>Automated Hyperparameter Tuning</a:t>
            </a:r>
          </a:p>
        </p:txBody>
      </p:sp>
      <p:sp>
        <p:nvSpPr>
          <p:cNvPr id="7" name="gear_3">
            <a:extLst>
              <a:ext uri="{FF2B5EF4-FFF2-40B4-BE49-F238E27FC236}">
                <a16:creationId xmlns:a16="http://schemas.microsoft.com/office/drawing/2014/main" id="{1E30214F-CCEB-4A89-BB41-3F4226336EDF}"/>
              </a:ext>
            </a:extLst>
          </p:cNvPr>
          <p:cNvSpPr>
            <a:spLocks noChangeAspect="1" noEditPoints="1"/>
          </p:cNvSpPr>
          <p:nvPr/>
        </p:nvSpPr>
        <p:spPr bwMode="auto">
          <a:xfrm rot="1695787">
            <a:off x="5420067" y="2478292"/>
            <a:ext cx="722963" cy="729087"/>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38100">
            <a:solidFill>
              <a:schemeClr val="tx2"/>
            </a:solidFill>
            <a:prstDash val="solid"/>
            <a:miter lim="800000"/>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9" name="gear_3">
            <a:extLst>
              <a:ext uri="{FF2B5EF4-FFF2-40B4-BE49-F238E27FC236}">
                <a16:creationId xmlns:a16="http://schemas.microsoft.com/office/drawing/2014/main" id="{EF5D5E92-60FF-4003-AAE4-A2B1F8541654}"/>
              </a:ext>
            </a:extLst>
          </p:cNvPr>
          <p:cNvSpPr>
            <a:spLocks noChangeAspect="1" noEditPoints="1"/>
          </p:cNvSpPr>
          <p:nvPr/>
        </p:nvSpPr>
        <p:spPr bwMode="auto">
          <a:xfrm rot="1695787">
            <a:off x="6112872" y="2341247"/>
            <a:ext cx="478789" cy="482844"/>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38100">
            <a:solidFill>
              <a:schemeClr val="tx2"/>
            </a:solidFill>
            <a:prstDash val="solid"/>
            <a:miter lim="800000"/>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Tree>
    <p:extLst>
      <p:ext uri="{BB962C8B-B14F-4D97-AF65-F5344CB8AC3E}">
        <p14:creationId xmlns:p14="http://schemas.microsoft.com/office/powerpoint/2010/main" val="78563136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Automated Hyperparameter Tuning </a:t>
            </a:r>
          </a:p>
        </p:txBody>
      </p:sp>
      <p:sp>
        <p:nvSpPr>
          <p:cNvPr id="50" name="Text Placeholder 5">
            <a:extLst>
              <a:ext uri="{FF2B5EF4-FFF2-40B4-BE49-F238E27FC236}">
                <a16:creationId xmlns:a16="http://schemas.microsoft.com/office/drawing/2014/main" id="{9348951B-1554-4AE5-8F7E-56DC3E3BAE42}"/>
              </a:ext>
            </a:extLst>
          </p:cNvPr>
          <p:cNvSpPr>
            <a:spLocks noGrp="1"/>
          </p:cNvSpPr>
          <p:nvPr>
            <p:ph type="body" sz="quarter" idx="12"/>
          </p:nvPr>
        </p:nvSpPr>
        <p:spPr/>
        <p:txBody>
          <a:bodyPr/>
          <a:lstStyle/>
          <a:p>
            <a:r>
              <a:rPr lang="en-US"/>
              <a:t>How it works</a:t>
            </a:r>
          </a:p>
        </p:txBody>
      </p:sp>
      <p:cxnSp>
        <p:nvCxnSpPr>
          <p:cNvPr id="38" name="Straight Arrow Connector 37">
            <a:extLst>
              <a:ext uri="{FF2B5EF4-FFF2-40B4-BE49-F238E27FC236}">
                <a16:creationId xmlns:a16="http://schemas.microsoft.com/office/drawing/2014/main" id="{C0C4A56A-7C8D-40C7-AFF0-30B118132A87}"/>
              </a:ext>
            </a:extLst>
          </p:cNvPr>
          <p:cNvCxnSpPr>
            <a:cxnSpLocks/>
          </p:cNvCxnSpPr>
          <p:nvPr/>
        </p:nvCxnSpPr>
        <p:spPr>
          <a:xfrm>
            <a:off x="6682264" y="6194899"/>
            <a:ext cx="3778450" cy="2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3947E2B-E823-4C35-AA0C-01C548A6AE10}"/>
              </a:ext>
            </a:extLst>
          </p:cNvPr>
          <p:cNvSpPr txBox="1"/>
          <p:nvPr/>
        </p:nvSpPr>
        <p:spPr>
          <a:xfrm>
            <a:off x="5679428" y="3454822"/>
            <a:ext cx="437940" cy="394082"/>
          </a:xfrm>
          <a:prstGeom prst="rect">
            <a:avLst/>
          </a:prstGeom>
          <a:noFill/>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961" b="0" i="0" u="none" strike="noStrike" kern="1200" cap="none" spc="0" normalizeH="0" baseline="0" noProof="0">
                <a:ln>
                  <a:noFill/>
                </a:ln>
                <a:solidFill>
                  <a:srgbClr val="1A1A1A"/>
                </a:solidFill>
                <a:effectLst/>
                <a:uLnTx/>
                <a:uFillTx/>
                <a:latin typeface="Segoe UI"/>
                <a:ea typeface="+mn-ea"/>
                <a:cs typeface="+mn-cs"/>
              </a:rPr>
              <a:t>#1</a:t>
            </a:r>
          </a:p>
        </p:txBody>
      </p:sp>
      <p:sp>
        <p:nvSpPr>
          <p:cNvPr id="40" name="TextBox 39">
            <a:extLst>
              <a:ext uri="{FF2B5EF4-FFF2-40B4-BE49-F238E27FC236}">
                <a16:creationId xmlns:a16="http://schemas.microsoft.com/office/drawing/2014/main" id="{424443B3-9F79-4D11-9B98-241D8855AE1C}"/>
              </a:ext>
            </a:extLst>
          </p:cNvPr>
          <p:cNvSpPr txBox="1"/>
          <p:nvPr/>
        </p:nvSpPr>
        <p:spPr>
          <a:xfrm>
            <a:off x="5660570" y="3909806"/>
            <a:ext cx="437940" cy="394082"/>
          </a:xfrm>
          <a:prstGeom prst="rect">
            <a:avLst/>
          </a:prstGeom>
          <a:noFill/>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961" b="0" i="0" u="none" strike="noStrike" kern="1200" cap="none" spc="0" normalizeH="0" baseline="0" noProof="0">
                <a:ln>
                  <a:noFill/>
                </a:ln>
                <a:solidFill>
                  <a:srgbClr val="1A1A1A"/>
                </a:solidFill>
                <a:effectLst/>
                <a:uLnTx/>
                <a:uFillTx/>
                <a:latin typeface="Segoe UI"/>
                <a:ea typeface="+mn-ea"/>
                <a:cs typeface="+mn-cs"/>
              </a:rPr>
              <a:t>#2</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6A244138-7150-46FA-AE08-8A8ABFA8F235}"/>
                  </a:ext>
                </a:extLst>
              </p:cNvPr>
              <p:cNvSpPr txBox="1"/>
              <p:nvPr/>
            </p:nvSpPr>
            <p:spPr>
              <a:xfrm>
                <a:off x="5659048" y="5115079"/>
                <a:ext cx="508344" cy="394082"/>
              </a:xfrm>
              <a:prstGeom prst="rect">
                <a:avLst/>
              </a:prstGeom>
              <a:noFill/>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961" b="0" i="0" u="none" strike="noStrike" kern="1200" cap="none" spc="0" normalizeH="0" baseline="0" noProof="0">
                    <a:ln>
                      <a:noFill/>
                    </a:ln>
                    <a:solidFill>
                      <a:srgbClr val="1A1A1A"/>
                    </a:solidFill>
                    <a:effectLst/>
                    <a:uLnTx/>
                    <a:uFillTx/>
                    <a:latin typeface="Segoe UI"/>
                    <a:ea typeface="+mn-ea"/>
                    <a:cs typeface="+mn-cs"/>
                  </a:rPr>
                  <a:t>#</a:t>
                </a:r>
                <a14:m>
                  <m:oMath xmlns:m="http://schemas.openxmlformats.org/officeDocument/2006/math">
                    <m:r>
                      <a:rPr kumimoji="0" lang="en-US" sz="1961" b="0" i="1" u="none" strike="noStrike" kern="1200" cap="none" spc="0" normalizeH="0" baseline="0" noProof="0">
                        <a:ln>
                          <a:noFill/>
                        </a:ln>
                        <a:solidFill>
                          <a:srgbClr val="1A1A1A"/>
                        </a:solidFill>
                        <a:effectLst/>
                        <a:uLnTx/>
                        <a:uFillTx/>
                        <a:latin typeface="Cambria Math" panose="02040503050406030204" pitchFamily="18" charset="0"/>
                        <a:ea typeface="+mn-ea"/>
                        <a:cs typeface="+mn-cs"/>
                      </a:rPr>
                      <m:t>𝑝</m:t>
                    </m:r>
                  </m:oMath>
                </a14:m>
                <a:r>
                  <a:rPr kumimoji="0" lang="en-US" sz="1961" b="0" i="0" u="none" strike="noStrike" kern="1200" cap="none" spc="0" normalizeH="0" baseline="0" noProof="0">
                    <a:ln>
                      <a:noFill/>
                    </a:ln>
                    <a:solidFill>
                      <a:srgbClr val="1A1A1A"/>
                    </a:solidFill>
                    <a:effectLst/>
                    <a:uLnTx/>
                    <a:uFillTx/>
                    <a:latin typeface="Segoe UI"/>
                    <a:ea typeface="+mn-ea"/>
                    <a:cs typeface="+mn-cs"/>
                  </a:rPr>
                  <a:t> </a:t>
                </a:r>
              </a:p>
            </p:txBody>
          </p:sp>
        </mc:Choice>
        <mc:Fallback xmlns="">
          <p:sp>
            <p:nvSpPr>
              <p:cNvPr id="41" name="TextBox 40">
                <a:extLst>
                  <a:ext uri="{FF2B5EF4-FFF2-40B4-BE49-F238E27FC236}">
                    <a16:creationId xmlns:a16="http://schemas.microsoft.com/office/drawing/2014/main" id="{6A244138-7150-46FA-AE08-8A8ABFA8F235}"/>
                  </a:ext>
                </a:extLst>
              </p:cNvPr>
              <p:cNvSpPr txBox="1">
                <a:spLocks noRot="1" noChangeAspect="1" noMove="1" noResize="1" noEditPoints="1" noAdjustHandles="1" noChangeArrowheads="1" noChangeShapeType="1" noTextEdit="1"/>
              </p:cNvSpPr>
              <p:nvPr/>
            </p:nvSpPr>
            <p:spPr>
              <a:xfrm>
                <a:off x="5659048" y="5115079"/>
                <a:ext cx="508344" cy="394082"/>
              </a:xfrm>
              <a:prstGeom prst="rect">
                <a:avLst/>
              </a:prstGeom>
              <a:blipFill>
                <a:blip r:embed="rId3"/>
                <a:stretch>
                  <a:fillRect l="-11905" t="-7692" b="-2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AEA80E84-0549-42C7-B695-5ABA8AB703B7}"/>
                  </a:ext>
                </a:extLst>
              </p:cNvPr>
              <p:cNvSpPr txBox="1"/>
              <p:nvPr/>
            </p:nvSpPr>
            <p:spPr>
              <a:xfrm>
                <a:off x="6699584" y="3454821"/>
                <a:ext cx="1280607" cy="392245"/>
              </a:xfrm>
              <a:prstGeom prst="rect">
                <a:avLst/>
              </a:prstGeom>
              <a:solidFill>
                <a:srgbClr val="BAD908"/>
              </a:solidFill>
            </p:spPr>
            <p:style>
              <a:lnRef idx="1">
                <a:schemeClr val="accent6"/>
              </a:lnRef>
              <a:fillRef idx="2">
                <a:schemeClr val="accent6"/>
              </a:fillRef>
              <a:effectRef idx="1">
                <a:schemeClr val="accent6"/>
              </a:effectRef>
              <a:fontRef idx="minor">
                <a:schemeClr val="dk1"/>
              </a:fontRef>
            </p:style>
            <p:txBody>
              <a:bodyPr wrap="square" rtlCol="0">
                <a:spAutoFit/>
              </a:bodyPr>
              <a:lstStyle>
                <a:defPPr>
                  <a:defRPr lang="en-US"/>
                </a:defPPr>
                <a:lvl1pPr algn="ctr"/>
              </a:lstStyle>
              <a:p>
                <a:pPr marL="0" marR="0" lvl="0" indent="0" algn="ctr" defTabSz="91436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961" b="0" i="1" u="none" strike="noStrike" kern="1200" cap="none" spc="0" normalizeH="0" baseline="0" noProof="0" smtClean="0">
                              <a:ln>
                                <a:noFill/>
                              </a:ln>
                              <a:solidFill>
                                <a:srgbClr val="1A1A1A"/>
                              </a:solidFill>
                              <a:effectLst/>
                              <a:uLnTx/>
                              <a:uFillTx/>
                              <a:latin typeface="Cambria Math" panose="02040503050406030204" pitchFamily="18" charset="0"/>
                              <a:ea typeface="+mn-ea"/>
                              <a:cs typeface="+mn-cs"/>
                            </a:rPr>
                          </m:ctrlPr>
                        </m:sSubPr>
                        <m:e>
                          <m:r>
                            <a:rPr kumimoji="0" lang="en-US" sz="1961" b="0" i="1" u="none" strike="noStrike" kern="1200" cap="none" spc="0" normalizeH="0" baseline="0" noProof="0" smtClean="0">
                              <a:ln>
                                <a:noFill/>
                              </a:ln>
                              <a:solidFill>
                                <a:srgbClr val="1A1A1A"/>
                              </a:solidFill>
                              <a:effectLst/>
                              <a:uLnTx/>
                              <a:uFillTx/>
                              <a:latin typeface="Cambria Math" panose="02040503050406030204" pitchFamily="18" charset="0"/>
                              <a:ea typeface="+mn-ea"/>
                              <a:cs typeface="+mn-cs"/>
                            </a:rPr>
                            <m:t>𝑟𝑢𝑛</m:t>
                          </m:r>
                        </m:e>
                        <m:sub>
                          <m:r>
                            <a:rPr kumimoji="0" lang="en-US" sz="1961" b="0" i="1" u="none" strike="noStrike" kern="1200" cap="none" spc="0" normalizeH="0" baseline="0" noProof="0">
                              <a:ln>
                                <a:noFill/>
                              </a:ln>
                              <a:solidFill>
                                <a:srgbClr val="1A1A1A"/>
                              </a:solidFill>
                              <a:effectLst/>
                              <a:uLnTx/>
                              <a:uFillTx/>
                              <a:latin typeface="Cambria Math" panose="02040503050406030204" pitchFamily="18" charset="0"/>
                              <a:ea typeface="+mn-ea"/>
                              <a:cs typeface="+mn-cs"/>
                            </a:rPr>
                            <m:t>1</m:t>
                          </m:r>
                        </m:sub>
                      </m:sSub>
                    </m:oMath>
                  </m:oMathPara>
                </a14:m>
                <a:endParaRPr kumimoji="0" lang="en-US" sz="1961" b="0" i="0" u="none" strike="noStrike" kern="1200" cap="none" spc="0" normalizeH="0" baseline="0" noProof="0">
                  <a:ln>
                    <a:noFill/>
                  </a:ln>
                  <a:solidFill>
                    <a:srgbClr val="1A1A1A"/>
                  </a:solidFill>
                  <a:effectLst/>
                  <a:uLnTx/>
                  <a:uFillTx/>
                  <a:latin typeface="Segoe UI"/>
                  <a:ea typeface="+mn-ea"/>
                  <a:cs typeface="+mn-cs"/>
                </a:endParaRPr>
              </a:p>
            </p:txBody>
          </p:sp>
        </mc:Choice>
        <mc:Fallback xmlns="">
          <p:sp>
            <p:nvSpPr>
              <p:cNvPr id="42" name="TextBox 41">
                <a:extLst>
                  <a:ext uri="{FF2B5EF4-FFF2-40B4-BE49-F238E27FC236}">
                    <a16:creationId xmlns:a16="http://schemas.microsoft.com/office/drawing/2014/main" id="{AEA80E84-0549-42C7-B695-5ABA8AB703B7}"/>
                  </a:ext>
                </a:extLst>
              </p:cNvPr>
              <p:cNvSpPr txBox="1">
                <a:spLocks noRot="1" noChangeAspect="1" noMove="1" noResize="1" noEditPoints="1" noAdjustHandles="1" noChangeArrowheads="1" noChangeShapeType="1" noTextEdit="1"/>
              </p:cNvSpPr>
              <p:nvPr/>
            </p:nvSpPr>
            <p:spPr>
              <a:xfrm>
                <a:off x="6699584" y="3454821"/>
                <a:ext cx="1280607" cy="39224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805DDE52-40C2-4A5D-97A0-0D03C870E41A}"/>
                  </a:ext>
                </a:extLst>
              </p:cNvPr>
              <p:cNvSpPr txBox="1"/>
              <p:nvPr/>
            </p:nvSpPr>
            <p:spPr>
              <a:xfrm>
                <a:off x="6699583" y="3909806"/>
                <a:ext cx="1099189" cy="392245"/>
              </a:xfrm>
              <a:prstGeom prst="rect">
                <a:avLst/>
              </a:prstGeom>
              <a:solidFill>
                <a:srgbClr val="BAD908"/>
              </a:solidFill>
            </p:spPr>
            <p:style>
              <a:lnRef idx="1">
                <a:schemeClr val="accent6"/>
              </a:lnRef>
              <a:fillRef idx="2">
                <a:schemeClr val="accent6"/>
              </a:fillRef>
              <a:effectRef idx="1">
                <a:schemeClr val="accent6"/>
              </a:effectRef>
              <a:fontRef idx="minor">
                <a:schemeClr val="dk1"/>
              </a:fontRef>
            </p:style>
            <p:txBody>
              <a:bodyPr wrap="square" rtlCol="0">
                <a:spAutoFit/>
              </a:bodyPr>
              <a:lstStyle>
                <a:defPPr>
                  <a:defRPr lang="en-US"/>
                </a:defPPr>
                <a:lvl1pPr algn="ctr"/>
              </a:lstStyle>
              <a:p>
                <a:pPr marL="0" marR="0" lvl="0" indent="0" algn="ctr" defTabSz="91436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kumimoji="0" lang="en-US" sz="1961" b="0" i="1" u="none" strike="noStrike" kern="1200" cap="none" spc="0" normalizeH="0" baseline="0" noProof="0" dirty="0" smtClean="0">
                              <a:ln>
                                <a:noFill/>
                              </a:ln>
                              <a:solidFill>
                                <a:srgbClr val="1A1A1A"/>
                              </a:solidFill>
                              <a:effectLst/>
                              <a:uLnTx/>
                              <a:uFillTx/>
                              <a:latin typeface="Cambria Math" panose="02040503050406030204" pitchFamily="18" charset="0"/>
                              <a:ea typeface="+mn-ea"/>
                              <a:cs typeface="+mn-cs"/>
                            </a:rPr>
                          </m:ctrlPr>
                        </m:sSubPr>
                        <m:e>
                          <m:r>
                            <a:rPr kumimoji="0" lang="en-US" sz="1961" b="0" i="1" u="none" strike="noStrike" kern="1200" cap="none" spc="0" normalizeH="0" baseline="0" noProof="0" dirty="0" smtClean="0">
                              <a:ln>
                                <a:noFill/>
                              </a:ln>
                              <a:solidFill>
                                <a:srgbClr val="1A1A1A"/>
                              </a:solidFill>
                              <a:effectLst/>
                              <a:uLnTx/>
                              <a:uFillTx/>
                              <a:latin typeface="Cambria Math" panose="02040503050406030204" pitchFamily="18" charset="0"/>
                              <a:ea typeface="+mn-ea"/>
                              <a:cs typeface="+mn-cs"/>
                            </a:rPr>
                            <m:t>𝑟𝑢𝑛</m:t>
                          </m:r>
                        </m:e>
                        <m:sub>
                          <m:r>
                            <a:rPr kumimoji="0" lang="en-US" sz="1961" b="0" i="1" u="none" strike="noStrike" kern="1200" cap="none" spc="0" normalizeH="0" baseline="0" noProof="0" dirty="0">
                              <a:ln>
                                <a:noFill/>
                              </a:ln>
                              <a:solidFill>
                                <a:srgbClr val="1A1A1A"/>
                              </a:solidFill>
                              <a:effectLst/>
                              <a:uLnTx/>
                              <a:uFillTx/>
                              <a:latin typeface="Cambria Math" panose="02040503050406030204" pitchFamily="18" charset="0"/>
                              <a:ea typeface="+mn-ea"/>
                              <a:cs typeface="+mn-cs"/>
                            </a:rPr>
                            <m:t>2</m:t>
                          </m:r>
                        </m:sub>
                      </m:sSub>
                    </m:oMath>
                  </m:oMathPara>
                </a14:m>
                <a:endParaRPr kumimoji="0" lang="en-US" sz="1961" b="0" i="0" u="none" strike="noStrike" kern="1200" cap="none" spc="0" normalizeH="0" baseline="0" noProof="0">
                  <a:ln>
                    <a:noFill/>
                  </a:ln>
                  <a:solidFill>
                    <a:srgbClr val="1A1A1A"/>
                  </a:solidFill>
                  <a:effectLst/>
                  <a:uLnTx/>
                  <a:uFillTx/>
                  <a:latin typeface="Segoe UI"/>
                  <a:ea typeface="+mn-ea"/>
                  <a:cs typeface="+mn-cs"/>
                </a:endParaRPr>
              </a:p>
            </p:txBody>
          </p:sp>
        </mc:Choice>
        <mc:Fallback xmlns="">
          <p:sp>
            <p:nvSpPr>
              <p:cNvPr id="43" name="TextBox 42">
                <a:extLst>
                  <a:ext uri="{FF2B5EF4-FFF2-40B4-BE49-F238E27FC236}">
                    <a16:creationId xmlns:a16="http://schemas.microsoft.com/office/drawing/2014/main" id="{805DDE52-40C2-4A5D-97A0-0D03C870E41A}"/>
                  </a:ext>
                </a:extLst>
              </p:cNvPr>
              <p:cNvSpPr txBox="1">
                <a:spLocks noRot="1" noChangeAspect="1" noMove="1" noResize="1" noEditPoints="1" noAdjustHandles="1" noChangeArrowheads="1" noChangeShapeType="1" noTextEdit="1"/>
              </p:cNvSpPr>
              <p:nvPr/>
            </p:nvSpPr>
            <p:spPr>
              <a:xfrm>
                <a:off x="6699583" y="3909806"/>
                <a:ext cx="1099189" cy="39224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7DC8571A-5007-483D-B9AD-705439DEFE4F}"/>
                  </a:ext>
                </a:extLst>
              </p:cNvPr>
              <p:cNvSpPr txBox="1"/>
              <p:nvPr/>
            </p:nvSpPr>
            <p:spPr>
              <a:xfrm>
                <a:off x="6682263" y="5143925"/>
                <a:ext cx="1744829" cy="417294"/>
              </a:xfrm>
              <a:prstGeom prst="rect">
                <a:avLst/>
              </a:prstGeom>
              <a:solidFill>
                <a:srgbClr val="BAD908"/>
              </a:solidFill>
            </p:spPr>
            <p:style>
              <a:lnRef idx="1">
                <a:schemeClr val="accent6"/>
              </a:lnRef>
              <a:fillRef idx="2">
                <a:schemeClr val="accent6"/>
              </a:fillRef>
              <a:effectRef idx="1">
                <a:schemeClr val="accent6"/>
              </a:effectRef>
              <a:fontRef idx="minor">
                <a:schemeClr val="dk1"/>
              </a:fontRef>
            </p:style>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961" b="0" i="1" u="none" strike="noStrike" kern="1200" cap="none" spc="0" normalizeH="0" baseline="0" noProof="0" smtClean="0">
                              <a:ln>
                                <a:noFill/>
                              </a:ln>
                              <a:solidFill>
                                <a:srgbClr val="1A1A1A"/>
                              </a:solidFill>
                              <a:effectLst/>
                              <a:uLnTx/>
                              <a:uFillTx/>
                              <a:latin typeface="Cambria Math" panose="02040503050406030204" pitchFamily="18" charset="0"/>
                              <a:ea typeface="+mn-ea"/>
                              <a:cs typeface="+mn-cs"/>
                            </a:rPr>
                          </m:ctrlPr>
                        </m:sSubPr>
                        <m:e>
                          <m:r>
                            <a:rPr kumimoji="0" lang="en-US" sz="1961" b="0" i="1" u="none" strike="noStrike" kern="1200" cap="none" spc="0" normalizeH="0" baseline="0" noProof="0" smtClean="0">
                              <a:ln>
                                <a:noFill/>
                              </a:ln>
                              <a:solidFill>
                                <a:srgbClr val="1A1A1A"/>
                              </a:solidFill>
                              <a:effectLst/>
                              <a:uLnTx/>
                              <a:uFillTx/>
                              <a:latin typeface="Cambria Math" panose="02040503050406030204" pitchFamily="18" charset="0"/>
                              <a:ea typeface="+mn-ea"/>
                              <a:cs typeface="+mn-cs"/>
                            </a:rPr>
                            <m:t>𝑟𝑢𝑛</m:t>
                          </m:r>
                        </m:e>
                        <m:sub>
                          <m:r>
                            <a:rPr kumimoji="0" lang="en-US" sz="1961" b="0" i="1" u="none" strike="noStrike" kern="1200" cap="none" spc="0" normalizeH="0" baseline="0" noProof="0">
                              <a:ln>
                                <a:noFill/>
                              </a:ln>
                              <a:solidFill>
                                <a:srgbClr val="1A1A1A"/>
                              </a:solidFill>
                              <a:effectLst/>
                              <a:uLnTx/>
                              <a:uFillTx/>
                              <a:latin typeface="Cambria Math" panose="02040503050406030204" pitchFamily="18" charset="0"/>
                              <a:ea typeface="+mn-ea"/>
                              <a:cs typeface="+mn-cs"/>
                            </a:rPr>
                            <m:t>𝑝</m:t>
                          </m:r>
                        </m:sub>
                      </m:sSub>
                    </m:oMath>
                  </m:oMathPara>
                </a14:m>
                <a:endParaRPr kumimoji="0" lang="en-US" sz="1961" b="0" i="0" u="none" strike="noStrike" kern="1200" cap="none" spc="0" normalizeH="0" baseline="0" noProof="0">
                  <a:ln>
                    <a:noFill/>
                  </a:ln>
                  <a:solidFill>
                    <a:srgbClr val="1A1A1A"/>
                  </a:solidFill>
                  <a:effectLst/>
                  <a:uLnTx/>
                  <a:uFillTx/>
                  <a:latin typeface="Segoe UI"/>
                  <a:ea typeface="+mn-ea"/>
                  <a:cs typeface="+mn-cs"/>
                </a:endParaRPr>
              </a:p>
            </p:txBody>
          </p:sp>
        </mc:Choice>
        <mc:Fallback xmlns="">
          <p:sp>
            <p:nvSpPr>
              <p:cNvPr id="44" name="TextBox 43">
                <a:extLst>
                  <a:ext uri="{FF2B5EF4-FFF2-40B4-BE49-F238E27FC236}">
                    <a16:creationId xmlns:a16="http://schemas.microsoft.com/office/drawing/2014/main" id="{7DC8571A-5007-483D-B9AD-705439DEFE4F}"/>
                  </a:ext>
                </a:extLst>
              </p:cNvPr>
              <p:cNvSpPr txBox="1">
                <a:spLocks noRot="1" noChangeAspect="1" noMove="1" noResize="1" noEditPoints="1" noAdjustHandles="1" noChangeArrowheads="1" noChangeShapeType="1" noTextEdit="1"/>
              </p:cNvSpPr>
              <p:nvPr/>
            </p:nvSpPr>
            <p:spPr>
              <a:xfrm>
                <a:off x="6682263" y="5143925"/>
                <a:ext cx="1744829" cy="417294"/>
              </a:xfrm>
              <a:prstGeom prst="rect">
                <a:avLst/>
              </a:prstGeom>
              <a:blipFill>
                <a:blip r:embed="rId6"/>
                <a:stretch>
                  <a:fillRect b="-2857"/>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02C6FD1C-9B48-4760-8CB1-D1526D398989}"/>
              </a:ext>
            </a:extLst>
          </p:cNvPr>
          <p:cNvSpPr/>
          <p:nvPr/>
        </p:nvSpPr>
        <p:spPr>
          <a:xfrm>
            <a:off x="5151533" y="1847814"/>
            <a:ext cx="6706169" cy="4732323"/>
          </a:xfrm>
          <a:prstGeom prst="rect">
            <a:avLst/>
          </a:prstGeom>
          <a:noFill/>
          <a:ln w="38100" cmpd="tri">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57" name="TextBox 56">
            <a:extLst>
              <a:ext uri="{FF2B5EF4-FFF2-40B4-BE49-F238E27FC236}">
                <a16:creationId xmlns:a16="http://schemas.microsoft.com/office/drawing/2014/main" id="{2F8AF1E5-9B64-42B4-B743-C79DC5941E2D}"/>
              </a:ext>
            </a:extLst>
          </p:cNvPr>
          <p:cNvSpPr txBox="1"/>
          <p:nvPr/>
        </p:nvSpPr>
        <p:spPr>
          <a:xfrm>
            <a:off x="5940295" y="4272854"/>
            <a:ext cx="340158" cy="363946"/>
          </a:xfrm>
          <a:prstGeom prst="rect">
            <a:avLst/>
          </a:prstGeom>
          <a:noFill/>
        </p:spPr>
        <p:txBody>
          <a:bodyPr wrap="non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1A1A1A"/>
                </a:solidFill>
                <a:effectLst/>
                <a:uLnTx/>
                <a:uFillTx/>
                <a:latin typeface="Segoe UI"/>
                <a:ea typeface="+mn-ea"/>
                <a:cs typeface="+mn-cs"/>
              </a:rPr>
              <a:t>…</a:t>
            </a:r>
          </a:p>
        </p:txBody>
      </p:sp>
      <p:sp>
        <p:nvSpPr>
          <p:cNvPr id="61" name="TextBox 60">
            <a:extLst>
              <a:ext uri="{FF2B5EF4-FFF2-40B4-BE49-F238E27FC236}">
                <a16:creationId xmlns:a16="http://schemas.microsoft.com/office/drawing/2014/main" id="{4D213272-CAEC-4F96-92A8-C37DCB1E4553}"/>
              </a:ext>
            </a:extLst>
          </p:cNvPr>
          <p:cNvSpPr txBox="1"/>
          <p:nvPr/>
        </p:nvSpPr>
        <p:spPr>
          <a:xfrm>
            <a:off x="8147658" y="6156890"/>
            <a:ext cx="817324" cy="534083"/>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765"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Time</a:t>
            </a:r>
          </a:p>
        </p:txBody>
      </p:sp>
      <p:sp>
        <p:nvSpPr>
          <p:cNvPr id="66" name="TextBox 65">
            <a:extLst>
              <a:ext uri="{FF2B5EF4-FFF2-40B4-BE49-F238E27FC236}">
                <a16:creationId xmlns:a16="http://schemas.microsoft.com/office/drawing/2014/main" id="{13DC688C-7776-432C-8A07-A92C34C8D1A9}"/>
              </a:ext>
            </a:extLst>
          </p:cNvPr>
          <p:cNvSpPr txBox="1"/>
          <p:nvPr/>
        </p:nvSpPr>
        <p:spPr>
          <a:xfrm>
            <a:off x="5672549" y="1315356"/>
            <a:ext cx="5767541" cy="461665"/>
          </a:xfrm>
          <a:prstGeom prst="rect">
            <a:avLst/>
          </a:prstGeom>
          <a:noFill/>
        </p:spPr>
        <p:txBody>
          <a:bodyPr wrap="none" rtlCol="0">
            <a:spAutoFit/>
          </a:bodyPr>
          <a:lstStyle/>
          <a:p>
            <a:pPr marR="0" lvl="0" indent="0" fontAlgn="auto">
              <a:lnSpc>
                <a:spcPct val="100000"/>
              </a:lnSpc>
              <a:spcBef>
                <a:spcPts val="0"/>
              </a:spcBef>
              <a:spcAft>
                <a:spcPts val="0"/>
              </a:spcAft>
              <a:buClrTx/>
              <a:buSzTx/>
              <a:buFontTx/>
              <a:buNone/>
              <a:tabLst/>
              <a:defRPr/>
            </a:pPr>
            <a:r>
              <a:rPr lang="en-US" sz="2400"/>
              <a:t>Hyperparameter Tuning runs in Azure ML</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A2FD352-390C-473A-B2BE-D1772214B8D1}"/>
                  </a:ext>
                </a:extLst>
              </p:cNvPr>
              <p:cNvSpPr txBox="1"/>
              <p:nvPr/>
            </p:nvSpPr>
            <p:spPr>
              <a:xfrm>
                <a:off x="8019122" y="3454821"/>
                <a:ext cx="987135" cy="418191"/>
              </a:xfrm>
              <a:prstGeom prst="rect">
                <a:avLst/>
              </a:prstGeom>
              <a:solidFill>
                <a:srgbClr val="BAD908"/>
              </a:solidFill>
            </p:spPr>
            <p:style>
              <a:lnRef idx="1">
                <a:schemeClr val="accent6"/>
              </a:lnRef>
              <a:fillRef idx="2">
                <a:schemeClr val="accent6"/>
              </a:fillRef>
              <a:effectRef idx="1">
                <a:schemeClr val="accent6"/>
              </a:effectRef>
              <a:fontRef idx="minor">
                <a:schemeClr val="dk1"/>
              </a:fontRef>
            </p:style>
            <p:txBody>
              <a:bodyPr wrap="square" rtlCol="0">
                <a:spAutoFit/>
              </a:bodyPr>
              <a:lstStyle>
                <a:defPPr>
                  <a:defRPr lang="en-US"/>
                </a:defPPr>
                <a:lvl1pPr algn="ctr"/>
              </a:lstStyle>
              <a:p>
                <a:pPr marL="0" marR="0" lvl="0" indent="0" algn="ctr" defTabSz="91436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961" b="0" i="1" u="none" strike="noStrike" kern="1200" cap="none" spc="0" normalizeH="0" baseline="0" noProof="0" smtClean="0">
                              <a:ln>
                                <a:noFill/>
                              </a:ln>
                              <a:solidFill>
                                <a:srgbClr val="1A1A1A"/>
                              </a:solidFill>
                              <a:effectLst/>
                              <a:uLnTx/>
                              <a:uFillTx/>
                              <a:latin typeface="Cambria Math" panose="02040503050406030204" pitchFamily="18" charset="0"/>
                              <a:ea typeface="+mn-ea"/>
                              <a:cs typeface="+mn-cs"/>
                            </a:rPr>
                          </m:ctrlPr>
                        </m:sSubPr>
                        <m:e>
                          <m:r>
                            <a:rPr kumimoji="0" lang="en-US" sz="1961" b="0" i="1" u="none" strike="noStrike" kern="1200" cap="none" spc="0" normalizeH="0" baseline="0" noProof="0" smtClean="0">
                              <a:ln>
                                <a:noFill/>
                              </a:ln>
                              <a:solidFill>
                                <a:srgbClr val="1A1A1A"/>
                              </a:solidFill>
                              <a:effectLst/>
                              <a:uLnTx/>
                              <a:uFillTx/>
                              <a:latin typeface="Cambria Math" panose="02040503050406030204" pitchFamily="18" charset="0"/>
                              <a:ea typeface="+mn-ea"/>
                              <a:cs typeface="+mn-cs"/>
                            </a:rPr>
                            <m:t>𝑟𝑢𝑛</m:t>
                          </m:r>
                        </m:e>
                        <m:sub>
                          <m:r>
                            <a:rPr kumimoji="0" lang="en-US" sz="1961" b="0" i="1" u="none" strike="noStrike" kern="1200" cap="none" spc="0" normalizeH="0" baseline="0" noProof="0" smtClean="0">
                              <a:ln>
                                <a:noFill/>
                              </a:ln>
                              <a:solidFill>
                                <a:srgbClr val="1A1A1A"/>
                              </a:solidFill>
                              <a:effectLst/>
                              <a:uLnTx/>
                              <a:uFillTx/>
                              <a:latin typeface="Cambria Math" panose="02040503050406030204" pitchFamily="18" charset="0"/>
                              <a:ea typeface="+mn-ea"/>
                              <a:cs typeface="+mn-cs"/>
                            </a:rPr>
                            <m:t>𝑗</m:t>
                          </m:r>
                        </m:sub>
                      </m:sSub>
                    </m:oMath>
                  </m:oMathPara>
                </a14:m>
                <a:endParaRPr kumimoji="0" lang="en-US" sz="1961" b="0" i="0" u="none" strike="noStrike" kern="1200" cap="none" spc="0" normalizeH="0" baseline="0" noProof="0">
                  <a:ln>
                    <a:noFill/>
                  </a:ln>
                  <a:solidFill>
                    <a:srgbClr val="1A1A1A"/>
                  </a:solidFill>
                  <a:effectLst/>
                  <a:uLnTx/>
                  <a:uFillTx/>
                  <a:latin typeface="Segoe UI"/>
                  <a:ea typeface="+mn-ea"/>
                  <a:cs typeface="+mn-cs"/>
                </a:endParaRPr>
              </a:p>
            </p:txBody>
          </p:sp>
        </mc:Choice>
        <mc:Fallback xmlns="">
          <p:sp>
            <p:nvSpPr>
              <p:cNvPr id="26" name="TextBox 25">
                <a:extLst>
                  <a:ext uri="{FF2B5EF4-FFF2-40B4-BE49-F238E27FC236}">
                    <a16:creationId xmlns:a16="http://schemas.microsoft.com/office/drawing/2014/main" id="{8A2FD352-390C-473A-B2BE-D1772214B8D1}"/>
                  </a:ext>
                </a:extLst>
              </p:cNvPr>
              <p:cNvSpPr txBox="1">
                <a:spLocks noRot="1" noChangeAspect="1" noMove="1" noResize="1" noEditPoints="1" noAdjustHandles="1" noChangeArrowheads="1" noChangeShapeType="1" noTextEdit="1"/>
              </p:cNvSpPr>
              <p:nvPr/>
            </p:nvSpPr>
            <p:spPr>
              <a:xfrm>
                <a:off x="8019122" y="3454821"/>
                <a:ext cx="987135" cy="418191"/>
              </a:xfrm>
              <a:prstGeom prst="rect">
                <a:avLst/>
              </a:prstGeom>
              <a:blipFill>
                <a:blip r:embed="rId7"/>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BC51D2-8444-4107-B662-F087499E8DD8}"/>
                  </a:ext>
                </a:extLst>
              </p:cNvPr>
              <p:cNvSpPr txBox="1"/>
              <p:nvPr/>
            </p:nvSpPr>
            <p:spPr>
              <a:xfrm>
                <a:off x="7843038" y="3908716"/>
                <a:ext cx="1616765" cy="394082"/>
              </a:xfrm>
              <a:prstGeom prst="rect">
                <a:avLst/>
              </a:prstGeom>
              <a:solidFill>
                <a:srgbClr val="BAD908"/>
              </a:solidFill>
            </p:spPr>
            <p:style>
              <a:lnRef idx="1">
                <a:schemeClr val="accent6"/>
              </a:lnRef>
              <a:fillRef idx="2">
                <a:schemeClr val="accent6"/>
              </a:fillRef>
              <a:effectRef idx="1">
                <a:schemeClr val="accent6"/>
              </a:effectRef>
              <a:fontRef idx="minor">
                <a:schemeClr val="dk1"/>
              </a:fontRef>
            </p:style>
            <p:txBody>
              <a:bodyPr wrap="square" rtlCol="0">
                <a:spAutoFit/>
              </a:bodyPr>
              <a:lstStyle>
                <a:defPPr>
                  <a:defRPr lang="en-US"/>
                </a:defPPr>
                <a:lvl1pPr algn="ctr"/>
              </a:lstStyle>
              <a:p>
                <a:pPr marL="0" marR="0" lvl="0" indent="0" algn="ctr" defTabSz="91436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961" b="0" i="1" u="none" strike="noStrike" kern="1200" cap="none" spc="0" normalizeH="0" baseline="0" noProof="0" dirty="0" smtClean="0">
                              <a:ln>
                                <a:noFill/>
                              </a:ln>
                              <a:solidFill>
                                <a:srgbClr val="1A1A1A"/>
                              </a:solidFill>
                              <a:effectLst/>
                              <a:uLnTx/>
                              <a:uFillTx/>
                              <a:latin typeface="Cambria Math" panose="02040503050406030204" pitchFamily="18" charset="0"/>
                              <a:ea typeface="+mn-ea"/>
                              <a:cs typeface="+mn-cs"/>
                            </a:rPr>
                          </m:ctrlPr>
                        </m:sSubPr>
                        <m:e>
                          <m:r>
                            <a:rPr kumimoji="0" lang="en-US" sz="1961" b="0" i="1" u="none" strike="noStrike" kern="1200" cap="none" spc="0" normalizeH="0" baseline="0" noProof="0" dirty="0" smtClean="0">
                              <a:ln>
                                <a:noFill/>
                              </a:ln>
                              <a:solidFill>
                                <a:srgbClr val="1A1A1A"/>
                              </a:solidFill>
                              <a:effectLst/>
                              <a:uLnTx/>
                              <a:uFillTx/>
                              <a:latin typeface="Cambria Math" panose="02040503050406030204" pitchFamily="18" charset="0"/>
                              <a:ea typeface="+mn-ea"/>
                              <a:cs typeface="+mn-cs"/>
                            </a:rPr>
                            <m:t>𝑟𝑢𝑛</m:t>
                          </m:r>
                        </m:e>
                        <m:sub>
                          <m:r>
                            <a:rPr kumimoji="0" lang="en-US" sz="1961" b="0" i="1" u="none" strike="noStrike" kern="1200" cap="none" spc="0" normalizeH="0" baseline="0" noProof="0" dirty="0" smtClean="0">
                              <a:ln>
                                <a:noFill/>
                              </a:ln>
                              <a:solidFill>
                                <a:srgbClr val="1A1A1A"/>
                              </a:solidFill>
                              <a:effectLst/>
                              <a:uLnTx/>
                              <a:uFillTx/>
                              <a:latin typeface="Cambria Math" panose="02040503050406030204" pitchFamily="18" charset="0"/>
                              <a:ea typeface="+mn-ea"/>
                              <a:cs typeface="+mn-cs"/>
                            </a:rPr>
                            <m:t>𝑖</m:t>
                          </m:r>
                        </m:sub>
                      </m:sSub>
                    </m:oMath>
                  </m:oMathPara>
                </a14:m>
                <a:endParaRPr kumimoji="0" lang="en-US" sz="1961" b="0" i="0" u="none" strike="noStrike" kern="1200" cap="none" spc="0" normalizeH="0" baseline="0" noProof="0">
                  <a:ln>
                    <a:noFill/>
                  </a:ln>
                  <a:solidFill>
                    <a:srgbClr val="1A1A1A"/>
                  </a:solidFill>
                  <a:effectLst/>
                  <a:uLnTx/>
                  <a:uFillTx/>
                  <a:latin typeface="Segoe UI"/>
                  <a:ea typeface="+mn-ea"/>
                  <a:cs typeface="+mn-cs"/>
                </a:endParaRPr>
              </a:p>
            </p:txBody>
          </p:sp>
        </mc:Choice>
        <mc:Fallback xmlns="">
          <p:sp>
            <p:nvSpPr>
              <p:cNvPr id="27" name="TextBox 26">
                <a:extLst>
                  <a:ext uri="{FF2B5EF4-FFF2-40B4-BE49-F238E27FC236}">
                    <a16:creationId xmlns:a16="http://schemas.microsoft.com/office/drawing/2014/main" id="{8BBC51D2-8444-4107-B662-F087499E8DD8}"/>
                  </a:ext>
                </a:extLst>
              </p:cNvPr>
              <p:cNvSpPr txBox="1">
                <a:spLocks noRot="1" noChangeAspect="1" noMove="1" noResize="1" noEditPoints="1" noAdjustHandles="1" noChangeArrowheads="1" noChangeShapeType="1" noTextEdit="1"/>
              </p:cNvSpPr>
              <p:nvPr/>
            </p:nvSpPr>
            <p:spPr>
              <a:xfrm>
                <a:off x="7843038" y="3908716"/>
                <a:ext cx="1616765" cy="394082"/>
              </a:xfrm>
              <a:prstGeom prst="rect">
                <a:avLst/>
              </a:prstGeom>
              <a:blipFill>
                <a:blip r:embed="rId8"/>
                <a:stretch>
                  <a:fillRect b="-1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D310AD79-53BD-442C-A5ED-EAD92F5C7C8E}"/>
                  </a:ext>
                </a:extLst>
              </p:cNvPr>
              <p:cNvSpPr txBox="1"/>
              <p:nvPr/>
            </p:nvSpPr>
            <p:spPr>
              <a:xfrm>
                <a:off x="8461980" y="5145016"/>
                <a:ext cx="1179227" cy="392245"/>
              </a:xfrm>
              <a:prstGeom prst="rect">
                <a:avLst/>
              </a:prstGeom>
              <a:solidFill>
                <a:srgbClr val="BAD908"/>
              </a:solidFill>
            </p:spPr>
            <p:style>
              <a:lnRef idx="1">
                <a:schemeClr val="accent6"/>
              </a:lnRef>
              <a:fillRef idx="2">
                <a:schemeClr val="accent6"/>
              </a:fillRef>
              <a:effectRef idx="1">
                <a:schemeClr val="accent6"/>
              </a:effectRef>
              <a:fontRef idx="minor">
                <a:schemeClr val="dk1"/>
              </a:fontRef>
            </p:style>
            <p:txBody>
              <a:bodyPr wrap="square" rtlCol="0">
                <a:spAutoFit/>
              </a:bodyPr>
              <a:lstStyle>
                <a:defPPr>
                  <a:defRPr lang="en-US"/>
                </a:defPPr>
                <a:lvl1pPr algn="ctr"/>
              </a:lstStyle>
              <a:p>
                <a:pPr marL="0" marR="0" lvl="0" indent="0" algn="ctr" defTabSz="91436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961" b="0" i="1" u="none" strike="noStrike" kern="1200" cap="none" spc="0" normalizeH="0" baseline="0" noProof="0" dirty="0" smtClean="0">
                              <a:ln>
                                <a:noFill/>
                              </a:ln>
                              <a:solidFill>
                                <a:srgbClr val="1A1A1A"/>
                              </a:solidFill>
                              <a:effectLst/>
                              <a:uLnTx/>
                              <a:uFillTx/>
                              <a:latin typeface="Cambria Math" panose="02040503050406030204" pitchFamily="18" charset="0"/>
                              <a:ea typeface="+mn-ea"/>
                              <a:cs typeface="+mn-cs"/>
                            </a:rPr>
                          </m:ctrlPr>
                        </m:sSubPr>
                        <m:e>
                          <m:r>
                            <a:rPr kumimoji="0" lang="en-US" sz="1961" b="0" i="1" u="none" strike="noStrike" kern="1200" cap="none" spc="0" normalizeH="0" baseline="0" noProof="0" dirty="0" smtClean="0">
                              <a:ln>
                                <a:noFill/>
                              </a:ln>
                              <a:solidFill>
                                <a:srgbClr val="1A1A1A"/>
                              </a:solidFill>
                              <a:effectLst/>
                              <a:uLnTx/>
                              <a:uFillTx/>
                              <a:latin typeface="Cambria Math" panose="02040503050406030204" pitchFamily="18" charset="0"/>
                              <a:ea typeface="+mn-ea"/>
                              <a:cs typeface="+mn-cs"/>
                            </a:rPr>
                            <m:t>𝑟𝑢𝑛</m:t>
                          </m:r>
                        </m:e>
                        <m:sub>
                          <m:r>
                            <a:rPr kumimoji="0" lang="en-US" sz="1961" b="0" i="1" u="none" strike="noStrike" kern="1200" cap="none" spc="0" normalizeH="0" baseline="0" noProof="0" dirty="0">
                              <a:ln>
                                <a:noFill/>
                              </a:ln>
                              <a:solidFill>
                                <a:srgbClr val="1A1A1A"/>
                              </a:solidFill>
                              <a:effectLst/>
                              <a:uLnTx/>
                              <a:uFillTx/>
                              <a:latin typeface="Cambria Math" panose="02040503050406030204" pitchFamily="18" charset="0"/>
                              <a:ea typeface="+mn-ea"/>
                              <a:cs typeface="+mn-cs"/>
                            </a:rPr>
                            <m:t>𝑘</m:t>
                          </m:r>
                        </m:sub>
                      </m:sSub>
                    </m:oMath>
                  </m:oMathPara>
                </a14:m>
                <a:endParaRPr kumimoji="0" lang="en-US" sz="1961" b="0" i="0" u="none" strike="noStrike" kern="1200" cap="none" spc="0" normalizeH="0" baseline="0" noProof="0">
                  <a:ln>
                    <a:noFill/>
                  </a:ln>
                  <a:solidFill>
                    <a:srgbClr val="1A1A1A"/>
                  </a:solidFill>
                  <a:effectLst/>
                  <a:uLnTx/>
                  <a:uFillTx/>
                  <a:latin typeface="Segoe UI"/>
                  <a:ea typeface="+mn-ea"/>
                  <a:cs typeface="+mn-cs"/>
                </a:endParaRPr>
              </a:p>
            </p:txBody>
          </p:sp>
        </mc:Choice>
        <mc:Fallback xmlns="">
          <p:sp>
            <p:nvSpPr>
              <p:cNvPr id="28" name="TextBox 27">
                <a:extLst>
                  <a:ext uri="{FF2B5EF4-FFF2-40B4-BE49-F238E27FC236}">
                    <a16:creationId xmlns:a16="http://schemas.microsoft.com/office/drawing/2014/main" id="{D310AD79-53BD-442C-A5ED-EAD92F5C7C8E}"/>
                  </a:ext>
                </a:extLst>
              </p:cNvPr>
              <p:cNvSpPr txBox="1">
                <a:spLocks noRot="1" noChangeAspect="1" noMove="1" noResize="1" noEditPoints="1" noAdjustHandles="1" noChangeArrowheads="1" noChangeShapeType="1" noTextEdit="1"/>
              </p:cNvSpPr>
              <p:nvPr/>
            </p:nvSpPr>
            <p:spPr>
              <a:xfrm>
                <a:off x="8461980" y="5145016"/>
                <a:ext cx="1179227" cy="392245"/>
              </a:xfrm>
              <a:prstGeom prst="rect">
                <a:avLst/>
              </a:prstGeom>
              <a:blipFill>
                <a:blip r:embed="rId9"/>
                <a:stretch>
                  <a:fillRect b="-1515"/>
                </a:stretch>
              </a:blipFill>
            </p:spPr>
            <p:txBody>
              <a:bodyPr/>
              <a:lstStyle/>
              <a:p>
                <a:r>
                  <a:rPr lang="en-US">
                    <a:noFill/>
                  </a:rPr>
                  <a:t> </a:t>
                </a:r>
              </a:p>
            </p:txBody>
          </p:sp>
        </mc:Fallback>
      </mc:AlternateContent>
      <p:sp>
        <p:nvSpPr>
          <p:cNvPr id="35" name="Rectangle: Rounded Corners 22">
            <a:extLst>
              <a:ext uri="{FF2B5EF4-FFF2-40B4-BE49-F238E27FC236}">
                <a16:creationId xmlns:a16="http://schemas.microsoft.com/office/drawing/2014/main" id="{58578ADF-CD4A-4D55-8489-2775F9F71E15}"/>
              </a:ext>
            </a:extLst>
          </p:cNvPr>
          <p:cNvSpPr/>
          <p:nvPr/>
        </p:nvSpPr>
        <p:spPr>
          <a:xfrm>
            <a:off x="426424" y="4760040"/>
            <a:ext cx="4372050" cy="1330644"/>
          </a:xfrm>
          <a:prstGeom prst="rect">
            <a:avLst/>
          </a:prstGeom>
          <a:solidFill>
            <a:schemeClr val="tx2"/>
          </a:solidFill>
        </p:spPr>
        <p:style>
          <a:lnRef idx="0">
            <a:schemeClr val="accent6"/>
          </a:lnRef>
          <a:fillRef idx="3">
            <a:schemeClr val="accent6"/>
          </a:fillRef>
          <a:effectRef idx="3">
            <a:schemeClr val="accent6"/>
          </a:effectRef>
          <a:fontRef idx="minor">
            <a:schemeClr val="lt1"/>
          </a:fontRef>
        </p:style>
        <p:txBody>
          <a:bodyPr rtlCol="0" anchor="ctr"/>
          <a:lstStyle/>
          <a:p>
            <a:pPr marL="463550" marR="0" lvl="0" indent="-463550" algn="l" defTabSz="914367" rtl="0" eaLnBrk="1" fontAlgn="auto" latinLnBrk="0" hangingPunct="1">
              <a:lnSpc>
                <a:spcPct val="100000"/>
              </a:lnSpc>
              <a:spcBef>
                <a:spcPts val="0"/>
              </a:spcBef>
              <a:spcAft>
                <a:spcPts val="0"/>
              </a:spcAft>
              <a:buClrTx/>
              <a:buSzTx/>
              <a:buFontTx/>
              <a:buNone/>
              <a:tabLst/>
              <a:defRPr/>
            </a:pPr>
            <a:r>
              <a:rPr kumimoji="0" lang="en-US" sz="2353" b="0" i="0" u="none" strike="noStrike" kern="1200" cap="none" spc="0" normalizeH="0" baseline="0" noProof="0">
                <a:ln>
                  <a:noFill/>
                </a:ln>
                <a:solidFill>
                  <a:srgbClr val="FFFFFF"/>
                </a:solidFill>
                <a:effectLst/>
                <a:uLnTx/>
                <a:uFillTx/>
                <a:latin typeface="Segoe UI"/>
                <a:ea typeface="+mn-ea"/>
                <a:cs typeface="+mn-cs"/>
              </a:rPr>
              <a:t>(B) Manage resource usage of active runs</a:t>
            </a:r>
          </a:p>
          <a:p>
            <a:pPr marL="688975" marR="0" lvl="1" indent="-225425"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961" b="0" i="0" u="none" strike="noStrike" kern="1200" cap="none" spc="0" normalizeH="0" baseline="0" noProof="0">
                <a:ln>
                  <a:noFill/>
                </a:ln>
                <a:solidFill>
                  <a:srgbClr val="FFFFFF"/>
                </a:solidFill>
                <a:effectLst/>
                <a:uLnTx/>
                <a:uFillTx/>
                <a:latin typeface="Segoe UI"/>
                <a:ea typeface="+mn-ea"/>
                <a:cs typeface="+mn-cs"/>
              </a:rPr>
              <a:t>How long to execute a run?</a:t>
            </a:r>
          </a:p>
        </p:txBody>
      </p:sp>
      <p:grpSp>
        <p:nvGrpSpPr>
          <p:cNvPr id="46" name="Group 45">
            <a:extLst>
              <a:ext uri="{FF2B5EF4-FFF2-40B4-BE49-F238E27FC236}">
                <a16:creationId xmlns:a16="http://schemas.microsoft.com/office/drawing/2014/main" id="{F491488B-F7B3-4E24-80E9-6E8BD31DA98B}"/>
              </a:ext>
            </a:extLst>
          </p:cNvPr>
          <p:cNvGrpSpPr/>
          <p:nvPr/>
        </p:nvGrpSpPr>
        <p:grpSpPr>
          <a:xfrm>
            <a:off x="426423" y="3229073"/>
            <a:ext cx="9597107" cy="1106692"/>
            <a:chOff x="7958764" y="2760631"/>
            <a:chExt cx="9789543" cy="1128893"/>
          </a:xfrm>
          <a:solidFill>
            <a:srgbClr val="D83A00"/>
          </a:solidFill>
        </p:grpSpPr>
        <p:sp>
          <p:nvSpPr>
            <p:cNvPr id="47" name="TextBox 46">
              <a:extLst>
                <a:ext uri="{FF2B5EF4-FFF2-40B4-BE49-F238E27FC236}">
                  <a16:creationId xmlns:a16="http://schemas.microsoft.com/office/drawing/2014/main" id="{696C6D3D-A403-4C6F-892A-9F1F34B9CE74}"/>
                </a:ext>
              </a:extLst>
            </p:cNvPr>
            <p:cNvSpPr txBox="1"/>
            <p:nvPr/>
          </p:nvSpPr>
          <p:spPr>
            <a:xfrm>
              <a:off x="16741379" y="2988794"/>
              <a:ext cx="1006928" cy="400110"/>
            </a:xfrm>
            <a:prstGeom prst="rect">
              <a:avLst/>
            </a:prstGeom>
            <a:solidFill>
              <a:srgbClr val="FA8C01"/>
            </a:solidFill>
            <a:ln>
              <a:solidFill>
                <a:srgbClr val="BF6901"/>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lgn="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961" b="0" i="0" u="none" strike="noStrike" kern="1200" cap="none" spc="0" normalizeH="0" baseline="0" noProof="0">
                  <a:ln>
                    <a:noFill/>
                  </a:ln>
                  <a:solidFill>
                    <a:srgbClr val="1A1A1A"/>
                  </a:solidFill>
                  <a:effectLst/>
                  <a:uLnTx/>
                  <a:uFillTx/>
                  <a:latin typeface="Segoe UI"/>
                  <a:ea typeface="+mn-ea"/>
                  <a:cs typeface="+mn-cs"/>
                </a:rPr>
                <a:t>???</a:t>
              </a:r>
            </a:p>
          </p:txBody>
        </p:sp>
        <p:sp>
          <p:nvSpPr>
            <p:cNvPr id="49" name="Rectangle: Rounded Corners 26">
              <a:extLst>
                <a:ext uri="{FF2B5EF4-FFF2-40B4-BE49-F238E27FC236}">
                  <a16:creationId xmlns:a16="http://schemas.microsoft.com/office/drawing/2014/main" id="{78F040C6-24F2-4571-9DD3-41112C8E8523}"/>
                </a:ext>
              </a:extLst>
            </p:cNvPr>
            <p:cNvSpPr/>
            <p:nvPr/>
          </p:nvSpPr>
          <p:spPr>
            <a:xfrm>
              <a:off x="7958764" y="2760631"/>
              <a:ext cx="4477345" cy="1128893"/>
            </a:xfrm>
            <a:prstGeom prst="rect">
              <a:avLst/>
            </a:prstGeom>
            <a:solidFill>
              <a:schemeClr val="tx2"/>
            </a:solidFill>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353" b="0" i="0" u="none" strike="noStrike" kern="1200" cap="none" spc="0" normalizeH="0" baseline="0" noProof="0">
                  <a:ln>
                    <a:noFill/>
                  </a:ln>
                  <a:solidFill>
                    <a:srgbClr val="FFFFFF"/>
                  </a:solidFill>
                  <a:effectLst/>
                  <a:uLnTx/>
                  <a:uFillTx/>
                  <a:latin typeface="Segoe UI"/>
                  <a:ea typeface="+mn-ea"/>
                  <a:cs typeface="+mn-cs"/>
                </a:rPr>
                <a:t>(A) Generate new runs</a:t>
              </a:r>
            </a:p>
            <a:p>
              <a:pPr marL="688975" marR="0" lvl="1" indent="-225425"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961" b="0" i="0" u="none" strike="noStrike" kern="1200" cap="none" spc="0" normalizeH="0" baseline="0" noProof="0">
                  <a:ln>
                    <a:noFill/>
                  </a:ln>
                  <a:solidFill>
                    <a:srgbClr val="FFFFFF"/>
                  </a:solidFill>
                  <a:effectLst/>
                  <a:uLnTx/>
                  <a:uFillTx/>
                  <a:latin typeface="Segoe UI"/>
                  <a:ea typeface="+mn-ea"/>
                  <a:cs typeface="+mn-cs"/>
                </a:rPr>
                <a:t>Which parameter configuration to explore?</a:t>
              </a:r>
            </a:p>
          </p:txBody>
        </p:sp>
      </p:grpSp>
      <p:sp>
        <p:nvSpPr>
          <p:cNvPr id="29" name="TextBox 28">
            <a:extLst>
              <a:ext uri="{FF2B5EF4-FFF2-40B4-BE49-F238E27FC236}">
                <a16:creationId xmlns:a16="http://schemas.microsoft.com/office/drawing/2014/main" id="{B080B39B-4ADF-4E23-8C26-2D27423B931C}"/>
              </a:ext>
            </a:extLst>
          </p:cNvPr>
          <p:cNvSpPr txBox="1"/>
          <p:nvPr/>
        </p:nvSpPr>
        <p:spPr>
          <a:xfrm>
            <a:off x="5362948" y="2539350"/>
            <a:ext cx="1336635" cy="534083"/>
          </a:xfrm>
          <a:prstGeom prst="rect">
            <a:avLst/>
          </a:prstGeom>
          <a:noFill/>
        </p:spPr>
        <p:txBody>
          <a:bodyPr wrap="squar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765"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P nodes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51CD580-A500-4AFD-873B-CA9BC2314929}"/>
                  </a:ext>
                </a:extLst>
              </p:cNvPr>
              <p:cNvSpPr txBox="1"/>
              <p:nvPr/>
            </p:nvSpPr>
            <p:spPr>
              <a:xfrm>
                <a:off x="8019122" y="3557978"/>
                <a:ext cx="3401534" cy="21544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1400" b="1" i="1" u="none" strike="noStrike" kern="1200" cap="none" spc="0" normalizeH="0" baseline="0" noProof="0" smtClean="0">
                            <a:ln>
                              <a:noFill/>
                            </a:ln>
                            <a:solidFill>
                              <a:srgbClr val="2D78D8"/>
                            </a:solidFill>
                            <a:effectLst/>
                            <a:uLnTx/>
                            <a:uFillTx/>
                            <a:latin typeface="Cambria Math" panose="02040503050406030204" pitchFamily="18" charset="0"/>
                            <a:ea typeface="+mn-ea"/>
                            <a:cs typeface="+mn-cs"/>
                          </a:rPr>
                        </m:ctrlPr>
                      </m:sSubPr>
                      <m:e>
                        <m:r>
                          <a:rPr kumimoji="0" lang="en-US" sz="1400" b="1" i="1" u="none" strike="noStrike" kern="1200" cap="none" spc="0" normalizeH="0" baseline="0" noProof="0">
                            <a:ln>
                              <a:noFill/>
                            </a:ln>
                            <a:solidFill>
                              <a:srgbClr val="2D78D8"/>
                            </a:solidFill>
                            <a:effectLst/>
                            <a:uLnTx/>
                            <a:uFillTx/>
                            <a:latin typeface="Cambria Math" panose="02040503050406030204" pitchFamily="18" charset="0"/>
                            <a:ea typeface="+mn-ea"/>
                            <a:cs typeface="+mn-cs"/>
                          </a:rPr>
                          <m:t>𝒓𝒖𝒏</m:t>
                        </m:r>
                      </m:e>
                      <m:sub>
                        <m:r>
                          <a:rPr kumimoji="0" lang="en-US" sz="1400" b="1" i="1" u="none" strike="noStrike" kern="1200" cap="none" spc="0" normalizeH="0" baseline="0" noProof="0" smtClean="0">
                            <a:ln>
                              <a:noFill/>
                            </a:ln>
                            <a:solidFill>
                              <a:srgbClr val="2D78D8"/>
                            </a:solidFill>
                            <a:effectLst/>
                            <a:uLnTx/>
                            <a:uFillTx/>
                            <a:latin typeface="Cambria Math" panose="02040503050406030204" pitchFamily="18" charset="0"/>
                            <a:ea typeface="+mn-ea"/>
                            <a:cs typeface="+mn-cs"/>
                          </a:rPr>
                          <m:t>𝟏</m:t>
                        </m:r>
                      </m:sub>
                    </m:sSub>
                  </m:oMath>
                </a14:m>
                <a:r>
                  <a:rPr kumimoji="0" lang="en-US" sz="1400" b="1" i="0" u="none" strike="noStrike" kern="1200" cap="none" spc="0" normalizeH="0" baseline="0" noProof="0">
                    <a:ln>
                      <a:noFill/>
                    </a:ln>
                    <a:solidFill>
                      <a:srgbClr val="2D78D8"/>
                    </a:solidFill>
                    <a:effectLst/>
                    <a:uLnTx/>
                    <a:uFillTx/>
                    <a:latin typeface="Segoe UI"/>
                    <a:ea typeface="+mn-ea"/>
                    <a:cs typeface="+mn-cs"/>
                  </a:rPr>
                  <a:t>= {learning rate=0.2, #layers=2, …}</a:t>
                </a:r>
                <a:endParaRPr kumimoji="0" lang="en-US" sz="1400" b="1" i="1"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endParaRPr>
              </a:p>
            </p:txBody>
          </p:sp>
        </mc:Choice>
        <mc:Fallback xmlns="">
          <p:sp>
            <p:nvSpPr>
              <p:cNvPr id="3" name="TextBox 2">
                <a:extLst>
                  <a:ext uri="{FF2B5EF4-FFF2-40B4-BE49-F238E27FC236}">
                    <a16:creationId xmlns:a16="http://schemas.microsoft.com/office/drawing/2014/main" id="{D51CD580-A500-4AFD-873B-CA9BC2314929}"/>
                  </a:ext>
                </a:extLst>
              </p:cNvPr>
              <p:cNvSpPr txBox="1">
                <a:spLocks noRot="1" noChangeAspect="1" noMove="1" noResize="1" noEditPoints="1" noAdjustHandles="1" noChangeArrowheads="1" noChangeShapeType="1" noTextEdit="1"/>
              </p:cNvSpPr>
              <p:nvPr/>
            </p:nvSpPr>
            <p:spPr>
              <a:xfrm>
                <a:off x="8019122" y="3557978"/>
                <a:ext cx="3401534" cy="215444"/>
              </a:xfrm>
              <a:prstGeom prst="rect">
                <a:avLst/>
              </a:prstGeom>
              <a:blipFill>
                <a:blip r:embed="rId10"/>
                <a:stretch>
                  <a:fillRect l="-1254" t="-31429" r="-1254" b="-4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836617A-A7F8-44C2-A825-FC538B3D534E}"/>
                  </a:ext>
                </a:extLst>
              </p:cNvPr>
              <p:cNvSpPr/>
              <p:nvPr/>
            </p:nvSpPr>
            <p:spPr>
              <a:xfrm>
                <a:off x="7768394" y="3935862"/>
                <a:ext cx="3554306" cy="307777"/>
              </a:xfrm>
              <a:prstGeom prst="rect">
                <a:avLst/>
              </a:prstGeom>
            </p:spPr>
            <p:txBody>
              <a:bodyPr wrap="non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1400" b="1" i="1" u="none" strike="noStrike" kern="1200" cap="none" spc="0" normalizeH="0" baseline="0" noProof="0">
                            <a:ln>
                              <a:noFill/>
                            </a:ln>
                            <a:solidFill>
                              <a:srgbClr val="2D78D8"/>
                            </a:solidFill>
                            <a:effectLst/>
                            <a:uLnTx/>
                            <a:uFillTx/>
                            <a:latin typeface="Cambria Math" panose="02040503050406030204" pitchFamily="18" charset="0"/>
                            <a:ea typeface="+mn-ea"/>
                            <a:cs typeface="+mn-cs"/>
                          </a:rPr>
                        </m:ctrlPr>
                      </m:sSubPr>
                      <m:e>
                        <m:r>
                          <a:rPr kumimoji="0" lang="en-US" sz="1400" b="1" i="1" u="none" strike="noStrike" kern="1200" cap="none" spc="0" normalizeH="0" baseline="0" noProof="0">
                            <a:ln>
                              <a:noFill/>
                            </a:ln>
                            <a:solidFill>
                              <a:srgbClr val="2D78D8"/>
                            </a:solidFill>
                            <a:effectLst/>
                            <a:uLnTx/>
                            <a:uFillTx/>
                            <a:latin typeface="Cambria Math" panose="02040503050406030204" pitchFamily="18" charset="0"/>
                            <a:ea typeface="+mn-ea"/>
                            <a:cs typeface="+mn-cs"/>
                          </a:rPr>
                          <m:t>𝒓𝒖𝒏</m:t>
                        </m:r>
                      </m:e>
                      <m:sub>
                        <m:r>
                          <a:rPr kumimoji="0" lang="en-US" sz="1400" b="1" i="1" u="none" strike="noStrike" kern="1200" cap="none" spc="0" normalizeH="0" baseline="0" noProof="0">
                            <a:ln>
                              <a:noFill/>
                            </a:ln>
                            <a:solidFill>
                              <a:srgbClr val="2D78D8"/>
                            </a:solidFill>
                            <a:effectLst/>
                            <a:uLnTx/>
                            <a:uFillTx/>
                            <a:latin typeface="Cambria Math" panose="02040503050406030204" pitchFamily="18" charset="0"/>
                            <a:ea typeface="+mn-ea"/>
                            <a:cs typeface="+mn-cs"/>
                          </a:rPr>
                          <m:t>𝟐</m:t>
                        </m:r>
                      </m:sub>
                    </m:sSub>
                  </m:oMath>
                </a14:m>
                <a:r>
                  <a:rPr kumimoji="0" lang="en-US" sz="1400" b="1" i="0" u="none" strike="noStrike" kern="1200" cap="none" spc="0" normalizeH="0" baseline="0" noProof="0">
                    <a:ln>
                      <a:noFill/>
                    </a:ln>
                    <a:solidFill>
                      <a:srgbClr val="2D78D8"/>
                    </a:solidFill>
                    <a:effectLst/>
                    <a:uLnTx/>
                    <a:uFillTx/>
                    <a:latin typeface="Segoe UI"/>
                    <a:ea typeface="+mn-ea"/>
                    <a:cs typeface="+mn-cs"/>
                  </a:rPr>
                  <a:t>= {learning rate=0.5, #layers=4, …}</a:t>
                </a:r>
                <a:endParaRPr kumimoji="0" lang="en-US" sz="1400" b="0" i="0" u="none" strike="noStrike" kern="1200" cap="none" spc="0" normalizeH="0" baseline="0" noProof="0">
                  <a:ln>
                    <a:noFill/>
                  </a:ln>
                  <a:solidFill>
                    <a:srgbClr val="1A1A1A"/>
                  </a:solidFill>
                  <a:effectLst/>
                  <a:uLnTx/>
                  <a:uFillTx/>
                  <a:latin typeface="Segoe UI"/>
                  <a:ea typeface="+mn-ea"/>
                  <a:cs typeface="+mn-cs"/>
                </a:endParaRPr>
              </a:p>
            </p:txBody>
          </p:sp>
        </mc:Choice>
        <mc:Fallback xmlns="">
          <p:sp>
            <p:nvSpPr>
              <p:cNvPr id="4" name="Rectangle 3">
                <a:extLst>
                  <a:ext uri="{FF2B5EF4-FFF2-40B4-BE49-F238E27FC236}">
                    <a16:creationId xmlns:a16="http://schemas.microsoft.com/office/drawing/2014/main" id="{5836617A-A7F8-44C2-A825-FC538B3D534E}"/>
                  </a:ext>
                </a:extLst>
              </p:cNvPr>
              <p:cNvSpPr>
                <a:spLocks noRot="1" noChangeAspect="1" noMove="1" noResize="1" noEditPoints="1" noAdjustHandles="1" noChangeArrowheads="1" noChangeShapeType="1" noTextEdit="1"/>
              </p:cNvSpPr>
              <p:nvPr/>
            </p:nvSpPr>
            <p:spPr>
              <a:xfrm>
                <a:off x="7768394" y="3935862"/>
                <a:ext cx="3554306" cy="307777"/>
              </a:xfrm>
              <a:prstGeom prst="rect">
                <a:avLst/>
              </a:prstGeom>
              <a:blipFill>
                <a:blip r:embed="rId11"/>
                <a:stretch>
                  <a:fillRect t="-6000" b="-1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DCB3BA7-11A3-4350-935D-E6559C4BDA13}"/>
                  </a:ext>
                </a:extLst>
              </p:cNvPr>
              <p:cNvSpPr/>
              <p:nvPr/>
            </p:nvSpPr>
            <p:spPr>
              <a:xfrm>
                <a:off x="8399417" y="5156472"/>
                <a:ext cx="3557512" cy="327077"/>
              </a:xfrm>
              <a:prstGeom prst="rect">
                <a:avLst/>
              </a:prstGeom>
            </p:spPr>
            <p:txBody>
              <a:bodyPr wrap="non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1400" b="1" i="1" u="none" strike="noStrike" kern="1200" cap="none" spc="0" normalizeH="0" baseline="0" noProof="0" smtClean="0">
                            <a:ln>
                              <a:noFill/>
                            </a:ln>
                            <a:solidFill>
                              <a:srgbClr val="2D78D8"/>
                            </a:solidFill>
                            <a:effectLst/>
                            <a:uLnTx/>
                            <a:uFillTx/>
                            <a:latin typeface="Cambria Math" panose="02040503050406030204" pitchFamily="18" charset="0"/>
                            <a:ea typeface="+mn-ea"/>
                            <a:cs typeface="+mn-cs"/>
                          </a:rPr>
                        </m:ctrlPr>
                      </m:sSubPr>
                      <m:e>
                        <m:r>
                          <a:rPr kumimoji="0" lang="en-US" sz="1400" b="1" i="1" u="none" strike="noStrike" kern="1200" cap="none" spc="0" normalizeH="0" baseline="0" noProof="0">
                            <a:ln>
                              <a:noFill/>
                            </a:ln>
                            <a:solidFill>
                              <a:srgbClr val="2D78D8"/>
                            </a:solidFill>
                            <a:effectLst/>
                            <a:uLnTx/>
                            <a:uFillTx/>
                            <a:latin typeface="Cambria Math" panose="02040503050406030204" pitchFamily="18" charset="0"/>
                            <a:ea typeface="+mn-ea"/>
                            <a:cs typeface="+mn-cs"/>
                          </a:rPr>
                          <m:t>𝒓𝒖𝒏</m:t>
                        </m:r>
                      </m:e>
                      <m:sub>
                        <m:r>
                          <a:rPr kumimoji="0" lang="en-US" sz="1400" b="1" i="1" u="none" strike="noStrike" kern="1200" cap="none" spc="0" normalizeH="0" baseline="0" noProof="0" smtClean="0">
                            <a:ln>
                              <a:noFill/>
                            </a:ln>
                            <a:solidFill>
                              <a:srgbClr val="2D78D8"/>
                            </a:solidFill>
                            <a:effectLst/>
                            <a:uLnTx/>
                            <a:uFillTx/>
                            <a:latin typeface="Cambria Math" panose="02040503050406030204" pitchFamily="18" charset="0"/>
                            <a:ea typeface="+mn-ea"/>
                            <a:cs typeface="+mn-cs"/>
                          </a:rPr>
                          <m:t>𝒑</m:t>
                        </m:r>
                      </m:sub>
                    </m:sSub>
                  </m:oMath>
                </a14:m>
                <a:r>
                  <a:rPr kumimoji="0" lang="en-US" sz="1400" b="1" i="0" u="none" strike="noStrike" kern="1200" cap="none" spc="0" normalizeH="0" baseline="0" noProof="0">
                    <a:ln>
                      <a:noFill/>
                    </a:ln>
                    <a:solidFill>
                      <a:srgbClr val="2D78D8"/>
                    </a:solidFill>
                    <a:effectLst/>
                    <a:uLnTx/>
                    <a:uFillTx/>
                    <a:latin typeface="Segoe UI"/>
                    <a:ea typeface="+mn-ea"/>
                    <a:cs typeface="+mn-cs"/>
                  </a:rPr>
                  <a:t>= {learning rate=0.9, #layers=8, …}</a:t>
                </a:r>
                <a:endParaRPr kumimoji="0" lang="en-US" sz="1400" b="0" i="0" u="none" strike="noStrike" kern="1200" cap="none" spc="0" normalizeH="0" baseline="0" noProof="0">
                  <a:ln>
                    <a:noFill/>
                  </a:ln>
                  <a:solidFill>
                    <a:srgbClr val="1A1A1A"/>
                  </a:solidFill>
                  <a:effectLst/>
                  <a:uLnTx/>
                  <a:uFillTx/>
                  <a:latin typeface="Segoe UI"/>
                  <a:ea typeface="+mn-ea"/>
                  <a:cs typeface="+mn-cs"/>
                </a:endParaRPr>
              </a:p>
            </p:txBody>
          </p:sp>
        </mc:Choice>
        <mc:Fallback xmlns="">
          <p:sp>
            <p:nvSpPr>
              <p:cNvPr id="5" name="Rectangle 4">
                <a:extLst>
                  <a:ext uri="{FF2B5EF4-FFF2-40B4-BE49-F238E27FC236}">
                    <a16:creationId xmlns:a16="http://schemas.microsoft.com/office/drawing/2014/main" id="{BDCB3BA7-11A3-4350-935D-E6559C4BDA13}"/>
                  </a:ext>
                </a:extLst>
              </p:cNvPr>
              <p:cNvSpPr>
                <a:spLocks noRot="1" noChangeAspect="1" noMove="1" noResize="1" noEditPoints="1" noAdjustHandles="1" noChangeArrowheads="1" noChangeShapeType="1" noTextEdit="1"/>
              </p:cNvSpPr>
              <p:nvPr/>
            </p:nvSpPr>
            <p:spPr>
              <a:xfrm>
                <a:off x="8399417" y="5156472"/>
                <a:ext cx="3557512" cy="327077"/>
              </a:xfrm>
              <a:prstGeom prst="rect">
                <a:avLst/>
              </a:prstGeom>
              <a:blipFill>
                <a:blip r:embed="rId12"/>
                <a:stretch>
                  <a:fillRect t="-5556" b="-9259"/>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F4315196-31AF-4579-B2B4-A66F7D0A3D8C}"/>
              </a:ext>
            </a:extLst>
          </p:cNvPr>
          <p:cNvSpPr txBox="1"/>
          <p:nvPr/>
        </p:nvSpPr>
        <p:spPr>
          <a:xfrm>
            <a:off x="8869201" y="-485626"/>
            <a:ext cx="3448060" cy="307777"/>
          </a:xfrm>
          <a:prstGeom prst="rect">
            <a:avLst/>
          </a:prstGeom>
          <a:noFill/>
        </p:spPr>
        <p:txBody>
          <a:bodyPr wrap="none" lIns="0" tIns="0" rIns="0" bIns="0" rtlCol="0">
            <a:spAutoFit/>
          </a:bodyPr>
          <a:lstStyle/>
          <a:p>
            <a:pPr algn="l"/>
            <a:r>
              <a:rPr lang="en-US" sz="2000">
                <a:solidFill>
                  <a:schemeClr val="bg1"/>
                </a:solidFill>
              </a:rPr>
              <a:t>[See slide in animation mode]</a:t>
            </a:r>
          </a:p>
        </p:txBody>
      </p:sp>
      <p:sp>
        <p:nvSpPr>
          <p:cNvPr id="2" name="TextBox 1">
            <a:extLst>
              <a:ext uri="{FF2B5EF4-FFF2-40B4-BE49-F238E27FC236}">
                <a16:creationId xmlns:a16="http://schemas.microsoft.com/office/drawing/2014/main" id="{FC5C21FB-EE75-4E31-BA5C-FFF3D88EE8FD}"/>
              </a:ext>
            </a:extLst>
          </p:cNvPr>
          <p:cNvSpPr txBox="1"/>
          <p:nvPr/>
        </p:nvSpPr>
        <p:spPr>
          <a:xfrm>
            <a:off x="334298" y="2082996"/>
            <a:ext cx="4657295" cy="1034129"/>
          </a:xfrm>
          <a:prstGeom prst="rect">
            <a:avLst/>
          </a:prstGeom>
          <a:noFill/>
        </p:spPr>
        <p:txBody>
          <a:bodyPr wrap="square" lIns="182880" tIns="146304" rIns="182880" bIns="146304" rtlCol="0">
            <a:spAutoFit/>
          </a:bodyPr>
          <a:lstStyle/>
          <a:p>
            <a:r>
              <a:rPr lang="en-US" sz="2400"/>
              <a:t>Launch multiple parallel training runs</a:t>
            </a:r>
          </a:p>
        </p:txBody>
      </p:sp>
    </p:spTree>
    <p:extLst>
      <p:ext uri="{BB962C8B-B14F-4D97-AF65-F5344CB8AC3E}">
        <p14:creationId xmlns:p14="http://schemas.microsoft.com/office/powerpoint/2010/main" val="3225871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35" grpId="0" animBg="1"/>
      <p:bldP spid="3" grpId="0"/>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Automated Hyperparameter Tuning</a:t>
            </a:r>
            <a:br>
              <a:rPr lang="en-US"/>
            </a:br>
            <a:r>
              <a:rPr lang="en-US" sz="1961">
                <a:latin typeface="+mn-lt"/>
                <a:cs typeface="+mn-cs"/>
              </a:rPr>
              <a:t>Sampling to generate new runs</a:t>
            </a:r>
          </a:p>
        </p:txBody>
      </p:sp>
      <p:sp>
        <p:nvSpPr>
          <p:cNvPr id="6" name="Text Placeholder 5"/>
          <p:cNvSpPr>
            <a:spLocks noGrp="1"/>
          </p:cNvSpPr>
          <p:nvPr>
            <p:ph type="body" sz="quarter" idx="4294967295"/>
          </p:nvPr>
        </p:nvSpPr>
        <p:spPr>
          <a:xfrm>
            <a:off x="7551168" y="5669052"/>
            <a:ext cx="3646997" cy="886397"/>
          </a:xfrm>
        </p:spPr>
        <p:txBody>
          <a:bodyPr/>
          <a:lstStyle/>
          <a:p>
            <a:pPr marL="0" indent="0">
              <a:buNone/>
            </a:pPr>
            <a:r>
              <a:rPr lang="en-US" sz="1600" b="1"/>
              <a:t>Supported sampling algorithms:</a:t>
            </a:r>
          </a:p>
          <a:p>
            <a:r>
              <a:rPr lang="en-US" sz="1600"/>
              <a:t>Grid Sampling</a:t>
            </a:r>
          </a:p>
          <a:p>
            <a:r>
              <a:rPr lang="en-US" sz="1600"/>
              <a:t>Random Sampling</a:t>
            </a:r>
          </a:p>
          <a:p>
            <a:r>
              <a:rPr lang="en-US" sz="1600"/>
              <a:t>Bayesian Optimization</a:t>
            </a:r>
          </a:p>
        </p:txBody>
      </p:sp>
      <p:sp>
        <p:nvSpPr>
          <p:cNvPr id="8" name="Rectangle: Rounded Corners 7">
            <a:extLst>
              <a:ext uri="{FF2B5EF4-FFF2-40B4-BE49-F238E27FC236}">
                <a16:creationId xmlns:a16="http://schemas.microsoft.com/office/drawing/2014/main" id="{C97CA5C8-C5FF-481A-9C52-6745A4467A99}"/>
              </a:ext>
            </a:extLst>
          </p:cNvPr>
          <p:cNvSpPr/>
          <p:nvPr/>
        </p:nvSpPr>
        <p:spPr>
          <a:xfrm>
            <a:off x="426424" y="2260944"/>
            <a:ext cx="4583682" cy="3129747"/>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chemeClr val="tx2"/>
                </a:solidFill>
                <a:effectLst/>
                <a:uLnTx/>
                <a:uFillTx/>
                <a:latin typeface="Consolas" panose="020B0609020204030204" pitchFamily="49" charset="0"/>
                <a:ea typeface="+mn-ea"/>
                <a:cs typeface="Segoe UI Semilight" panose="020B0402040204020203" pitchFamily="34" charset="0"/>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chemeClr val="tx2"/>
                </a:solidFill>
                <a:effectLst/>
                <a:uLnTx/>
                <a:uFillTx/>
                <a:latin typeface="Consolas" panose="020B0609020204030204" pitchFamily="49" charset="0"/>
                <a:ea typeface="+mn-ea"/>
                <a:cs typeface="Segoe UI Semilight" panose="020B0402040204020203" pitchFamily="34" charset="0"/>
              </a:rPr>
              <a:t>    “</a:t>
            </a:r>
            <a:r>
              <a:rPr kumimoji="0" lang="en-US" sz="1600" b="0" i="0" u="none" strike="noStrike" kern="1200" cap="none" spc="0" normalizeH="0" baseline="0" noProof="0" err="1">
                <a:ln>
                  <a:noFill/>
                </a:ln>
                <a:solidFill>
                  <a:schemeClr val="tx2"/>
                </a:solidFill>
                <a:effectLst/>
                <a:uLnTx/>
                <a:uFillTx/>
                <a:latin typeface="Consolas" panose="020B0609020204030204" pitchFamily="49" charset="0"/>
                <a:ea typeface="+mn-ea"/>
                <a:cs typeface="Segoe UI Semilight" panose="020B0402040204020203" pitchFamily="34" charset="0"/>
              </a:rPr>
              <a:t>learning_rate</a:t>
            </a:r>
            <a:r>
              <a:rPr kumimoji="0" lang="en-US" sz="1600" b="0" i="0" u="none" strike="noStrike" kern="1200" cap="none" spc="0" normalizeH="0" baseline="0" noProof="0">
                <a:ln>
                  <a:noFill/>
                </a:ln>
                <a:solidFill>
                  <a:schemeClr val="tx2"/>
                </a:solidFill>
                <a:effectLst/>
                <a:uLnTx/>
                <a:uFillTx/>
                <a:latin typeface="Consolas" panose="020B0609020204030204" pitchFamily="49" charset="0"/>
                <a:ea typeface="+mn-ea"/>
                <a:cs typeface="Segoe UI Semilight" panose="020B0402040204020203" pitchFamily="34" charset="0"/>
              </a:rPr>
              <a:t>”: uniform(0, 1),</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chemeClr val="tx2"/>
                </a:solidFill>
                <a:effectLst/>
                <a:uLnTx/>
                <a:uFillTx/>
                <a:latin typeface="Consolas" panose="020B0609020204030204" pitchFamily="49" charset="0"/>
                <a:ea typeface="+mn-ea"/>
                <a:cs typeface="Segoe UI Semilight" panose="020B0402040204020203" pitchFamily="34" charset="0"/>
              </a:rPr>
              <a:t>    “</a:t>
            </a:r>
            <a:r>
              <a:rPr kumimoji="0" lang="en-US" sz="1600" b="0" i="0" u="none" strike="noStrike" kern="1200" cap="none" spc="0" normalizeH="0" baseline="0" noProof="0" err="1">
                <a:ln>
                  <a:noFill/>
                </a:ln>
                <a:solidFill>
                  <a:schemeClr val="tx2"/>
                </a:solidFill>
                <a:effectLst/>
                <a:uLnTx/>
                <a:uFillTx/>
                <a:latin typeface="Consolas" panose="020B0609020204030204" pitchFamily="49" charset="0"/>
                <a:ea typeface="+mn-ea"/>
                <a:cs typeface="Segoe UI Semilight" panose="020B0402040204020203" pitchFamily="34" charset="0"/>
              </a:rPr>
              <a:t>num_layers</a:t>
            </a:r>
            <a:r>
              <a:rPr kumimoji="0" lang="en-US" sz="1600" b="0" i="0" u="none" strike="noStrike" kern="1200" cap="none" spc="0" normalizeH="0" baseline="0" noProof="0">
                <a:ln>
                  <a:noFill/>
                </a:ln>
                <a:solidFill>
                  <a:schemeClr val="tx2"/>
                </a:solidFill>
                <a:effectLst/>
                <a:uLnTx/>
                <a:uFillTx/>
                <a:latin typeface="Consolas" panose="020B0609020204030204" pitchFamily="49" charset="0"/>
                <a:ea typeface="+mn-ea"/>
                <a:cs typeface="Segoe UI Semilight" panose="020B0402040204020203" pitchFamily="34" charset="0"/>
              </a:rPr>
              <a:t>”: choice(2, 4, 8)</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chemeClr val="tx2"/>
                </a:solidFill>
                <a:effectLst/>
                <a:uLnTx/>
                <a:uFillTx/>
                <a:latin typeface="Consolas" panose="020B0609020204030204" pitchFamily="49" charset="0"/>
                <a:ea typeface="+mn-ea"/>
                <a:cs typeface="Segoe UI Semilight" panose="020B0402040204020203" pitchFamily="34" charset="0"/>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chemeClr val="tx2"/>
                </a:solidFill>
                <a:effectLst/>
                <a:uLnTx/>
                <a:uFillTx/>
                <a:latin typeface="Consolas" panose="020B0609020204030204" pitchFamily="49" charset="0"/>
                <a:ea typeface="+mn-ea"/>
                <a:cs typeface="Segoe UI Semilight" panose="020B0402040204020203" pitchFamily="34" charset="0"/>
              </a:rPr>
              <a:t>}</a:t>
            </a:r>
          </a:p>
        </p:txBody>
      </p:sp>
      <p:sp>
        <p:nvSpPr>
          <p:cNvPr id="10" name="Rectangle: Rounded Corners 9">
            <a:extLst>
              <a:ext uri="{FF2B5EF4-FFF2-40B4-BE49-F238E27FC236}">
                <a16:creationId xmlns:a16="http://schemas.microsoft.com/office/drawing/2014/main" id="{027F669C-D149-4CA7-B59D-7CAF6517E5AA}"/>
              </a:ext>
            </a:extLst>
          </p:cNvPr>
          <p:cNvSpPr/>
          <p:nvPr/>
        </p:nvSpPr>
        <p:spPr>
          <a:xfrm>
            <a:off x="7441357" y="2260943"/>
            <a:ext cx="4305573" cy="3127267"/>
          </a:xfrm>
          <a:prstGeom prst="round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chemeClr val="bg1"/>
                </a:solidFill>
                <a:effectLst/>
                <a:uLnTx/>
                <a:uFillTx/>
                <a:latin typeface="Consolas" panose="020B0609020204030204" pitchFamily="49" charset="0"/>
                <a:ea typeface="+mn-ea"/>
                <a:cs typeface="Segoe UI Semilight" panose="020B0402040204020203" pitchFamily="34" charset="0"/>
              </a:rPr>
              <a:t>Config1= {“</a:t>
            </a:r>
            <a:r>
              <a:rPr kumimoji="0" lang="en-US" sz="1600" b="0" i="0" u="none" strike="noStrike" kern="1200" cap="none" spc="0" normalizeH="0" baseline="0" noProof="0" err="1">
                <a:ln>
                  <a:noFill/>
                </a:ln>
                <a:solidFill>
                  <a:schemeClr val="bg1"/>
                </a:solidFill>
                <a:effectLst/>
                <a:uLnTx/>
                <a:uFillTx/>
                <a:latin typeface="Consolas" panose="020B0609020204030204" pitchFamily="49" charset="0"/>
                <a:ea typeface="+mn-ea"/>
                <a:cs typeface="Segoe UI Semilight" panose="020B0402040204020203" pitchFamily="34" charset="0"/>
              </a:rPr>
              <a:t>learning_rate</a:t>
            </a:r>
            <a:r>
              <a:rPr kumimoji="0" lang="en-US" sz="1600" b="0" i="0" u="none" strike="noStrike" kern="1200" cap="none" spc="0" normalizeH="0" baseline="0" noProof="0">
                <a:ln>
                  <a:noFill/>
                </a:ln>
                <a:solidFill>
                  <a:schemeClr val="bg1"/>
                </a:solidFill>
                <a:effectLst/>
                <a:uLnTx/>
                <a:uFillTx/>
                <a:latin typeface="Consolas" panose="020B0609020204030204" pitchFamily="49" charset="0"/>
                <a:ea typeface="+mn-ea"/>
                <a:cs typeface="Segoe UI Semilight" panose="020B0402040204020203" pitchFamily="34" charset="0"/>
              </a:rPr>
              <a:t>”: 0.2, “</a:t>
            </a:r>
            <a:r>
              <a:rPr kumimoji="0" lang="en-US" sz="1600" b="0" i="0" u="none" strike="noStrike" kern="1200" cap="none" spc="0" normalizeH="0" baseline="0" noProof="0" err="1">
                <a:ln>
                  <a:noFill/>
                </a:ln>
                <a:solidFill>
                  <a:schemeClr val="bg1"/>
                </a:solidFill>
                <a:effectLst/>
                <a:uLnTx/>
                <a:uFillTx/>
                <a:latin typeface="Consolas" panose="020B0609020204030204" pitchFamily="49" charset="0"/>
                <a:ea typeface="+mn-ea"/>
                <a:cs typeface="Segoe UI Semilight" panose="020B0402040204020203" pitchFamily="34" charset="0"/>
              </a:rPr>
              <a:t>num_layers</a:t>
            </a:r>
            <a:r>
              <a:rPr kumimoji="0" lang="en-US" sz="1600" b="0" i="0" u="none" strike="noStrike" kern="1200" cap="none" spc="0" normalizeH="0" baseline="0" noProof="0">
                <a:ln>
                  <a:noFill/>
                </a:ln>
                <a:solidFill>
                  <a:schemeClr val="bg1"/>
                </a:solidFill>
                <a:effectLst/>
                <a:uLnTx/>
                <a:uFillTx/>
                <a:latin typeface="Consolas" panose="020B0609020204030204" pitchFamily="49" charset="0"/>
                <a:ea typeface="+mn-ea"/>
                <a:cs typeface="Segoe UI Semilight" panose="020B0402040204020203" pitchFamily="34" charset="0"/>
              </a:rPr>
              <a:t>”: 2, …}</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bg1"/>
              </a:solidFill>
              <a:effectLst/>
              <a:uLnTx/>
              <a:uFillTx/>
              <a:latin typeface="Consolas" panose="020B0609020204030204" pitchFamily="49" charset="0"/>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chemeClr val="bg1"/>
                </a:solidFill>
                <a:effectLst/>
                <a:uLnTx/>
                <a:uFillTx/>
                <a:latin typeface="Consolas" panose="020B0609020204030204" pitchFamily="49" charset="0"/>
                <a:ea typeface="+mn-ea"/>
                <a:cs typeface="Segoe UI Semilight" panose="020B0402040204020203" pitchFamily="34" charset="0"/>
              </a:rPr>
              <a:t>Config2= {“</a:t>
            </a:r>
            <a:r>
              <a:rPr kumimoji="0" lang="en-US" sz="1600" b="0" i="0" u="none" strike="noStrike" kern="1200" cap="none" spc="0" normalizeH="0" baseline="0" noProof="0" err="1">
                <a:ln>
                  <a:noFill/>
                </a:ln>
                <a:solidFill>
                  <a:schemeClr val="bg1"/>
                </a:solidFill>
                <a:effectLst/>
                <a:uLnTx/>
                <a:uFillTx/>
                <a:latin typeface="Consolas" panose="020B0609020204030204" pitchFamily="49" charset="0"/>
                <a:ea typeface="+mn-ea"/>
                <a:cs typeface="Segoe UI Semilight" panose="020B0402040204020203" pitchFamily="34" charset="0"/>
              </a:rPr>
              <a:t>learning_rate</a:t>
            </a:r>
            <a:r>
              <a:rPr kumimoji="0" lang="en-US" sz="1600" b="0" i="0" u="none" strike="noStrike" kern="1200" cap="none" spc="0" normalizeH="0" baseline="0" noProof="0">
                <a:ln>
                  <a:noFill/>
                </a:ln>
                <a:solidFill>
                  <a:schemeClr val="bg1"/>
                </a:solidFill>
                <a:effectLst/>
                <a:uLnTx/>
                <a:uFillTx/>
                <a:latin typeface="Consolas" panose="020B0609020204030204" pitchFamily="49" charset="0"/>
                <a:ea typeface="+mn-ea"/>
                <a:cs typeface="Segoe UI Semilight" panose="020B0402040204020203" pitchFamily="34" charset="0"/>
              </a:rPr>
              <a:t>”: 0.5, “</a:t>
            </a:r>
            <a:r>
              <a:rPr kumimoji="0" lang="en-US" sz="1600" b="0" i="0" u="none" strike="noStrike" kern="1200" cap="none" spc="0" normalizeH="0" baseline="0" noProof="0" err="1">
                <a:ln>
                  <a:noFill/>
                </a:ln>
                <a:solidFill>
                  <a:schemeClr val="bg1"/>
                </a:solidFill>
                <a:effectLst/>
                <a:uLnTx/>
                <a:uFillTx/>
                <a:latin typeface="Consolas" panose="020B0609020204030204" pitchFamily="49" charset="0"/>
                <a:ea typeface="+mn-ea"/>
                <a:cs typeface="Segoe UI Semilight" panose="020B0402040204020203" pitchFamily="34" charset="0"/>
              </a:rPr>
              <a:t>num_layers</a:t>
            </a:r>
            <a:r>
              <a:rPr kumimoji="0" lang="en-US" sz="1600" b="0" i="0" u="none" strike="noStrike" kern="1200" cap="none" spc="0" normalizeH="0" baseline="0" noProof="0">
                <a:ln>
                  <a:noFill/>
                </a:ln>
                <a:solidFill>
                  <a:schemeClr val="bg1"/>
                </a:solidFill>
                <a:effectLst/>
                <a:uLnTx/>
                <a:uFillTx/>
                <a:latin typeface="Consolas" panose="020B0609020204030204" pitchFamily="49" charset="0"/>
                <a:ea typeface="+mn-ea"/>
                <a:cs typeface="Segoe UI Semilight" panose="020B0402040204020203" pitchFamily="34" charset="0"/>
              </a:rPr>
              <a:t>”: 4, …}</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bg1"/>
              </a:solidFill>
              <a:effectLst/>
              <a:uLnTx/>
              <a:uFillTx/>
              <a:latin typeface="Consolas" panose="020B0609020204030204" pitchFamily="49" charset="0"/>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chemeClr val="bg1"/>
                </a:solidFill>
                <a:effectLst/>
                <a:uLnTx/>
                <a:uFillTx/>
                <a:latin typeface="Consolas" panose="020B0609020204030204" pitchFamily="49" charset="0"/>
                <a:ea typeface="+mn-ea"/>
                <a:cs typeface="Segoe UI Semilight" panose="020B0402040204020203" pitchFamily="34" charset="0"/>
              </a:rPr>
              <a:t>Config3= {“</a:t>
            </a:r>
            <a:r>
              <a:rPr kumimoji="0" lang="en-US" sz="1600" b="0" i="0" u="none" strike="noStrike" kern="1200" cap="none" spc="0" normalizeH="0" baseline="0" noProof="0" err="1">
                <a:ln>
                  <a:noFill/>
                </a:ln>
                <a:solidFill>
                  <a:schemeClr val="bg1"/>
                </a:solidFill>
                <a:effectLst/>
                <a:uLnTx/>
                <a:uFillTx/>
                <a:latin typeface="Consolas" panose="020B0609020204030204" pitchFamily="49" charset="0"/>
                <a:ea typeface="+mn-ea"/>
                <a:cs typeface="Segoe UI Semilight" panose="020B0402040204020203" pitchFamily="34" charset="0"/>
              </a:rPr>
              <a:t>learning_rate</a:t>
            </a:r>
            <a:r>
              <a:rPr kumimoji="0" lang="en-US" sz="1600" b="0" i="0" u="none" strike="noStrike" kern="1200" cap="none" spc="0" normalizeH="0" baseline="0" noProof="0">
                <a:ln>
                  <a:noFill/>
                </a:ln>
                <a:solidFill>
                  <a:schemeClr val="bg1"/>
                </a:solidFill>
                <a:effectLst/>
                <a:uLnTx/>
                <a:uFillTx/>
                <a:latin typeface="Consolas" panose="020B0609020204030204" pitchFamily="49" charset="0"/>
                <a:ea typeface="+mn-ea"/>
                <a:cs typeface="Segoe UI Semilight" panose="020B0402040204020203" pitchFamily="34" charset="0"/>
              </a:rPr>
              <a:t>”: 0.9, “</a:t>
            </a:r>
            <a:r>
              <a:rPr kumimoji="0" lang="en-US" sz="1600" b="0" i="0" u="none" strike="noStrike" kern="1200" cap="none" spc="0" normalizeH="0" baseline="0" noProof="0" err="1">
                <a:ln>
                  <a:noFill/>
                </a:ln>
                <a:solidFill>
                  <a:schemeClr val="bg1"/>
                </a:solidFill>
                <a:effectLst/>
                <a:uLnTx/>
                <a:uFillTx/>
                <a:latin typeface="Consolas" panose="020B0609020204030204" pitchFamily="49" charset="0"/>
                <a:ea typeface="+mn-ea"/>
                <a:cs typeface="Segoe UI Semilight" panose="020B0402040204020203" pitchFamily="34" charset="0"/>
              </a:rPr>
              <a:t>num_layers</a:t>
            </a:r>
            <a:r>
              <a:rPr kumimoji="0" lang="en-US" sz="1600" b="0" i="0" u="none" strike="noStrike" kern="1200" cap="none" spc="0" normalizeH="0" baseline="0" noProof="0">
                <a:ln>
                  <a:noFill/>
                </a:ln>
                <a:solidFill>
                  <a:schemeClr val="bg1"/>
                </a:solidFill>
                <a:effectLst/>
                <a:uLnTx/>
                <a:uFillTx/>
                <a:latin typeface="Consolas" panose="020B0609020204030204" pitchFamily="49" charset="0"/>
                <a:ea typeface="+mn-ea"/>
                <a:cs typeface="Segoe UI Semilight" panose="020B0402040204020203" pitchFamily="34" charset="0"/>
              </a:rPr>
              <a:t>”: 8, …}</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bg1"/>
              </a:solidFill>
              <a:effectLst/>
              <a:uLnTx/>
              <a:uFillTx/>
              <a:latin typeface="Consolas" panose="020B0609020204030204" pitchFamily="49" charset="0"/>
              <a:ea typeface="+mn-ea"/>
              <a:cs typeface="Segoe UI Semilight" panose="020B04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chemeClr val="bg1"/>
                </a:solidFill>
                <a:effectLst/>
                <a:uLnTx/>
                <a:uFillTx/>
                <a:latin typeface="Consolas" panose="020B0609020204030204" pitchFamily="49" charset="0"/>
                <a:ea typeface="+mn-ea"/>
                <a:cs typeface="Segoe UI Semilight" panose="020B0402040204020203" pitchFamily="34" charset="0"/>
              </a:rPr>
              <a:t>…</a:t>
            </a:r>
          </a:p>
        </p:txBody>
      </p:sp>
      <p:sp>
        <p:nvSpPr>
          <p:cNvPr id="11" name="TextBox 10">
            <a:extLst>
              <a:ext uri="{FF2B5EF4-FFF2-40B4-BE49-F238E27FC236}">
                <a16:creationId xmlns:a16="http://schemas.microsoft.com/office/drawing/2014/main" id="{22B68783-2693-4003-B602-EBE7B8FA0813}"/>
              </a:ext>
            </a:extLst>
          </p:cNvPr>
          <p:cNvSpPr txBox="1"/>
          <p:nvPr/>
        </p:nvSpPr>
        <p:spPr>
          <a:xfrm>
            <a:off x="5583769" y="2895870"/>
            <a:ext cx="1498889" cy="707886"/>
          </a:xfrm>
          <a:prstGeom prst="rect">
            <a:avLst/>
          </a:prstGeom>
          <a:noFill/>
        </p:spPr>
        <p:txBody>
          <a:bodyPr wrap="square" rtlCol="0">
            <a:spAutoFit/>
          </a:bodyPr>
          <a:lstStyle/>
          <a:p>
            <a:pPr>
              <a:defRPr/>
            </a:pPr>
            <a:r>
              <a:rPr lang="en-US" sz="2000">
                <a:gradFill>
                  <a:gsLst>
                    <a:gs pos="2917">
                      <a:srgbClr val="1A1A1A"/>
                    </a:gs>
                    <a:gs pos="30000">
                      <a:srgbClr val="1A1A1A"/>
                    </a:gs>
                  </a:gsLst>
                  <a:lin ang="5400000" scaled="0"/>
                </a:gradFill>
                <a:cs typeface="Segoe UI Semilight" panose="020B0402040204020203" pitchFamily="34" charset="0"/>
              </a:rPr>
              <a:t>Sampling</a:t>
            </a:r>
          </a:p>
          <a:p>
            <a:pPr>
              <a:defRPr/>
            </a:pPr>
            <a:r>
              <a:rPr lang="en-US" sz="2000">
                <a:gradFill>
                  <a:gsLst>
                    <a:gs pos="2917">
                      <a:srgbClr val="1A1A1A"/>
                    </a:gs>
                    <a:gs pos="30000">
                      <a:srgbClr val="1A1A1A"/>
                    </a:gs>
                  </a:gsLst>
                  <a:lin ang="5400000" scaled="0"/>
                </a:gradFill>
                <a:cs typeface="Segoe UI Semilight" panose="020B0402040204020203" pitchFamily="34" charset="0"/>
              </a:rPr>
              <a:t>algorithm</a:t>
            </a:r>
          </a:p>
        </p:txBody>
      </p:sp>
      <p:sp>
        <p:nvSpPr>
          <p:cNvPr id="2" name="TextBox 1">
            <a:extLst>
              <a:ext uri="{FF2B5EF4-FFF2-40B4-BE49-F238E27FC236}">
                <a16:creationId xmlns:a16="http://schemas.microsoft.com/office/drawing/2014/main" id="{E2F3F473-0686-49B8-9154-3BBE7C0DD2E8}"/>
              </a:ext>
            </a:extLst>
          </p:cNvPr>
          <p:cNvSpPr txBox="1"/>
          <p:nvPr/>
        </p:nvSpPr>
        <p:spPr>
          <a:xfrm>
            <a:off x="760334" y="1670681"/>
            <a:ext cx="4249772"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i="0" u="none" strike="noStrike" kern="1200" cap="none" spc="0" normalizeH="0" baseline="0" noProof="0">
                <a:ln>
                  <a:noFill/>
                </a:ln>
                <a:gradFill>
                  <a:gsLst>
                    <a:gs pos="2917">
                      <a:srgbClr val="1A1A1A"/>
                    </a:gs>
                    <a:gs pos="30000">
                      <a:srgbClr val="1A1A1A"/>
                    </a:gs>
                  </a:gsLst>
                  <a:lin ang="5400000" scaled="0"/>
                </a:gradFill>
                <a:effectLst/>
                <a:uLnTx/>
                <a:uFillTx/>
                <a:ea typeface="+mn-ea"/>
                <a:cs typeface="Segoe UI Semilight" panose="020B0402040204020203" pitchFamily="34" charset="0"/>
              </a:rPr>
              <a:t>Define hyperparameter search space</a:t>
            </a:r>
          </a:p>
        </p:txBody>
      </p:sp>
      <p:cxnSp>
        <p:nvCxnSpPr>
          <p:cNvPr id="13" name="Straight Connector 12">
            <a:extLst>
              <a:ext uri="{FF2B5EF4-FFF2-40B4-BE49-F238E27FC236}">
                <a16:creationId xmlns:a16="http://schemas.microsoft.com/office/drawing/2014/main" id="{C38B96DA-96EA-4F0E-AEEC-C394306A33EB}"/>
              </a:ext>
            </a:extLst>
          </p:cNvPr>
          <p:cNvCxnSpPr>
            <a:cxnSpLocks/>
          </p:cNvCxnSpPr>
          <p:nvPr/>
        </p:nvCxnSpPr>
        <p:spPr>
          <a:xfrm>
            <a:off x="5260932" y="3825818"/>
            <a:ext cx="2001075" cy="0"/>
          </a:xfrm>
          <a:prstGeom prst="line">
            <a:avLst/>
          </a:prstGeom>
          <a:ln w="19050">
            <a:solidFill>
              <a:schemeClr val="tx2"/>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103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childTnLst>
                          </p:cTn>
                        </p:par>
                        <p:par>
                          <p:cTn id="25" fill="hold">
                            <p:stCondLst>
                              <p:cond delay="0"/>
                            </p:stCondLst>
                            <p:childTnLst>
                              <p:par>
                                <p:cTn id="26" presetID="22" presetClass="entr" presetSubtype="8"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animBg="1"/>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Automated Hyperparameter Tuning </a:t>
            </a:r>
          </a:p>
        </p:txBody>
      </p:sp>
      <p:sp>
        <p:nvSpPr>
          <p:cNvPr id="4" name="Text Placeholder 3">
            <a:extLst>
              <a:ext uri="{FF2B5EF4-FFF2-40B4-BE49-F238E27FC236}">
                <a16:creationId xmlns:a16="http://schemas.microsoft.com/office/drawing/2014/main" id="{44FB3C17-49B5-4DCA-960C-01A02E0D4E5A}"/>
              </a:ext>
            </a:extLst>
          </p:cNvPr>
          <p:cNvSpPr>
            <a:spLocks noGrp="1"/>
          </p:cNvSpPr>
          <p:nvPr>
            <p:ph type="body" sz="quarter" idx="12"/>
          </p:nvPr>
        </p:nvSpPr>
        <p:spPr/>
        <p:txBody>
          <a:bodyPr/>
          <a:lstStyle/>
          <a:p>
            <a:r>
              <a:rPr lang="en-US"/>
              <a:t>Manage Active Jobs</a:t>
            </a:r>
          </a:p>
        </p:txBody>
      </p:sp>
      <p:sp>
        <p:nvSpPr>
          <p:cNvPr id="6" name="Text Placeholder 5"/>
          <p:cNvSpPr>
            <a:spLocks noGrp="1"/>
          </p:cNvSpPr>
          <p:nvPr>
            <p:ph type="body" sz="quarter" idx="10"/>
          </p:nvPr>
        </p:nvSpPr>
        <p:spPr>
          <a:xfrm>
            <a:off x="426425" y="2145841"/>
            <a:ext cx="4155434" cy="3628658"/>
          </a:xfrm>
        </p:spPr>
        <p:txBody>
          <a:bodyPr/>
          <a:lstStyle/>
          <a:p>
            <a:pPr lvl="1">
              <a:spcAft>
                <a:spcPts val="988"/>
              </a:spcAft>
            </a:pPr>
            <a:r>
              <a:rPr lang="en-US" sz="2200"/>
              <a:t>Evaluate training runs for specified primary metric</a:t>
            </a:r>
          </a:p>
          <a:p>
            <a:pPr lvl="1">
              <a:spcAft>
                <a:spcPts val="988"/>
              </a:spcAft>
            </a:pPr>
            <a:r>
              <a:rPr lang="en-US" sz="2200"/>
              <a:t>Use resources to explore new configurations</a:t>
            </a:r>
          </a:p>
          <a:p>
            <a:pPr lvl="1">
              <a:spcAft>
                <a:spcPts val="988"/>
              </a:spcAft>
            </a:pPr>
            <a:r>
              <a:rPr lang="en-US" sz="2200"/>
              <a:t>Early terminate poor performing training runs. Early termination policies include:</a:t>
            </a:r>
          </a:p>
          <a:p>
            <a:pPr marL="463550" lvl="1">
              <a:spcAft>
                <a:spcPts val="988"/>
              </a:spcAft>
              <a:defRPr/>
            </a:pPr>
            <a:r>
              <a:rPr lang="en-US" sz="1800">
                <a:gradFill>
                  <a:gsLst>
                    <a:gs pos="1250">
                      <a:srgbClr val="1A1A1A"/>
                    </a:gs>
                    <a:gs pos="100000">
                      <a:srgbClr val="1A1A1A"/>
                    </a:gs>
                  </a:gsLst>
                  <a:lin ang="5400000" scaled="0"/>
                </a:gradFill>
                <a:cs typeface="Segoe UI Light" panose="020B0502040204020203" pitchFamily="34" charset="0"/>
              </a:rPr>
              <a:t>Bandit policy</a:t>
            </a:r>
          </a:p>
          <a:p>
            <a:pPr marL="463550" lvl="1">
              <a:spcAft>
                <a:spcPts val="988"/>
              </a:spcAft>
              <a:defRPr/>
            </a:pPr>
            <a:r>
              <a:rPr lang="en-US" sz="1800">
                <a:gradFill>
                  <a:gsLst>
                    <a:gs pos="1250">
                      <a:srgbClr val="1A1A1A"/>
                    </a:gs>
                    <a:gs pos="100000">
                      <a:srgbClr val="1A1A1A"/>
                    </a:gs>
                  </a:gsLst>
                  <a:lin ang="5400000" scaled="0"/>
                </a:gradFill>
                <a:cs typeface="Segoe UI Light" panose="020B0502040204020203" pitchFamily="34" charset="0"/>
              </a:rPr>
              <a:t>Median Stopping policy</a:t>
            </a:r>
          </a:p>
          <a:p>
            <a:pPr marL="463550" lvl="1">
              <a:spcAft>
                <a:spcPts val="988"/>
              </a:spcAft>
              <a:defRPr/>
            </a:pPr>
            <a:r>
              <a:rPr lang="en-US" sz="1800">
                <a:gradFill>
                  <a:gsLst>
                    <a:gs pos="1250">
                      <a:srgbClr val="1A1A1A"/>
                    </a:gs>
                    <a:gs pos="100000">
                      <a:srgbClr val="1A1A1A"/>
                    </a:gs>
                  </a:gsLst>
                  <a:lin ang="5400000" scaled="0"/>
                </a:gradFill>
                <a:cs typeface="Segoe UI Light" panose="020B0502040204020203" pitchFamily="34" charset="0"/>
              </a:rPr>
              <a:t>Truncation Selection policy</a:t>
            </a:r>
          </a:p>
        </p:txBody>
      </p:sp>
      <p:grpSp>
        <p:nvGrpSpPr>
          <p:cNvPr id="5" name="Group 4">
            <a:extLst>
              <a:ext uri="{FF2B5EF4-FFF2-40B4-BE49-F238E27FC236}">
                <a16:creationId xmlns:a16="http://schemas.microsoft.com/office/drawing/2014/main" id="{47026C67-2F69-401D-9796-C26A625003C6}"/>
              </a:ext>
            </a:extLst>
          </p:cNvPr>
          <p:cNvGrpSpPr/>
          <p:nvPr/>
        </p:nvGrpSpPr>
        <p:grpSpPr>
          <a:xfrm>
            <a:off x="5458734" y="2145841"/>
            <a:ext cx="6484790" cy="2968068"/>
            <a:chOff x="5493971" y="1219423"/>
            <a:chExt cx="6484790" cy="2968068"/>
          </a:xfrm>
        </p:grpSpPr>
        <p:pic>
          <p:nvPicPr>
            <p:cNvPr id="3" name="Picture 2" descr="A close up of a map&#10;&#10;Description generated with very high confidence">
              <a:extLst>
                <a:ext uri="{FF2B5EF4-FFF2-40B4-BE49-F238E27FC236}">
                  <a16:creationId xmlns:a16="http://schemas.microsoft.com/office/drawing/2014/main" id="{2312FEC1-DCA4-45E3-AF75-2E85D63F01F0}"/>
                </a:ext>
              </a:extLst>
            </p:cNvPr>
            <p:cNvPicPr>
              <a:picLocks noChangeAspect="1"/>
            </p:cNvPicPr>
            <p:nvPr/>
          </p:nvPicPr>
          <p:blipFill>
            <a:blip r:embed="rId3"/>
            <a:stretch>
              <a:fillRect/>
            </a:stretch>
          </p:blipFill>
          <p:spPr>
            <a:xfrm>
              <a:off x="5493971" y="1219423"/>
              <a:ext cx="6484790" cy="2968068"/>
            </a:xfrm>
            <a:prstGeom prst="rect">
              <a:avLst/>
            </a:prstGeom>
          </p:spPr>
        </p:pic>
        <p:sp>
          <p:nvSpPr>
            <p:cNvPr id="2" name="Oval 1">
              <a:extLst>
                <a:ext uri="{FF2B5EF4-FFF2-40B4-BE49-F238E27FC236}">
                  <a16:creationId xmlns:a16="http://schemas.microsoft.com/office/drawing/2014/main" id="{A49E32B2-EA42-44E5-A217-A4DE006312B3}"/>
                </a:ext>
              </a:extLst>
            </p:cNvPr>
            <p:cNvSpPr/>
            <p:nvPr/>
          </p:nvSpPr>
          <p:spPr bwMode="auto">
            <a:xfrm>
              <a:off x="6583578" y="2221907"/>
              <a:ext cx="415013" cy="1678268"/>
            </a:xfrm>
            <a:prstGeom prst="ellipse">
              <a:avLst/>
            </a:prstGeom>
            <a:noFill/>
            <a:ln w="50800" cmpd="sng">
              <a:solidFill>
                <a:schemeClr val="tx2"/>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grpSp>
      <p:sp>
        <p:nvSpPr>
          <p:cNvPr id="7" name="Callout: Line with No Border 21">
            <a:extLst>
              <a:ext uri="{FF2B5EF4-FFF2-40B4-BE49-F238E27FC236}">
                <a16:creationId xmlns:a16="http://schemas.microsoft.com/office/drawing/2014/main" id="{F42C879D-D9A1-45F1-A2F0-A57912CA2728}"/>
              </a:ext>
            </a:extLst>
          </p:cNvPr>
          <p:cNvSpPr/>
          <p:nvPr/>
        </p:nvSpPr>
        <p:spPr>
          <a:xfrm>
            <a:off x="8219369" y="3628717"/>
            <a:ext cx="2847279" cy="597319"/>
          </a:xfrm>
          <a:prstGeom prst="callout1">
            <a:avLst>
              <a:gd name="adj1" fmla="val 50269"/>
              <a:gd name="adj2" fmla="val -5653"/>
              <a:gd name="adj3" fmla="val 45912"/>
              <a:gd name="adj4" fmla="val -40999"/>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961" b="1" i="0" u="none" strike="noStrike" kern="1200" cap="none" spc="0" normalizeH="0" baseline="0" noProof="0">
                <a:ln>
                  <a:noFill/>
                </a:ln>
                <a:solidFill>
                  <a:srgbClr val="1A1A1A"/>
                </a:solidFill>
                <a:effectLst/>
                <a:uLnTx/>
                <a:uFillTx/>
                <a:latin typeface="Segoe UI"/>
                <a:ea typeface="+mn-ea"/>
                <a:cs typeface="+mn-cs"/>
              </a:rPr>
              <a:t>Early terminate poorly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961" b="1" i="0" u="none" strike="noStrike" kern="1200" cap="none" spc="0" normalizeH="0" baseline="0" noProof="0">
                <a:ln>
                  <a:noFill/>
                </a:ln>
                <a:solidFill>
                  <a:srgbClr val="1A1A1A"/>
                </a:solidFill>
                <a:effectLst/>
                <a:uLnTx/>
                <a:uFillTx/>
                <a:latin typeface="Segoe UI"/>
                <a:ea typeface="+mn-ea"/>
                <a:cs typeface="+mn-cs"/>
              </a:rPr>
              <a:t>performing runs</a:t>
            </a:r>
          </a:p>
        </p:txBody>
      </p:sp>
    </p:spTree>
    <p:extLst>
      <p:ext uri="{BB962C8B-B14F-4D97-AF65-F5344CB8AC3E}">
        <p14:creationId xmlns:p14="http://schemas.microsoft.com/office/powerpoint/2010/main" val="1573152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A5098D-3321-4367-8333-2E9BDA5F03AD}"/>
              </a:ext>
            </a:extLst>
          </p:cNvPr>
          <p:cNvSpPr>
            <a:spLocks noGrp="1"/>
          </p:cNvSpPr>
          <p:nvPr>
            <p:ph type="title"/>
          </p:nvPr>
        </p:nvSpPr>
        <p:spPr/>
        <p:txBody>
          <a:bodyPr/>
          <a:lstStyle/>
          <a:p>
            <a:r>
              <a:rPr lang="en-US" dirty="0"/>
              <a:t>Model Deployment</a:t>
            </a:r>
          </a:p>
        </p:txBody>
      </p:sp>
      <p:grpSp>
        <p:nvGrpSpPr>
          <p:cNvPr id="4" name="Group 3">
            <a:extLst>
              <a:ext uri="{FF2B5EF4-FFF2-40B4-BE49-F238E27FC236}">
                <a16:creationId xmlns:a16="http://schemas.microsoft.com/office/drawing/2014/main" id="{C647B98A-DCED-49E8-B7FD-F3550D611B53}"/>
              </a:ext>
            </a:extLst>
          </p:cNvPr>
          <p:cNvGrpSpPr/>
          <p:nvPr/>
        </p:nvGrpSpPr>
        <p:grpSpPr>
          <a:xfrm>
            <a:off x="4227031" y="914409"/>
            <a:ext cx="3737938" cy="2436777"/>
            <a:chOff x="4058436" y="690665"/>
            <a:chExt cx="3737938" cy="2436777"/>
          </a:xfrm>
        </p:grpSpPr>
        <p:sp>
          <p:nvSpPr>
            <p:cNvPr id="5" name="Rectangle 4">
              <a:extLst>
                <a:ext uri="{FF2B5EF4-FFF2-40B4-BE49-F238E27FC236}">
                  <a16:creationId xmlns:a16="http://schemas.microsoft.com/office/drawing/2014/main" id="{5242DDC3-2D95-4CAA-AC6B-8B5C1E8FB79F}"/>
                </a:ext>
              </a:extLst>
            </p:cNvPr>
            <p:cNvSpPr/>
            <p:nvPr/>
          </p:nvSpPr>
          <p:spPr bwMode="auto">
            <a:xfrm>
              <a:off x="4058436" y="690665"/>
              <a:ext cx="3737938" cy="243677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brain_2">
              <a:extLst>
                <a:ext uri="{FF2B5EF4-FFF2-40B4-BE49-F238E27FC236}">
                  <a16:creationId xmlns:a16="http://schemas.microsoft.com/office/drawing/2014/main" id="{7DB65EA2-C8A4-4822-8AAE-195B87DECB79}"/>
                </a:ext>
              </a:extLst>
            </p:cNvPr>
            <p:cNvSpPr>
              <a:spLocks noChangeAspect="1" noEditPoints="1"/>
            </p:cNvSpPr>
            <p:nvPr/>
          </p:nvSpPr>
          <p:spPr bwMode="auto">
            <a:xfrm>
              <a:off x="4873315" y="1125954"/>
              <a:ext cx="2108180" cy="1413596"/>
            </a:xfrm>
            <a:custGeom>
              <a:avLst/>
              <a:gdLst>
                <a:gd name="T0" fmla="*/ 379 w 440"/>
                <a:gd name="T1" fmla="*/ 133 h 295"/>
                <a:gd name="T2" fmla="*/ 379 w 440"/>
                <a:gd name="T3" fmla="*/ 169 h 295"/>
                <a:gd name="T4" fmla="*/ 259 w 440"/>
                <a:gd name="T5" fmla="*/ 181 h 295"/>
                <a:gd name="T6" fmla="*/ 295 w 440"/>
                <a:gd name="T7" fmla="*/ 181 h 295"/>
                <a:gd name="T8" fmla="*/ 259 w 440"/>
                <a:gd name="T9" fmla="*/ 181 h 295"/>
                <a:gd name="T10" fmla="*/ 114 w 440"/>
                <a:gd name="T11" fmla="*/ 179 h 295"/>
                <a:gd name="T12" fmla="*/ 78 w 440"/>
                <a:gd name="T13" fmla="*/ 169 h 295"/>
                <a:gd name="T14" fmla="*/ 235 w 440"/>
                <a:gd name="T15" fmla="*/ 88 h 295"/>
                <a:gd name="T16" fmla="*/ 192 w 440"/>
                <a:gd name="T17" fmla="*/ 79 h 295"/>
                <a:gd name="T18" fmla="*/ 174 w 440"/>
                <a:gd name="T19" fmla="*/ 97 h 295"/>
                <a:gd name="T20" fmla="*/ 174 w 440"/>
                <a:gd name="T21" fmla="*/ 61 h 295"/>
                <a:gd name="T22" fmla="*/ 277 w 440"/>
                <a:gd name="T23" fmla="*/ 85 h 295"/>
                <a:gd name="T24" fmla="*/ 313 w 440"/>
                <a:gd name="T25" fmla="*/ 85 h 295"/>
                <a:gd name="T26" fmla="*/ 277 w 440"/>
                <a:gd name="T27" fmla="*/ 85 h 295"/>
                <a:gd name="T28" fmla="*/ 168 w 440"/>
                <a:gd name="T29" fmla="*/ 205 h 295"/>
                <a:gd name="T30" fmla="*/ 168 w 440"/>
                <a:gd name="T31" fmla="*/ 169 h 295"/>
                <a:gd name="T32" fmla="*/ 42 w 440"/>
                <a:gd name="T33" fmla="*/ 169 h 295"/>
                <a:gd name="T34" fmla="*/ 78 w 440"/>
                <a:gd name="T35" fmla="*/ 169 h 295"/>
                <a:gd name="T36" fmla="*/ 42 w 440"/>
                <a:gd name="T37" fmla="*/ 169 h 295"/>
                <a:gd name="T38" fmla="*/ 284 w 440"/>
                <a:gd name="T39" fmla="*/ 121 h 295"/>
                <a:gd name="T40" fmla="*/ 295 w 440"/>
                <a:gd name="T41" fmla="*/ 103 h 295"/>
                <a:gd name="T42" fmla="*/ 114 w 440"/>
                <a:gd name="T43" fmla="*/ 125 h 295"/>
                <a:gd name="T44" fmla="*/ 143 w 440"/>
                <a:gd name="T45" fmla="*/ 133 h 295"/>
                <a:gd name="T46" fmla="*/ 168 w 440"/>
                <a:gd name="T47" fmla="*/ 144 h 295"/>
                <a:gd name="T48" fmla="*/ 361 w 440"/>
                <a:gd name="T49" fmla="*/ 151 h 295"/>
                <a:gd name="T50" fmla="*/ 331 w 440"/>
                <a:gd name="T51" fmla="*/ 160 h 295"/>
                <a:gd name="T52" fmla="*/ 331 w 440"/>
                <a:gd name="T53" fmla="*/ 243 h 295"/>
                <a:gd name="T54" fmla="*/ 321 w 440"/>
                <a:gd name="T55" fmla="*/ 181 h 295"/>
                <a:gd name="T56" fmla="*/ 358 w 440"/>
                <a:gd name="T57" fmla="*/ 206 h 295"/>
                <a:gd name="T58" fmla="*/ 440 w 440"/>
                <a:gd name="T59" fmla="*/ 163 h 295"/>
                <a:gd name="T60" fmla="*/ 388 w 440"/>
                <a:gd name="T61" fmla="*/ 110 h 295"/>
                <a:gd name="T62" fmla="*/ 227 w 440"/>
                <a:gd name="T63" fmla="*/ 30 h 295"/>
                <a:gd name="T64" fmla="*/ 68 w 440"/>
                <a:gd name="T65" fmla="*/ 103 h 295"/>
                <a:gd name="T66" fmla="*/ 4 w 440"/>
                <a:gd name="T67" fmla="*/ 165 h 295"/>
                <a:gd name="T68" fmla="*/ 164 w 440"/>
                <a:gd name="T69" fmla="*/ 237 h 295"/>
                <a:gd name="T70" fmla="*/ 358 w 440"/>
                <a:gd name="T71"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0" h="295">
                  <a:moveTo>
                    <a:pt x="361" y="151"/>
                  </a:moveTo>
                  <a:cubicBezTo>
                    <a:pt x="361" y="141"/>
                    <a:pt x="369" y="133"/>
                    <a:pt x="379" y="133"/>
                  </a:cubicBezTo>
                  <a:cubicBezTo>
                    <a:pt x="389" y="133"/>
                    <a:pt x="397" y="141"/>
                    <a:pt x="397" y="151"/>
                  </a:cubicBezTo>
                  <a:cubicBezTo>
                    <a:pt x="397" y="161"/>
                    <a:pt x="389" y="169"/>
                    <a:pt x="379" y="169"/>
                  </a:cubicBezTo>
                  <a:cubicBezTo>
                    <a:pt x="369" y="169"/>
                    <a:pt x="361" y="161"/>
                    <a:pt x="361" y="151"/>
                  </a:cubicBezTo>
                  <a:close/>
                  <a:moveTo>
                    <a:pt x="259" y="181"/>
                  </a:moveTo>
                  <a:cubicBezTo>
                    <a:pt x="259" y="191"/>
                    <a:pt x="267" y="199"/>
                    <a:pt x="277" y="199"/>
                  </a:cubicBezTo>
                  <a:cubicBezTo>
                    <a:pt x="287" y="199"/>
                    <a:pt x="295" y="191"/>
                    <a:pt x="295" y="181"/>
                  </a:cubicBezTo>
                  <a:cubicBezTo>
                    <a:pt x="295" y="171"/>
                    <a:pt x="287" y="163"/>
                    <a:pt x="277" y="163"/>
                  </a:cubicBezTo>
                  <a:cubicBezTo>
                    <a:pt x="267" y="163"/>
                    <a:pt x="259" y="171"/>
                    <a:pt x="259" y="181"/>
                  </a:cubicBezTo>
                  <a:close/>
                  <a:moveTo>
                    <a:pt x="114" y="239"/>
                  </a:moveTo>
                  <a:cubicBezTo>
                    <a:pt x="114" y="179"/>
                    <a:pt x="114" y="179"/>
                    <a:pt x="114" y="179"/>
                  </a:cubicBezTo>
                  <a:cubicBezTo>
                    <a:pt x="114" y="179"/>
                    <a:pt x="109" y="169"/>
                    <a:pt x="104" y="169"/>
                  </a:cubicBezTo>
                  <a:cubicBezTo>
                    <a:pt x="104" y="169"/>
                    <a:pt x="104" y="169"/>
                    <a:pt x="78" y="169"/>
                  </a:cubicBezTo>
                  <a:moveTo>
                    <a:pt x="235" y="260"/>
                  </a:moveTo>
                  <a:cubicBezTo>
                    <a:pt x="235" y="260"/>
                    <a:pt x="235" y="260"/>
                    <a:pt x="235" y="88"/>
                  </a:cubicBezTo>
                  <a:cubicBezTo>
                    <a:pt x="235" y="82"/>
                    <a:pt x="231" y="79"/>
                    <a:pt x="225" y="79"/>
                  </a:cubicBezTo>
                  <a:cubicBezTo>
                    <a:pt x="225" y="79"/>
                    <a:pt x="225" y="79"/>
                    <a:pt x="192" y="79"/>
                  </a:cubicBezTo>
                  <a:moveTo>
                    <a:pt x="156" y="79"/>
                  </a:moveTo>
                  <a:cubicBezTo>
                    <a:pt x="156" y="89"/>
                    <a:pt x="164" y="97"/>
                    <a:pt x="174" y="97"/>
                  </a:cubicBezTo>
                  <a:cubicBezTo>
                    <a:pt x="184" y="97"/>
                    <a:pt x="192" y="89"/>
                    <a:pt x="192" y="79"/>
                  </a:cubicBezTo>
                  <a:cubicBezTo>
                    <a:pt x="192" y="69"/>
                    <a:pt x="184" y="61"/>
                    <a:pt x="174" y="61"/>
                  </a:cubicBezTo>
                  <a:cubicBezTo>
                    <a:pt x="164" y="61"/>
                    <a:pt x="156" y="69"/>
                    <a:pt x="156" y="79"/>
                  </a:cubicBezTo>
                  <a:close/>
                  <a:moveTo>
                    <a:pt x="277" y="85"/>
                  </a:moveTo>
                  <a:cubicBezTo>
                    <a:pt x="277" y="95"/>
                    <a:pt x="285" y="103"/>
                    <a:pt x="295" y="103"/>
                  </a:cubicBezTo>
                  <a:cubicBezTo>
                    <a:pt x="305" y="103"/>
                    <a:pt x="313" y="95"/>
                    <a:pt x="313" y="85"/>
                  </a:cubicBezTo>
                  <a:cubicBezTo>
                    <a:pt x="313" y="75"/>
                    <a:pt x="305" y="67"/>
                    <a:pt x="295" y="67"/>
                  </a:cubicBezTo>
                  <a:cubicBezTo>
                    <a:pt x="285" y="67"/>
                    <a:pt x="277" y="75"/>
                    <a:pt x="277" y="85"/>
                  </a:cubicBezTo>
                  <a:close/>
                  <a:moveTo>
                    <a:pt x="150" y="187"/>
                  </a:moveTo>
                  <a:cubicBezTo>
                    <a:pt x="150" y="197"/>
                    <a:pt x="158" y="205"/>
                    <a:pt x="168" y="205"/>
                  </a:cubicBezTo>
                  <a:cubicBezTo>
                    <a:pt x="178" y="205"/>
                    <a:pt x="186" y="197"/>
                    <a:pt x="186" y="187"/>
                  </a:cubicBezTo>
                  <a:cubicBezTo>
                    <a:pt x="186" y="177"/>
                    <a:pt x="178" y="169"/>
                    <a:pt x="168" y="169"/>
                  </a:cubicBezTo>
                  <a:cubicBezTo>
                    <a:pt x="158" y="169"/>
                    <a:pt x="150" y="177"/>
                    <a:pt x="150" y="187"/>
                  </a:cubicBezTo>
                  <a:close/>
                  <a:moveTo>
                    <a:pt x="42" y="169"/>
                  </a:moveTo>
                  <a:cubicBezTo>
                    <a:pt x="42" y="179"/>
                    <a:pt x="50" y="187"/>
                    <a:pt x="60" y="187"/>
                  </a:cubicBezTo>
                  <a:cubicBezTo>
                    <a:pt x="70" y="187"/>
                    <a:pt x="78" y="179"/>
                    <a:pt x="78" y="169"/>
                  </a:cubicBezTo>
                  <a:cubicBezTo>
                    <a:pt x="78" y="159"/>
                    <a:pt x="70" y="151"/>
                    <a:pt x="60" y="151"/>
                  </a:cubicBezTo>
                  <a:cubicBezTo>
                    <a:pt x="50" y="151"/>
                    <a:pt x="42" y="159"/>
                    <a:pt x="42" y="169"/>
                  </a:cubicBezTo>
                  <a:close/>
                  <a:moveTo>
                    <a:pt x="235" y="121"/>
                  </a:moveTo>
                  <a:cubicBezTo>
                    <a:pt x="235" y="121"/>
                    <a:pt x="235" y="121"/>
                    <a:pt x="284" y="121"/>
                  </a:cubicBezTo>
                  <a:cubicBezTo>
                    <a:pt x="290" y="121"/>
                    <a:pt x="295" y="117"/>
                    <a:pt x="295" y="112"/>
                  </a:cubicBezTo>
                  <a:cubicBezTo>
                    <a:pt x="295" y="112"/>
                    <a:pt x="295" y="112"/>
                    <a:pt x="295" y="103"/>
                  </a:cubicBezTo>
                  <a:moveTo>
                    <a:pt x="114" y="49"/>
                  </a:moveTo>
                  <a:cubicBezTo>
                    <a:pt x="114" y="49"/>
                    <a:pt x="114" y="51"/>
                    <a:pt x="114" y="125"/>
                  </a:cubicBezTo>
                  <a:cubicBezTo>
                    <a:pt x="114" y="130"/>
                    <a:pt x="118" y="133"/>
                    <a:pt x="123" y="133"/>
                  </a:cubicBezTo>
                  <a:cubicBezTo>
                    <a:pt x="123" y="133"/>
                    <a:pt x="123" y="133"/>
                    <a:pt x="143" y="133"/>
                  </a:cubicBezTo>
                  <a:cubicBezTo>
                    <a:pt x="143" y="133"/>
                    <a:pt x="143" y="133"/>
                    <a:pt x="158" y="133"/>
                  </a:cubicBezTo>
                  <a:cubicBezTo>
                    <a:pt x="163" y="133"/>
                    <a:pt x="168" y="139"/>
                    <a:pt x="168" y="144"/>
                  </a:cubicBezTo>
                  <a:cubicBezTo>
                    <a:pt x="168" y="144"/>
                    <a:pt x="168" y="144"/>
                    <a:pt x="168" y="169"/>
                  </a:cubicBezTo>
                  <a:moveTo>
                    <a:pt x="361" y="151"/>
                  </a:moveTo>
                  <a:cubicBezTo>
                    <a:pt x="361" y="151"/>
                    <a:pt x="361" y="151"/>
                    <a:pt x="340" y="151"/>
                  </a:cubicBezTo>
                  <a:cubicBezTo>
                    <a:pt x="335" y="151"/>
                    <a:pt x="331" y="155"/>
                    <a:pt x="331" y="160"/>
                  </a:cubicBezTo>
                  <a:cubicBezTo>
                    <a:pt x="331" y="160"/>
                    <a:pt x="331" y="160"/>
                    <a:pt x="331" y="205"/>
                  </a:cubicBezTo>
                  <a:moveTo>
                    <a:pt x="331" y="243"/>
                  </a:moveTo>
                  <a:cubicBezTo>
                    <a:pt x="331" y="243"/>
                    <a:pt x="331" y="243"/>
                    <a:pt x="331" y="190"/>
                  </a:cubicBezTo>
                  <a:cubicBezTo>
                    <a:pt x="331" y="185"/>
                    <a:pt x="327" y="181"/>
                    <a:pt x="321" y="181"/>
                  </a:cubicBezTo>
                  <a:cubicBezTo>
                    <a:pt x="321" y="181"/>
                    <a:pt x="321" y="181"/>
                    <a:pt x="295" y="181"/>
                  </a:cubicBezTo>
                  <a:moveTo>
                    <a:pt x="358" y="206"/>
                  </a:moveTo>
                  <a:cubicBezTo>
                    <a:pt x="367" y="212"/>
                    <a:pt x="377" y="215"/>
                    <a:pt x="388" y="215"/>
                  </a:cubicBezTo>
                  <a:cubicBezTo>
                    <a:pt x="417" y="215"/>
                    <a:pt x="440" y="192"/>
                    <a:pt x="440" y="163"/>
                  </a:cubicBezTo>
                  <a:cubicBezTo>
                    <a:pt x="440" y="134"/>
                    <a:pt x="417" y="111"/>
                    <a:pt x="388" y="111"/>
                  </a:cubicBezTo>
                  <a:cubicBezTo>
                    <a:pt x="388" y="110"/>
                    <a:pt x="388" y="110"/>
                    <a:pt x="388" y="110"/>
                  </a:cubicBezTo>
                  <a:cubicBezTo>
                    <a:pt x="388" y="110"/>
                    <a:pt x="379" y="38"/>
                    <a:pt x="310" y="41"/>
                  </a:cubicBezTo>
                  <a:cubicBezTo>
                    <a:pt x="310" y="41"/>
                    <a:pt x="275" y="4"/>
                    <a:pt x="227" y="30"/>
                  </a:cubicBezTo>
                  <a:cubicBezTo>
                    <a:pt x="227" y="30"/>
                    <a:pt x="183" y="0"/>
                    <a:pt x="146" y="53"/>
                  </a:cubicBezTo>
                  <a:cubicBezTo>
                    <a:pt x="146" y="53"/>
                    <a:pt x="79" y="26"/>
                    <a:pt x="68" y="103"/>
                  </a:cubicBezTo>
                  <a:cubicBezTo>
                    <a:pt x="68" y="103"/>
                    <a:pt x="68" y="103"/>
                    <a:pt x="68" y="103"/>
                  </a:cubicBezTo>
                  <a:cubicBezTo>
                    <a:pt x="68" y="103"/>
                    <a:pt x="7" y="116"/>
                    <a:pt x="4" y="165"/>
                  </a:cubicBezTo>
                  <a:cubicBezTo>
                    <a:pt x="0" y="213"/>
                    <a:pt x="42" y="247"/>
                    <a:pt x="87" y="215"/>
                  </a:cubicBezTo>
                  <a:cubicBezTo>
                    <a:pt x="87" y="215"/>
                    <a:pt x="120" y="263"/>
                    <a:pt x="164" y="237"/>
                  </a:cubicBezTo>
                  <a:cubicBezTo>
                    <a:pt x="164" y="237"/>
                    <a:pt x="222" y="295"/>
                    <a:pt x="270" y="235"/>
                  </a:cubicBezTo>
                  <a:cubicBezTo>
                    <a:pt x="270" y="235"/>
                    <a:pt x="329" y="282"/>
                    <a:pt x="358" y="206"/>
                  </a:cubicBezTo>
                  <a:close/>
                </a:path>
              </a:pathLst>
            </a:custGeom>
            <a:noFill/>
            <a:ln w="19050" cap="flat">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0327423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767A2-C88A-4667-909A-B26806D635DE}"/>
              </a:ext>
            </a:extLst>
          </p:cNvPr>
          <p:cNvSpPr>
            <a:spLocks noGrp="1"/>
          </p:cNvSpPr>
          <p:nvPr>
            <p:ph type="title"/>
          </p:nvPr>
        </p:nvSpPr>
        <p:spPr/>
        <p:txBody>
          <a:bodyPr/>
          <a:lstStyle/>
          <a:p>
            <a:r>
              <a:rPr lang="en-US"/>
              <a:t>Azure ML service Artifacts</a:t>
            </a:r>
          </a:p>
        </p:txBody>
      </p:sp>
      <p:sp>
        <p:nvSpPr>
          <p:cNvPr id="6" name="Text Placeholder 5">
            <a:extLst>
              <a:ext uri="{FF2B5EF4-FFF2-40B4-BE49-F238E27FC236}">
                <a16:creationId xmlns:a16="http://schemas.microsoft.com/office/drawing/2014/main" id="{135A82F4-9A1D-4369-BFAB-69CECFF1EC81}"/>
              </a:ext>
            </a:extLst>
          </p:cNvPr>
          <p:cNvSpPr>
            <a:spLocks noGrp="1"/>
          </p:cNvSpPr>
          <p:nvPr>
            <p:ph type="body" sz="quarter" idx="12"/>
          </p:nvPr>
        </p:nvSpPr>
        <p:spPr/>
        <p:txBody>
          <a:bodyPr/>
          <a:lstStyle/>
          <a:p>
            <a:r>
              <a:rPr lang="en-US"/>
              <a:t>Models and Model Registry</a:t>
            </a:r>
          </a:p>
        </p:txBody>
      </p:sp>
      <p:pic>
        <p:nvPicPr>
          <p:cNvPr id="10242" name="Picture 2">
            <a:extLst>
              <a:ext uri="{FF2B5EF4-FFF2-40B4-BE49-F238E27FC236}">
                <a16:creationId xmlns:a16="http://schemas.microsoft.com/office/drawing/2014/main" id="{9A79B99E-D8D5-4B2B-A385-955D249CEB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3055" y="1731196"/>
            <a:ext cx="670118" cy="670118"/>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194B619E-94F8-4EC4-BCD8-18E480617445}"/>
              </a:ext>
            </a:extLst>
          </p:cNvPr>
          <p:cNvGrpSpPr/>
          <p:nvPr/>
        </p:nvGrpSpPr>
        <p:grpSpPr>
          <a:xfrm rot="1800000">
            <a:off x="540505" y="1783688"/>
            <a:ext cx="512177" cy="593570"/>
            <a:chOff x="6281977" y="1925712"/>
            <a:chExt cx="609366" cy="706203"/>
          </a:xfrm>
        </p:grpSpPr>
        <p:sp>
          <p:nvSpPr>
            <p:cNvPr id="9" name="Hexagon 8">
              <a:extLst>
                <a:ext uri="{FF2B5EF4-FFF2-40B4-BE49-F238E27FC236}">
                  <a16:creationId xmlns:a16="http://schemas.microsoft.com/office/drawing/2014/main" id="{6D569821-F225-487B-90DB-8C17CE5529F1}"/>
                </a:ext>
              </a:extLst>
            </p:cNvPr>
            <p:cNvSpPr/>
            <p:nvPr/>
          </p:nvSpPr>
          <p:spPr bwMode="auto">
            <a:xfrm rot="16200000">
              <a:off x="6261742" y="2000529"/>
              <a:ext cx="651443" cy="557784"/>
            </a:xfrm>
            <a:prstGeom prst="hexagon">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0" name="Straight Connector 9">
              <a:extLst>
                <a:ext uri="{FF2B5EF4-FFF2-40B4-BE49-F238E27FC236}">
                  <a16:creationId xmlns:a16="http://schemas.microsoft.com/office/drawing/2014/main" id="{4BB807EE-4CDF-48F9-A02A-77149BB96D6D}"/>
                </a:ext>
              </a:extLst>
            </p:cNvPr>
            <p:cNvCxnSpPr>
              <a:stCxn id="9" idx="3"/>
              <a:endCxn id="9" idx="0"/>
            </p:cNvCxnSpPr>
            <p:nvPr/>
          </p:nvCxnSpPr>
          <p:spPr>
            <a:xfrm flipV="1">
              <a:off x="6587464" y="1953700"/>
              <a:ext cx="0" cy="651443"/>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F8D25895-E205-408F-AEF4-5A6B60EAAE02}"/>
                </a:ext>
              </a:extLst>
            </p:cNvPr>
            <p:cNvGrpSpPr/>
            <p:nvPr/>
          </p:nvGrpSpPr>
          <p:grpSpPr>
            <a:xfrm>
              <a:off x="6584950" y="2093649"/>
              <a:ext cx="281406" cy="372551"/>
              <a:chOff x="6584950" y="2093146"/>
              <a:chExt cx="281406" cy="372551"/>
            </a:xfrm>
          </p:grpSpPr>
          <p:cxnSp>
            <p:nvCxnSpPr>
              <p:cNvPr id="24" name="Straight Connector 23">
                <a:extLst>
                  <a:ext uri="{FF2B5EF4-FFF2-40B4-BE49-F238E27FC236}">
                    <a16:creationId xmlns:a16="http://schemas.microsoft.com/office/drawing/2014/main" id="{37F14BCC-3C77-40D6-9626-D03D845781B4}"/>
                  </a:ext>
                </a:extLst>
              </p:cNvPr>
              <p:cNvCxnSpPr>
                <a:cxnSpLocks/>
                <a:stCxn id="9" idx="2"/>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125F8A9-83BE-4314-8590-DC1D074A8DA9}"/>
                  </a:ext>
                </a:extLst>
              </p:cNvPr>
              <p:cNvCxnSpPr>
                <a:stCxn id="9" idx="1"/>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ABD415-14CE-4B9B-8861-B79E0D2C9406}"/>
                  </a:ext>
                </a:extLst>
              </p:cNvPr>
              <p:cNvCxnSpPr>
                <a:cxnSpLocks/>
                <a:stCxn id="9" idx="1"/>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EA0BA826-0711-43D8-B082-214D4B42B2FE}"/>
                </a:ext>
              </a:extLst>
            </p:cNvPr>
            <p:cNvGrpSpPr/>
            <p:nvPr/>
          </p:nvGrpSpPr>
          <p:grpSpPr>
            <a:xfrm flipH="1">
              <a:off x="6304801" y="2093649"/>
              <a:ext cx="281406" cy="372551"/>
              <a:chOff x="6584950" y="2093146"/>
              <a:chExt cx="281406" cy="372551"/>
            </a:xfrm>
          </p:grpSpPr>
          <p:cxnSp>
            <p:nvCxnSpPr>
              <p:cNvPr id="21" name="Straight Connector 20">
                <a:extLst>
                  <a:ext uri="{FF2B5EF4-FFF2-40B4-BE49-F238E27FC236}">
                    <a16:creationId xmlns:a16="http://schemas.microsoft.com/office/drawing/2014/main" id="{D3B5C2E9-E8A8-4479-B38E-6E7D98085801}"/>
                  </a:ext>
                </a:extLst>
              </p:cNvPr>
              <p:cNvCxnSpPr>
                <a:cxnSpLocks/>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10640F2-05C8-4DD7-BBFF-F5382EEC06B1}"/>
                  </a:ext>
                </a:extLst>
              </p:cNvPr>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EF1EEFF-FF8E-4948-B721-B588D9B4008D}"/>
                  </a:ext>
                </a:extLst>
              </p:cNvPr>
              <p:cNvCxnSpPr>
                <a:cxnSpLocks/>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3" name="Oval 12">
              <a:extLst>
                <a:ext uri="{FF2B5EF4-FFF2-40B4-BE49-F238E27FC236}">
                  <a16:creationId xmlns:a16="http://schemas.microsoft.com/office/drawing/2014/main" id="{CFD183A8-76C2-424B-B83E-89EE47CC9238}"/>
                </a:ext>
              </a:extLst>
            </p:cNvPr>
            <p:cNvSpPr/>
            <p:nvPr/>
          </p:nvSpPr>
          <p:spPr bwMode="auto">
            <a:xfrm>
              <a:off x="6281977"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Oval 13">
              <a:extLst>
                <a:ext uri="{FF2B5EF4-FFF2-40B4-BE49-F238E27FC236}">
                  <a16:creationId xmlns:a16="http://schemas.microsoft.com/office/drawing/2014/main" id="{DDE7DA02-2D8F-4DA3-B571-DE7B8BCA6533}"/>
                </a:ext>
              </a:extLst>
            </p:cNvPr>
            <p:cNvSpPr/>
            <p:nvPr/>
          </p:nvSpPr>
          <p:spPr bwMode="auto">
            <a:xfrm>
              <a:off x="6558202" y="217336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Oval 14">
              <a:extLst>
                <a:ext uri="{FF2B5EF4-FFF2-40B4-BE49-F238E27FC236}">
                  <a16:creationId xmlns:a16="http://schemas.microsoft.com/office/drawing/2014/main" id="{CC303B85-3E06-42D0-B831-042D5B36EDB3}"/>
                </a:ext>
              </a:extLst>
            </p:cNvPr>
            <p:cNvSpPr/>
            <p:nvPr/>
          </p:nvSpPr>
          <p:spPr bwMode="auto">
            <a:xfrm>
              <a:off x="6831252"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Oval 15">
              <a:extLst>
                <a:ext uri="{FF2B5EF4-FFF2-40B4-BE49-F238E27FC236}">
                  <a16:creationId xmlns:a16="http://schemas.microsoft.com/office/drawing/2014/main" id="{711BBAE9-4C0E-43BB-AA87-52FA7E5A0382}"/>
                </a:ext>
              </a:extLst>
            </p:cNvPr>
            <p:cNvSpPr/>
            <p:nvPr/>
          </p:nvSpPr>
          <p:spPr bwMode="auto">
            <a:xfrm>
              <a:off x="6558202" y="23876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Oval 16">
              <a:extLst>
                <a:ext uri="{FF2B5EF4-FFF2-40B4-BE49-F238E27FC236}">
                  <a16:creationId xmlns:a16="http://schemas.microsoft.com/office/drawing/2014/main" id="{22806F21-B0C4-4DEC-9818-20FE0F00AFF9}"/>
                </a:ext>
              </a:extLst>
            </p:cNvPr>
            <p:cNvSpPr/>
            <p:nvPr/>
          </p:nvSpPr>
          <p:spPr bwMode="auto">
            <a:xfrm>
              <a:off x="6834427"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Oval 17">
              <a:extLst>
                <a:ext uri="{FF2B5EF4-FFF2-40B4-BE49-F238E27FC236}">
                  <a16:creationId xmlns:a16="http://schemas.microsoft.com/office/drawing/2014/main" id="{880C735B-0F94-4AC5-9832-5B7BFC5D744F}"/>
                </a:ext>
              </a:extLst>
            </p:cNvPr>
            <p:cNvSpPr/>
            <p:nvPr/>
          </p:nvSpPr>
          <p:spPr bwMode="auto">
            <a:xfrm>
              <a:off x="6558202" y="2574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Oval 18">
              <a:extLst>
                <a:ext uri="{FF2B5EF4-FFF2-40B4-BE49-F238E27FC236}">
                  <a16:creationId xmlns:a16="http://schemas.microsoft.com/office/drawing/2014/main" id="{6B1441B2-ECB1-4922-B686-CD194D6F3AD8}"/>
                </a:ext>
              </a:extLst>
            </p:cNvPr>
            <p:cNvSpPr/>
            <p:nvPr/>
          </p:nvSpPr>
          <p:spPr bwMode="auto">
            <a:xfrm>
              <a:off x="6291502"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Oval 19">
              <a:extLst>
                <a:ext uri="{FF2B5EF4-FFF2-40B4-BE49-F238E27FC236}">
                  <a16:creationId xmlns:a16="http://schemas.microsoft.com/office/drawing/2014/main" id="{39D14EBF-0AA4-4C9E-9A52-DE9360AC447F}"/>
                </a:ext>
              </a:extLst>
            </p:cNvPr>
            <p:cNvSpPr/>
            <p:nvPr/>
          </p:nvSpPr>
          <p:spPr bwMode="auto">
            <a:xfrm>
              <a:off x="6558202" y="192571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27" name="Rectangle 26">
            <a:extLst>
              <a:ext uri="{FF2B5EF4-FFF2-40B4-BE49-F238E27FC236}">
                <a16:creationId xmlns:a16="http://schemas.microsoft.com/office/drawing/2014/main" id="{6AA26CC3-D4F7-4C77-B2E3-525F014BA310}"/>
              </a:ext>
            </a:extLst>
          </p:cNvPr>
          <p:cNvSpPr/>
          <p:nvPr/>
        </p:nvSpPr>
        <p:spPr>
          <a:xfrm>
            <a:off x="426422" y="2535829"/>
            <a:ext cx="5442749" cy="3424784"/>
          </a:xfrm>
          <a:prstGeom prst="rect">
            <a:avLst/>
          </a:prstGeom>
          <a:ln>
            <a:noFill/>
          </a:ln>
        </p:spPr>
        <p:txBody>
          <a:bodyPr wrap="square">
            <a:spAutoFit/>
          </a:bodyPr>
          <a:lstStyle/>
          <a:p>
            <a:pPr>
              <a:lnSpc>
                <a:spcPct val="90000"/>
              </a:lnSpc>
              <a:spcAft>
                <a:spcPts val="488"/>
              </a:spcAft>
              <a:buSzPct val="90000"/>
              <a:defRPr/>
            </a:pPr>
            <a:r>
              <a:rPr lang="en-US" sz="1800">
                <a:solidFill>
                  <a:schemeClr val="tx2"/>
                </a:solidFill>
                <a:latin typeface="+mj-lt"/>
              </a:rPr>
              <a:t>Model</a:t>
            </a:r>
          </a:p>
          <a:p>
            <a:pPr>
              <a:lnSpc>
                <a:spcPct val="90000"/>
              </a:lnSpc>
              <a:spcAft>
                <a:spcPts val="988"/>
              </a:spcAft>
              <a:buSzPct val="90000"/>
            </a:pPr>
            <a:r>
              <a:rPr lang="en-US" sz="1600">
                <a:gradFill>
                  <a:gsLst>
                    <a:gs pos="40075">
                      <a:schemeClr val="accent2">
                        <a:lumMod val="50000"/>
                      </a:schemeClr>
                    </a:gs>
                    <a:gs pos="30000">
                      <a:schemeClr val="accent2">
                        <a:lumMod val="50000"/>
                      </a:schemeClr>
                    </a:gs>
                  </a:gsLst>
                  <a:lin ang="5400000" scaled="0"/>
                </a:gradFill>
              </a:rPr>
              <a:t>A machine learning model is an artifact that is created by your training process. You use a model to get predictions on new data.</a:t>
            </a:r>
          </a:p>
          <a:p>
            <a:pPr>
              <a:lnSpc>
                <a:spcPct val="90000"/>
              </a:lnSpc>
              <a:spcAft>
                <a:spcPts val="988"/>
              </a:spcAft>
              <a:buSzPct val="90000"/>
            </a:pPr>
            <a:r>
              <a:rPr lang="en-US" sz="1600">
                <a:gradFill>
                  <a:gsLst>
                    <a:gs pos="40075">
                      <a:schemeClr val="accent2">
                        <a:lumMod val="50000"/>
                      </a:schemeClr>
                    </a:gs>
                    <a:gs pos="30000">
                      <a:schemeClr val="accent2">
                        <a:lumMod val="50000"/>
                      </a:schemeClr>
                    </a:gs>
                  </a:gsLst>
                  <a:lin ang="5400000" scaled="0"/>
                </a:gradFill>
              </a:rPr>
              <a:t>A model is produced by a </a:t>
            </a:r>
            <a:r>
              <a:rPr lang="en-US" sz="1600" b="1">
                <a:gradFill>
                  <a:gsLst>
                    <a:gs pos="40075">
                      <a:schemeClr val="accent2">
                        <a:lumMod val="50000"/>
                      </a:schemeClr>
                    </a:gs>
                    <a:gs pos="30000">
                      <a:schemeClr val="accent2">
                        <a:lumMod val="50000"/>
                      </a:schemeClr>
                    </a:gs>
                  </a:gsLst>
                  <a:lin ang="5400000" scaled="0"/>
                </a:gradFill>
              </a:rPr>
              <a:t>run</a:t>
            </a:r>
            <a:r>
              <a:rPr lang="en-US" sz="1600">
                <a:gradFill>
                  <a:gsLst>
                    <a:gs pos="40075">
                      <a:schemeClr val="accent2">
                        <a:lumMod val="50000"/>
                      </a:schemeClr>
                    </a:gs>
                    <a:gs pos="30000">
                      <a:schemeClr val="accent2">
                        <a:lumMod val="50000"/>
                      </a:schemeClr>
                    </a:gs>
                  </a:gsLst>
                  <a:lin ang="5400000" scaled="0"/>
                </a:gradFill>
              </a:rPr>
              <a:t> in Azure Machine Learning. </a:t>
            </a:r>
          </a:p>
          <a:p>
            <a:pPr lvl="1">
              <a:lnSpc>
                <a:spcPct val="90000"/>
              </a:lnSpc>
              <a:spcAft>
                <a:spcPts val="988"/>
              </a:spcAft>
              <a:buSzPct val="90000"/>
            </a:pPr>
            <a:r>
              <a:rPr lang="en-US" sz="1600">
                <a:gradFill>
                  <a:gsLst>
                    <a:gs pos="40075">
                      <a:schemeClr val="accent2">
                        <a:lumMod val="50000"/>
                      </a:schemeClr>
                    </a:gs>
                    <a:gs pos="30000">
                      <a:schemeClr val="accent2">
                        <a:lumMod val="50000"/>
                      </a:schemeClr>
                    </a:gs>
                  </a:gsLst>
                  <a:lin ang="5400000" scaled="0"/>
                </a:gradFill>
              </a:rPr>
              <a:t>Note: You can also use a model trained outside of Azure Machine Learning. </a:t>
            </a:r>
          </a:p>
          <a:p>
            <a:pPr>
              <a:lnSpc>
                <a:spcPct val="90000"/>
              </a:lnSpc>
              <a:spcAft>
                <a:spcPts val="988"/>
              </a:spcAft>
              <a:buSzPct val="90000"/>
            </a:pPr>
            <a:r>
              <a:rPr lang="en-US" sz="1600">
                <a:gradFill>
                  <a:gsLst>
                    <a:gs pos="40075">
                      <a:schemeClr val="accent2">
                        <a:lumMod val="50000"/>
                      </a:schemeClr>
                    </a:gs>
                    <a:gs pos="30000">
                      <a:schemeClr val="accent2">
                        <a:lumMod val="50000"/>
                      </a:schemeClr>
                    </a:gs>
                  </a:gsLst>
                  <a:lin ang="5400000" scaled="0"/>
                </a:gradFill>
              </a:rPr>
              <a:t>Azure Machine Learning service is framework agnostic — you can use any popular machine learning framework when creating a model.</a:t>
            </a:r>
          </a:p>
          <a:p>
            <a:pPr>
              <a:lnSpc>
                <a:spcPct val="90000"/>
              </a:lnSpc>
              <a:spcAft>
                <a:spcPts val="988"/>
              </a:spcAft>
              <a:buSzPct val="90000"/>
            </a:pPr>
            <a:r>
              <a:rPr lang="en-US" sz="1600">
                <a:gradFill>
                  <a:gsLst>
                    <a:gs pos="40075">
                      <a:schemeClr val="accent2">
                        <a:lumMod val="50000"/>
                      </a:schemeClr>
                    </a:gs>
                    <a:gs pos="30000">
                      <a:schemeClr val="accent2">
                        <a:lumMod val="50000"/>
                      </a:schemeClr>
                    </a:gs>
                  </a:gsLst>
                  <a:lin ang="5400000" scaled="0"/>
                </a:gradFill>
              </a:rPr>
              <a:t>A model can be registered under an Azure Machine Learning service workspace</a:t>
            </a:r>
          </a:p>
        </p:txBody>
      </p:sp>
      <p:sp>
        <p:nvSpPr>
          <p:cNvPr id="28" name="Rectangle 27">
            <a:extLst>
              <a:ext uri="{FF2B5EF4-FFF2-40B4-BE49-F238E27FC236}">
                <a16:creationId xmlns:a16="http://schemas.microsoft.com/office/drawing/2014/main" id="{7EF869DF-56A6-411B-8EB9-97C5F84DB616}"/>
              </a:ext>
            </a:extLst>
          </p:cNvPr>
          <p:cNvSpPr/>
          <p:nvPr/>
        </p:nvSpPr>
        <p:spPr>
          <a:xfrm>
            <a:off x="6416097" y="2535829"/>
            <a:ext cx="5545531" cy="2341667"/>
          </a:xfrm>
          <a:prstGeom prst="rect">
            <a:avLst/>
          </a:prstGeom>
          <a:ln>
            <a:noFill/>
          </a:ln>
        </p:spPr>
        <p:txBody>
          <a:bodyPr wrap="square">
            <a:spAutoFit/>
          </a:bodyPr>
          <a:lstStyle/>
          <a:p>
            <a:pPr>
              <a:lnSpc>
                <a:spcPct val="90000"/>
              </a:lnSpc>
              <a:spcAft>
                <a:spcPts val="488"/>
              </a:spcAft>
              <a:buSzPct val="90000"/>
              <a:defRPr/>
            </a:pPr>
            <a:r>
              <a:rPr lang="en-US" sz="1800">
                <a:solidFill>
                  <a:schemeClr val="tx2"/>
                </a:solidFill>
                <a:latin typeface="+mj-lt"/>
              </a:rPr>
              <a:t>Model Registry</a:t>
            </a:r>
          </a:p>
          <a:p>
            <a:pPr>
              <a:lnSpc>
                <a:spcPct val="90000"/>
              </a:lnSpc>
              <a:spcAft>
                <a:spcPts val="988"/>
              </a:spcAft>
              <a:buSzPct val="90000"/>
            </a:pPr>
            <a:r>
              <a:rPr lang="en-US" sz="1600">
                <a:gradFill>
                  <a:gsLst>
                    <a:gs pos="40075">
                      <a:schemeClr val="accent2">
                        <a:lumMod val="50000"/>
                      </a:schemeClr>
                    </a:gs>
                    <a:gs pos="30000">
                      <a:schemeClr val="accent2">
                        <a:lumMod val="50000"/>
                      </a:schemeClr>
                    </a:gs>
                  </a:gsLst>
                  <a:lin ang="5400000" scaled="0"/>
                </a:gradFill>
              </a:rPr>
              <a:t>Keeps track of all the models in your Azure Machine Learning service workspace.</a:t>
            </a:r>
          </a:p>
          <a:p>
            <a:pPr>
              <a:lnSpc>
                <a:spcPct val="90000"/>
              </a:lnSpc>
              <a:spcAft>
                <a:spcPts val="988"/>
              </a:spcAft>
              <a:buSzPct val="90000"/>
            </a:pPr>
            <a:r>
              <a:rPr lang="en-US" sz="1600">
                <a:gradFill>
                  <a:gsLst>
                    <a:gs pos="40075">
                      <a:schemeClr val="accent2">
                        <a:lumMod val="50000"/>
                      </a:schemeClr>
                    </a:gs>
                    <a:gs pos="30000">
                      <a:schemeClr val="accent2">
                        <a:lumMod val="50000"/>
                      </a:schemeClr>
                    </a:gs>
                  </a:gsLst>
                  <a:lin ang="5400000" scaled="0"/>
                </a:gradFill>
              </a:rPr>
              <a:t>Models are identified by name and version. </a:t>
            </a:r>
          </a:p>
          <a:p>
            <a:pPr>
              <a:lnSpc>
                <a:spcPct val="90000"/>
              </a:lnSpc>
              <a:spcAft>
                <a:spcPts val="988"/>
              </a:spcAft>
              <a:buSzPct val="90000"/>
            </a:pPr>
            <a:r>
              <a:rPr lang="en-US" sz="1600">
                <a:gradFill>
                  <a:gsLst>
                    <a:gs pos="40075">
                      <a:schemeClr val="accent2">
                        <a:lumMod val="50000"/>
                      </a:schemeClr>
                    </a:gs>
                    <a:gs pos="30000">
                      <a:schemeClr val="accent2">
                        <a:lumMod val="50000"/>
                      </a:schemeClr>
                    </a:gs>
                  </a:gsLst>
                  <a:lin ang="5400000" scaled="0"/>
                </a:gradFill>
              </a:rPr>
              <a:t>You can provide additional metadata tags when you register the model, and then use these tags when searching for models.</a:t>
            </a:r>
          </a:p>
          <a:p>
            <a:pPr>
              <a:lnSpc>
                <a:spcPct val="90000"/>
              </a:lnSpc>
              <a:spcAft>
                <a:spcPts val="988"/>
              </a:spcAft>
              <a:buSzPct val="90000"/>
            </a:pPr>
            <a:r>
              <a:rPr lang="en-US" sz="1600">
                <a:gradFill>
                  <a:gsLst>
                    <a:gs pos="40075">
                      <a:schemeClr val="accent2">
                        <a:lumMod val="50000"/>
                      </a:schemeClr>
                    </a:gs>
                    <a:gs pos="30000">
                      <a:schemeClr val="accent2">
                        <a:lumMod val="50000"/>
                      </a:schemeClr>
                    </a:gs>
                  </a:gsLst>
                  <a:lin ang="5400000" scaled="0"/>
                </a:gradFill>
              </a:rPr>
              <a:t>You cannot delete models that are being used by an image.</a:t>
            </a:r>
          </a:p>
        </p:txBody>
      </p:sp>
    </p:spTree>
    <p:extLst>
      <p:ext uri="{BB962C8B-B14F-4D97-AF65-F5344CB8AC3E}">
        <p14:creationId xmlns:p14="http://schemas.microsoft.com/office/powerpoint/2010/main" val="326992206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D9ED-BDEF-4E4D-9E52-8E5321893FD2}"/>
              </a:ext>
            </a:extLst>
          </p:cNvPr>
          <p:cNvSpPr>
            <a:spLocks noGrp="1"/>
          </p:cNvSpPr>
          <p:nvPr>
            <p:ph type="title"/>
          </p:nvPr>
        </p:nvSpPr>
        <p:spPr/>
        <p:txBody>
          <a:bodyPr/>
          <a:lstStyle/>
          <a:p>
            <a:r>
              <a:rPr lang="en-US"/>
              <a:t>Requirements of an </a:t>
            </a:r>
            <a:br>
              <a:rPr lang="en-US"/>
            </a:br>
            <a:r>
              <a:rPr lang="en-US"/>
              <a:t>advanced ML Platform</a:t>
            </a:r>
          </a:p>
        </p:txBody>
      </p:sp>
      <p:grpSp>
        <p:nvGrpSpPr>
          <p:cNvPr id="10" name="Group 9">
            <a:extLst>
              <a:ext uri="{FF2B5EF4-FFF2-40B4-BE49-F238E27FC236}">
                <a16:creationId xmlns:a16="http://schemas.microsoft.com/office/drawing/2014/main" id="{A113E136-B7F3-4C48-B6D7-B6549831764D}"/>
              </a:ext>
            </a:extLst>
          </p:cNvPr>
          <p:cNvGrpSpPr/>
          <p:nvPr/>
        </p:nvGrpSpPr>
        <p:grpSpPr>
          <a:xfrm>
            <a:off x="5035685" y="992221"/>
            <a:ext cx="2120630" cy="2140085"/>
            <a:chOff x="5107021" y="992221"/>
            <a:chExt cx="2120630" cy="2140085"/>
          </a:xfrm>
        </p:grpSpPr>
        <p:sp>
          <p:nvSpPr>
            <p:cNvPr id="3" name="Rectangle 2">
              <a:extLst>
                <a:ext uri="{FF2B5EF4-FFF2-40B4-BE49-F238E27FC236}">
                  <a16:creationId xmlns:a16="http://schemas.microsoft.com/office/drawing/2014/main" id="{176A04A6-7147-4F1B-8D72-755FCA7921EF}"/>
                </a:ext>
              </a:extLst>
            </p:cNvPr>
            <p:cNvSpPr/>
            <p:nvPr/>
          </p:nvSpPr>
          <p:spPr bwMode="auto">
            <a:xfrm>
              <a:off x="5107021" y="992221"/>
              <a:ext cx="2120630" cy="214008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intelligence">
              <a:extLst>
                <a:ext uri="{FF2B5EF4-FFF2-40B4-BE49-F238E27FC236}">
                  <a16:creationId xmlns:a16="http://schemas.microsoft.com/office/drawing/2014/main" id="{FD8A017C-B263-4ECE-9270-BBE2DA4B9D75}"/>
                </a:ext>
              </a:extLst>
            </p:cNvPr>
            <p:cNvSpPr>
              <a:spLocks noChangeAspect="1" noEditPoints="1"/>
            </p:cNvSpPr>
            <p:nvPr/>
          </p:nvSpPr>
          <p:spPr bwMode="auto">
            <a:xfrm>
              <a:off x="5335925" y="1260663"/>
              <a:ext cx="1662822" cy="1603201"/>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grpSp>
    </p:spTree>
    <p:extLst>
      <p:ext uri="{BB962C8B-B14F-4D97-AF65-F5344CB8AC3E}">
        <p14:creationId xmlns:p14="http://schemas.microsoft.com/office/powerpoint/2010/main" val="281557810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79A36-C438-4F09-857F-98941EB3A9F1}"/>
              </a:ext>
            </a:extLst>
          </p:cNvPr>
          <p:cNvSpPr>
            <a:spLocks noGrp="1"/>
          </p:cNvSpPr>
          <p:nvPr>
            <p:ph type="title"/>
          </p:nvPr>
        </p:nvSpPr>
        <p:spPr/>
        <p:txBody>
          <a:bodyPr/>
          <a:lstStyle/>
          <a:p>
            <a:r>
              <a:rPr lang="en-US"/>
              <a:t>Azure ML service Artifacts</a:t>
            </a:r>
          </a:p>
        </p:txBody>
      </p:sp>
      <p:sp>
        <p:nvSpPr>
          <p:cNvPr id="4" name="Text Placeholder 3">
            <a:extLst>
              <a:ext uri="{FF2B5EF4-FFF2-40B4-BE49-F238E27FC236}">
                <a16:creationId xmlns:a16="http://schemas.microsoft.com/office/drawing/2014/main" id="{6ED8AA0B-A0E0-4FDA-8C2A-4F8C70A23432}"/>
              </a:ext>
            </a:extLst>
          </p:cNvPr>
          <p:cNvSpPr>
            <a:spLocks noGrp="1"/>
          </p:cNvSpPr>
          <p:nvPr>
            <p:ph type="body" sz="quarter" idx="12"/>
          </p:nvPr>
        </p:nvSpPr>
        <p:spPr/>
        <p:txBody>
          <a:bodyPr/>
          <a:lstStyle/>
          <a:p>
            <a:r>
              <a:rPr lang="en-US"/>
              <a:t>Image and Registry</a:t>
            </a:r>
          </a:p>
        </p:txBody>
      </p:sp>
      <p:grpSp>
        <p:nvGrpSpPr>
          <p:cNvPr id="10" name="Group 9">
            <a:extLst>
              <a:ext uri="{FF2B5EF4-FFF2-40B4-BE49-F238E27FC236}">
                <a16:creationId xmlns:a16="http://schemas.microsoft.com/office/drawing/2014/main" id="{6EFFE9FB-55A7-4A0F-95FB-B8D66B37C155}"/>
              </a:ext>
            </a:extLst>
          </p:cNvPr>
          <p:cNvGrpSpPr/>
          <p:nvPr/>
        </p:nvGrpSpPr>
        <p:grpSpPr>
          <a:xfrm>
            <a:off x="6495842" y="1762925"/>
            <a:ext cx="1035845" cy="684795"/>
            <a:chOff x="5429065" y="4114800"/>
            <a:chExt cx="689178" cy="455613"/>
          </a:xfrm>
        </p:grpSpPr>
        <p:sp>
          <p:nvSpPr>
            <p:cNvPr id="11" name="Freeform 67">
              <a:extLst>
                <a:ext uri="{FF2B5EF4-FFF2-40B4-BE49-F238E27FC236}">
                  <a16:creationId xmlns:a16="http://schemas.microsoft.com/office/drawing/2014/main" id="{5AA1C968-5268-47EB-A964-A9C27B538AD6}"/>
                </a:ext>
              </a:extLst>
            </p:cNvPr>
            <p:cNvSpPr>
              <a:spLocks/>
            </p:cNvSpPr>
            <p:nvPr/>
          </p:nvSpPr>
          <p:spPr bwMode="auto">
            <a:xfrm>
              <a:off x="5429065" y="4114800"/>
              <a:ext cx="689178" cy="455613"/>
            </a:xfrm>
            <a:custGeom>
              <a:avLst/>
              <a:gdLst>
                <a:gd name="T0" fmla="*/ 524 w 1006"/>
                <a:gd name="T1" fmla="*/ 203 h 643"/>
                <a:gd name="T2" fmla="*/ 627 w 1006"/>
                <a:gd name="T3" fmla="*/ 203 h 643"/>
                <a:gd name="T4" fmla="*/ 627 w 1006"/>
                <a:gd name="T5" fmla="*/ 307 h 643"/>
                <a:gd name="T6" fmla="*/ 678 w 1006"/>
                <a:gd name="T7" fmla="*/ 307 h 643"/>
                <a:gd name="T8" fmla="*/ 750 w 1006"/>
                <a:gd name="T9" fmla="*/ 295 h 643"/>
                <a:gd name="T10" fmla="*/ 784 w 1006"/>
                <a:gd name="T11" fmla="*/ 280 h 643"/>
                <a:gd name="T12" fmla="*/ 760 w 1006"/>
                <a:gd name="T13" fmla="*/ 214 h 643"/>
                <a:gd name="T14" fmla="*/ 785 w 1006"/>
                <a:gd name="T15" fmla="*/ 116 h 643"/>
                <a:gd name="T16" fmla="*/ 796 w 1006"/>
                <a:gd name="T17" fmla="*/ 104 h 643"/>
                <a:gd name="T18" fmla="*/ 809 w 1006"/>
                <a:gd name="T19" fmla="*/ 114 h 643"/>
                <a:gd name="T20" fmla="*/ 873 w 1006"/>
                <a:gd name="T21" fmla="*/ 217 h 643"/>
                <a:gd name="T22" fmla="*/ 992 w 1006"/>
                <a:gd name="T23" fmla="*/ 228 h 643"/>
                <a:gd name="T24" fmla="*/ 1006 w 1006"/>
                <a:gd name="T25" fmla="*/ 236 h 643"/>
                <a:gd name="T26" fmla="*/ 999 w 1006"/>
                <a:gd name="T27" fmla="*/ 250 h 643"/>
                <a:gd name="T28" fmla="*/ 850 w 1006"/>
                <a:gd name="T29" fmla="*/ 320 h 643"/>
                <a:gd name="T30" fmla="*/ 334 w 1006"/>
                <a:gd name="T31" fmla="*/ 643 h 643"/>
                <a:gd name="T32" fmla="*/ 39 w 1006"/>
                <a:gd name="T33" fmla="*/ 492 h 643"/>
                <a:gd name="T34" fmla="*/ 38 w 1006"/>
                <a:gd name="T35" fmla="*/ 490 h 643"/>
                <a:gd name="T36" fmla="*/ 29 w 1006"/>
                <a:gd name="T37" fmla="*/ 472 h 643"/>
                <a:gd name="T38" fmla="*/ 5 w 1006"/>
                <a:gd name="T39" fmla="*/ 322 h 643"/>
                <a:gd name="T40" fmla="*/ 7 w 1006"/>
                <a:gd name="T41" fmla="*/ 307 h 643"/>
                <a:gd name="T42" fmla="*/ 94 w 1006"/>
                <a:gd name="T43" fmla="*/ 307 h 643"/>
                <a:gd name="T44" fmla="*/ 94 w 1006"/>
                <a:gd name="T45" fmla="*/ 203 h 643"/>
                <a:gd name="T46" fmla="*/ 197 w 1006"/>
                <a:gd name="T47" fmla="*/ 203 h 643"/>
                <a:gd name="T48" fmla="*/ 197 w 1006"/>
                <a:gd name="T49" fmla="*/ 102 h 643"/>
                <a:gd name="T50" fmla="*/ 401 w 1006"/>
                <a:gd name="T51" fmla="*/ 102 h 643"/>
                <a:gd name="T52" fmla="*/ 401 w 1006"/>
                <a:gd name="T53" fmla="*/ 0 h 643"/>
                <a:gd name="T54" fmla="*/ 524 w 1006"/>
                <a:gd name="T55" fmla="*/ 0 h 643"/>
                <a:gd name="T56" fmla="*/ 524 w 1006"/>
                <a:gd name="T57" fmla="*/ 203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06" h="643">
                  <a:moveTo>
                    <a:pt x="524" y="203"/>
                  </a:moveTo>
                  <a:cubicBezTo>
                    <a:pt x="627" y="203"/>
                    <a:pt x="627" y="203"/>
                    <a:pt x="627" y="203"/>
                  </a:cubicBezTo>
                  <a:cubicBezTo>
                    <a:pt x="627" y="307"/>
                    <a:pt x="627" y="307"/>
                    <a:pt x="627" y="307"/>
                  </a:cubicBezTo>
                  <a:cubicBezTo>
                    <a:pt x="678" y="307"/>
                    <a:pt x="678" y="307"/>
                    <a:pt x="678" y="307"/>
                  </a:cubicBezTo>
                  <a:cubicBezTo>
                    <a:pt x="702" y="307"/>
                    <a:pt x="727" y="303"/>
                    <a:pt x="750" y="295"/>
                  </a:cubicBezTo>
                  <a:cubicBezTo>
                    <a:pt x="761" y="291"/>
                    <a:pt x="773" y="286"/>
                    <a:pt x="784" y="280"/>
                  </a:cubicBezTo>
                  <a:cubicBezTo>
                    <a:pt x="770" y="261"/>
                    <a:pt x="762" y="237"/>
                    <a:pt x="760" y="214"/>
                  </a:cubicBezTo>
                  <a:cubicBezTo>
                    <a:pt x="757" y="182"/>
                    <a:pt x="764" y="141"/>
                    <a:pt x="785" y="116"/>
                  </a:cubicBezTo>
                  <a:cubicBezTo>
                    <a:pt x="796" y="104"/>
                    <a:pt x="796" y="104"/>
                    <a:pt x="796" y="104"/>
                  </a:cubicBezTo>
                  <a:cubicBezTo>
                    <a:pt x="809" y="114"/>
                    <a:pt x="809" y="114"/>
                    <a:pt x="809" y="114"/>
                  </a:cubicBezTo>
                  <a:cubicBezTo>
                    <a:pt x="841" y="140"/>
                    <a:pt x="868" y="176"/>
                    <a:pt x="873" y="217"/>
                  </a:cubicBezTo>
                  <a:cubicBezTo>
                    <a:pt x="912" y="205"/>
                    <a:pt x="958" y="208"/>
                    <a:pt x="992" y="228"/>
                  </a:cubicBezTo>
                  <a:cubicBezTo>
                    <a:pt x="1006" y="236"/>
                    <a:pt x="1006" y="236"/>
                    <a:pt x="1006" y="236"/>
                  </a:cubicBezTo>
                  <a:cubicBezTo>
                    <a:pt x="999" y="250"/>
                    <a:pt x="999" y="250"/>
                    <a:pt x="999" y="250"/>
                  </a:cubicBezTo>
                  <a:cubicBezTo>
                    <a:pt x="970" y="306"/>
                    <a:pt x="909" y="324"/>
                    <a:pt x="850" y="320"/>
                  </a:cubicBezTo>
                  <a:cubicBezTo>
                    <a:pt x="761" y="539"/>
                    <a:pt x="568" y="643"/>
                    <a:pt x="334" y="643"/>
                  </a:cubicBezTo>
                  <a:cubicBezTo>
                    <a:pt x="213" y="643"/>
                    <a:pt x="102" y="598"/>
                    <a:pt x="39" y="492"/>
                  </a:cubicBezTo>
                  <a:cubicBezTo>
                    <a:pt x="38" y="490"/>
                    <a:pt x="38" y="490"/>
                    <a:pt x="38" y="490"/>
                  </a:cubicBezTo>
                  <a:cubicBezTo>
                    <a:pt x="29" y="472"/>
                    <a:pt x="29" y="472"/>
                    <a:pt x="29" y="472"/>
                  </a:cubicBezTo>
                  <a:cubicBezTo>
                    <a:pt x="8" y="425"/>
                    <a:pt x="0" y="373"/>
                    <a:pt x="5" y="322"/>
                  </a:cubicBezTo>
                  <a:cubicBezTo>
                    <a:pt x="7" y="307"/>
                    <a:pt x="7" y="307"/>
                    <a:pt x="7" y="307"/>
                  </a:cubicBezTo>
                  <a:cubicBezTo>
                    <a:pt x="94" y="307"/>
                    <a:pt x="94" y="307"/>
                    <a:pt x="94" y="307"/>
                  </a:cubicBezTo>
                  <a:cubicBezTo>
                    <a:pt x="94" y="203"/>
                    <a:pt x="94" y="203"/>
                    <a:pt x="94" y="203"/>
                  </a:cubicBezTo>
                  <a:cubicBezTo>
                    <a:pt x="197" y="203"/>
                    <a:pt x="197" y="203"/>
                    <a:pt x="197" y="203"/>
                  </a:cubicBezTo>
                  <a:cubicBezTo>
                    <a:pt x="197" y="102"/>
                    <a:pt x="197" y="102"/>
                    <a:pt x="197" y="102"/>
                  </a:cubicBezTo>
                  <a:cubicBezTo>
                    <a:pt x="401" y="102"/>
                    <a:pt x="401" y="102"/>
                    <a:pt x="401" y="102"/>
                  </a:cubicBezTo>
                  <a:cubicBezTo>
                    <a:pt x="401" y="0"/>
                    <a:pt x="401" y="0"/>
                    <a:pt x="401" y="0"/>
                  </a:cubicBezTo>
                  <a:cubicBezTo>
                    <a:pt x="524" y="0"/>
                    <a:pt x="524" y="0"/>
                    <a:pt x="524" y="0"/>
                  </a:cubicBezTo>
                  <a:lnTo>
                    <a:pt x="524" y="203"/>
                  </a:lnTo>
                  <a:close/>
                </a:path>
              </a:pathLst>
            </a:custGeom>
            <a:solidFill>
              <a:schemeClr val="tx2"/>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1A1A1A"/>
                </a:solidFill>
                <a:effectLst/>
                <a:uLnTx/>
                <a:uFillTx/>
                <a:latin typeface="Segoe UI"/>
                <a:ea typeface="+mn-ea"/>
                <a:cs typeface="+mn-cs"/>
              </a:endParaRPr>
            </a:p>
          </p:txBody>
        </p:sp>
        <p:sp>
          <p:nvSpPr>
            <p:cNvPr id="12" name="Freeform 72">
              <a:extLst>
                <a:ext uri="{FF2B5EF4-FFF2-40B4-BE49-F238E27FC236}">
                  <a16:creationId xmlns:a16="http://schemas.microsoft.com/office/drawing/2014/main" id="{E24A6F69-128E-4A3B-A7BA-6C6F37DD785E}"/>
                </a:ext>
              </a:extLst>
            </p:cNvPr>
            <p:cNvSpPr>
              <a:spLocks noEditPoints="1"/>
            </p:cNvSpPr>
            <p:nvPr/>
          </p:nvSpPr>
          <p:spPr bwMode="auto">
            <a:xfrm>
              <a:off x="5505641" y="4270375"/>
              <a:ext cx="61260" cy="6191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1A1A1A"/>
                </a:solidFill>
                <a:effectLst/>
                <a:uLnTx/>
                <a:uFillTx/>
                <a:latin typeface="Segoe UI"/>
                <a:ea typeface="+mn-ea"/>
                <a:cs typeface="+mn-cs"/>
              </a:endParaRPr>
            </a:p>
          </p:txBody>
        </p:sp>
        <p:sp>
          <p:nvSpPr>
            <p:cNvPr id="13" name="Freeform 73">
              <a:extLst>
                <a:ext uri="{FF2B5EF4-FFF2-40B4-BE49-F238E27FC236}">
                  <a16:creationId xmlns:a16="http://schemas.microsoft.com/office/drawing/2014/main" id="{D9906A65-CB8D-4ADC-97C6-FA4080BE29B4}"/>
                </a:ext>
              </a:extLst>
            </p:cNvPr>
            <p:cNvSpPr>
              <a:spLocks noEditPoints="1"/>
            </p:cNvSpPr>
            <p:nvPr/>
          </p:nvSpPr>
          <p:spPr bwMode="auto">
            <a:xfrm>
              <a:off x="5576090" y="4197350"/>
              <a:ext cx="61260" cy="635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1A1A1A"/>
                </a:solidFill>
                <a:effectLst/>
                <a:uLnTx/>
                <a:uFillTx/>
                <a:latin typeface="Segoe UI"/>
                <a:ea typeface="+mn-ea"/>
                <a:cs typeface="+mn-cs"/>
              </a:endParaRPr>
            </a:p>
          </p:txBody>
        </p:sp>
        <p:sp>
          <p:nvSpPr>
            <p:cNvPr id="14" name="Freeform 74">
              <a:extLst>
                <a:ext uri="{FF2B5EF4-FFF2-40B4-BE49-F238E27FC236}">
                  <a16:creationId xmlns:a16="http://schemas.microsoft.com/office/drawing/2014/main" id="{8B7EB62D-8C37-43CE-B37E-BE70B0D51CA2}"/>
                </a:ext>
              </a:extLst>
            </p:cNvPr>
            <p:cNvSpPr>
              <a:spLocks noEditPoints="1"/>
            </p:cNvSpPr>
            <p:nvPr/>
          </p:nvSpPr>
          <p:spPr bwMode="auto">
            <a:xfrm>
              <a:off x="5576090" y="4270375"/>
              <a:ext cx="61260" cy="6191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1A1A1A"/>
                </a:solidFill>
                <a:effectLst/>
                <a:uLnTx/>
                <a:uFillTx/>
                <a:latin typeface="Segoe UI"/>
                <a:ea typeface="+mn-ea"/>
                <a:cs typeface="+mn-cs"/>
              </a:endParaRPr>
            </a:p>
          </p:txBody>
        </p:sp>
        <p:sp>
          <p:nvSpPr>
            <p:cNvPr id="15" name="Freeform 75">
              <a:extLst>
                <a:ext uri="{FF2B5EF4-FFF2-40B4-BE49-F238E27FC236}">
                  <a16:creationId xmlns:a16="http://schemas.microsoft.com/office/drawing/2014/main" id="{3FFCF7BC-9074-4C09-BA6E-5379284F036A}"/>
                </a:ext>
              </a:extLst>
            </p:cNvPr>
            <p:cNvSpPr>
              <a:spLocks noEditPoints="1"/>
            </p:cNvSpPr>
            <p:nvPr/>
          </p:nvSpPr>
          <p:spPr bwMode="auto">
            <a:xfrm>
              <a:off x="5646539" y="4270375"/>
              <a:ext cx="61260" cy="6191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1A1A1A"/>
                </a:solidFill>
                <a:effectLst/>
                <a:uLnTx/>
                <a:uFillTx/>
                <a:latin typeface="Segoe UI"/>
                <a:ea typeface="+mn-ea"/>
                <a:cs typeface="+mn-cs"/>
              </a:endParaRPr>
            </a:p>
          </p:txBody>
        </p:sp>
        <p:sp>
          <p:nvSpPr>
            <p:cNvPr id="16" name="Freeform 76">
              <a:extLst>
                <a:ext uri="{FF2B5EF4-FFF2-40B4-BE49-F238E27FC236}">
                  <a16:creationId xmlns:a16="http://schemas.microsoft.com/office/drawing/2014/main" id="{0C765E80-4EB5-40C4-8CD0-6DD4A5720BFE}"/>
                </a:ext>
              </a:extLst>
            </p:cNvPr>
            <p:cNvSpPr>
              <a:spLocks noEditPoints="1"/>
            </p:cNvSpPr>
            <p:nvPr/>
          </p:nvSpPr>
          <p:spPr bwMode="auto">
            <a:xfrm>
              <a:off x="5646539" y="4197350"/>
              <a:ext cx="61260" cy="635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1A1A1A"/>
                </a:solidFill>
                <a:effectLst/>
                <a:uLnTx/>
                <a:uFillTx/>
                <a:latin typeface="Segoe UI"/>
                <a:ea typeface="+mn-ea"/>
                <a:cs typeface="+mn-cs"/>
              </a:endParaRPr>
            </a:p>
          </p:txBody>
        </p:sp>
        <p:sp>
          <p:nvSpPr>
            <p:cNvPr id="17" name="Freeform 77">
              <a:extLst>
                <a:ext uri="{FF2B5EF4-FFF2-40B4-BE49-F238E27FC236}">
                  <a16:creationId xmlns:a16="http://schemas.microsoft.com/office/drawing/2014/main" id="{17CFE5FB-7396-42C4-9F07-144EC7C32942}"/>
                </a:ext>
              </a:extLst>
            </p:cNvPr>
            <p:cNvSpPr>
              <a:spLocks noEditPoints="1"/>
            </p:cNvSpPr>
            <p:nvPr/>
          </p:nvSpPr>
          <p:spPr bwMode="auto">
            <a:xfrm>
              <a:off x="5716989" y="4270375"/>
              <a:ext cx="61260" cy="6191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1A1A1A"/>
                </a:solidFill>
                <a:effectLst/>
                <a:uLnTx/>
                <a:uFillTx/>
                <a:latin typeface="Segoe UI"/>
                <a:ea typeface="+mn-ea"/>
                <a:cs typeface="+mn-cs"/>
              </a:endParaRPr>
            </a:p>
          </p:txBody>
        </p:sp>
        <p:sp>
          <p:nvSpPr>
            <p:cNvPr id="18" name="Freeform 78">
              <a:extLst>
                <a:ext uri="{FF2B5EF4-FFF2-40B4-BE49-F238E27FC236}">
                  <a16:creationId xmlns:a16="http://schemas.microsoft.com/office/drawing/2014/main" id="{F92DAF7C-4D0B-4C8E-BA49-457B817065EB}"/>
                </a:ext>
              </a:extLst>
            </p:cNvPr>
            <p:cNvSpPr>
              <a:spLocks noEditPoints="1"/>
            </p:cNvSpPr>
            <p:nvPr/>
          </p:nvSpPr>
          <p:spPr bwMode="auto">
            <a:xfrm>
              <a:off x="5716989" y="4197350"/>
              <a:ext cx="61260" cy="635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1A1A1A"/>
                </a:solidFill>
                <a:effectLst/>
                <a:uLnTx/>
                <a:uFillTx/>
                <a:latin typeface="Segoe UI"/>
                <a:ea typeface="+mn-ea"/>
                <a:cs typeface="+mn-cs"/>
              </a:endParaRPr>
            </a:p>
          </p:txBody>
        </p:sp>
        <p:sp>
          <p:nvSpPr>
            <p:cNvPr id="19" name="Freeform 79">
              <a:extLst>
                <a:ext uri="{FF2B5EF4-FFF2-40B4-BE49-F238E27FC236}">
                  <a16:creationId xmlns:a16="http://schemas.microsoft.com/office/drawing/2014/main" id="{3756BB30-23DB-4C51-9AD0-18473E4FE21B}"/>
                </a:ext>
              </a:extLst>
            </p:cNvPr>
            <p:cNvSpPr>
              <a:spLocks noEditPoints="1"/>
            </p:cNvSpPr>
            <p:nvPr/>
          </p:nvSpPr>
          <p:spPr bwMode="auto">
            <a:xfrm>
              <a:off x="5716989" y="4125913"/>
              <a:ext cx="61260" cy="635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1A1A1A"/>
                </a:solidFill>
                <a:effectLst/>
                <a:uLnTx/>
                <a:uFillTx/>
                <a:latin typeface="Segoe UI"/>
                <a:ea typeface="+mn-ea"/>
                <a:cs typeface="+mn-cs"/>
              </a:endParaRPr>
            </a:p>
          </p:txBody>
        </p:sp>
        <p:sp>
          <p:nvSpPr>
            <p:cNvPr id="20" name="Freeform 80">
              <a:extLst>
                <a:ext uri="{FF2B5EF4-FFF2-40B4-BE49-F238E27FC236}">
                  <a16:creationId xmlns:a16="http://schemas.microsoft.com/office/drawing/2014/main" id="{49A934B9-96B7-42C2-94EF-B0105713DE38}"/>
                </a:ext>
              </a:extLst>
            </p:cNvPr>
            <p:cNvSpPr>
              <a:spLocks noEditPoints="1"/>
            </p:cNvSpPr>
            <p:nvPr/>
          </p:nvSpPr>
          <p:spPr bwMode="auto">
            <a:xfrm>
              <a:off x="5787438" y="4270375"/>
              <a:ext cx="61260" cy="61913"/>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1A1A1A"/>
                </a:solidFill>
                <a:effectLst/>
                <a:uLnTx/>
                <a:uFillTx/>
                <a:latin typeface="Segoe UI"/>
                <a:ea typeface="+mn-ea"/>
                <a:cs typeface="+mn-cs"/>
              </a:endParaRPr>
            </a:p>
          </p:txBody>
        </p:sp>
        <p:sp>
          <p:nvSpPr>
            <p:cNvPr id="21" name="Oval 81">
              <a:extLst>
                <a:ext uri="{FF2B5EF4-FFF2-40B4-BE49-F238E27FC236}">
                  <a16:creationId xmlns:a16="http://schemas.microsoft.com/office/drawing/2014/main" id="{BA25F294-25EF-41E9-A82A-422CB8A0CB5D}"/>
                </a:ext>
              </a:extLst>
            </p:cNvPr>
            <p:cNvSpPr>
              <a:spLocks noChangeArrowheads="1"/>
            </p:cNvSpPr>
            <p:nvPr/>
          </p:nvSpPr>
          <p:spPr bwMode="auto">
            <a:xfrm>
              <a:off x="5615909" y="4433888"/>
              <a:ext cx="33693" cy="3333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1A1A1A"/>
                </a:solidFill>
                <a:effectLst/>
                <a:uLnTx/>
                <a:uFillTx/>
                <a:latin typeface="Segoe UI"/>
                <a:ea typeface="+mn-ea"/>
                <a:cs typeface="+mn-cs"/>
              </a:endParaRPr>
            </a:p>
          </p:txBody>
        </p:sp>
        <p:sp>
          <p:nvSpPr>
            <p:cNvPr id="22" name="Freeform 82">
              <a:extLst>
                <a:ext uri="{FF2B5EF4-FFF2-40B4-BE49-F238E27FC236}">
                  <a16:creationId xmlns:a16="http://schemas.microsoft.com/office/drawing/2014/main" id="{36DC5AC4-6E5A-428B-BA0B-E0EBD0957E15}"/>
                </a:ext>
              </a:extLst>
            </p:cNvPr>
            <p:cNvSpPr>
              <a:spLocks/>
            </p:cNvSpPr>
            <p:nvPr/>
          </p:nvSpPr>
          <p:spPr bwMode="auto">
            <a:xfrm>
              <a:off x="5622035" y="4438650"/>
              <a:ext cx="24504" cy="23813"/>
            </a:xfrm>
            <a:custGeom>
              <a:avLst/>
              <a:gdLst>
                <a:gd name="T0" fmla="*/ 18 w 35"/>
                <a:gd name="T1" fmla="*/ 0 h 34"/>
                <a:gd name="T2" fmla="*/ 24 w 35"/>
                <a:gd name="T3" fmla="*/ 1 h 34"/>
                <a:gd name="T4" fmla="*/ 21 w 35"/>
                <a:gd name="T5" fmla="*/ 7 h 34"/>
                <a:gd name="T6" fmla="*/ 28 w 35"/>
                <a:gd name="T7" fmla="*/ 14 h 34"/>
                <a:gd name="T8" fmla="*/ 34 w 35"/>
                <a:gd name="T9" fmla="*/ 10 h 34"/>
                <a:gd name="T10" fmla="*/ 35 w 35"/>
                <a:gd name="T11" fmla="*/ 17 h 34"/>
                <a:gd name="T12" fmla="*/ 18 w 35"/>
                <a:gd name="T13" fmla="*/ 34 h 34"/>
                <a:gd name="T14" fmla="*/ 0 w 35"/>
                <a:gd name="T15" fmla="*/ 17 h 34"/>
                <a:gd name="T16" fmla="*/ 18 w 3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4">
                  <a:moveTo>
                    <a:pt x="18" y="0"/>
                  </a:moveTo>
                  <a:cubicBezTo>
                    <a:pt x="20" y="0"/>
                    <a:pt x="22" y="0"/>
                    <a:pt x="24" y="1"/>
                  </a:cubicBezTo>
                  <a:cubicBezTo>
                    <a:pt x="22" y="2"/>
                    <a:pt x="21" y="4"/>
                    <a:pt x="21" y="7"/>
                  </a:cubicBezTo>
                  <a:cubicBezTo>
                    <a:pt x="21" y="11"/>
                    <a:pt x="24" y="14"/>
                    <a:pt x="28" y="14"/>
                  </a:cubicBezTo>
                  <a:cubicBezTo>
                    <a:pt x="30" y="14"/>
                    <a:pt x="33" y="13"/>
                    <a:pt x="34" y="10"/>
                  </a:cubicBezTo>
                  <a:cubicBezTo>
                    <a:pt x="35" y="12"/>
                    <a:pt x="35" y="15"/>
                    <a:pt x="35" y="17"/>
                  </a:cubicBezTo>
                  <a:cubicBezTo>
                    <a:pt x="35" y="27"/>
                    <a:pt x="28" y="34"/>
                    <a:pt x="18" y="34"/>
                  </a:cubicBezTo>
                  <a:cubicBezTo>
                    <a:pt x="8" y="34"/>
                    <a:pt x="0" y="27"/>
                    <a:pt x="0" y="17"/>
                  </a:cubicBezTo>
                  <a:cubicBezTo>
                    <a:pt x="0" y="7"/>
                    <a:pt x="8" y="0"/>
                    <a:pt x="18" y="0"/>
                  </a:cubicBezTo>
                </a:path>
              </a:pathLst>
            </a:custGeom>
            <a:solidFill>
              <a:schemeClr val="tx2"/>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1A1A1A"/>
                </a:solidFill>
                <a:effectLst/>
                <a:uLnTx/>
                <a:uFillTx/>
                <a:latin typeface="Segoe UI"/>
                <a:ea typeface="+mn-ea"/>
                <a:cs typeface="+mn-cs"/>
              </a:endParaRPr>
            </a:p>
          </p:txBody>
        </p:sp>
        <p:sp>
          <p:nvSpPr>
            <p:cNvPr id="23" name="Freeform 84">
              <a:extLst>
                <a:ext uri="{FF2B5EF4-FFF2-40B4-BE49-F238E27FC236}">
                  <a16:creationId xmlns:a16="http://schemas.microsoft.com/office/drawing/2014/main" id="{F57B51D7-77EF-4C85-B079-67B7AE2ED025}"/>
                </a:ext>
              </a:extLst>
            </p:cNvPr>
            <p:cNvSpPr>
              <a:spLocks/>
            </p:cNvSpPr>
            <p:nvPr/>
          </p:nvSpPr>
          <p:spPr bwMode="auto">
            <a:xfrm>
              <a:off x="5487263" y="4479925"/>
              <a:ext cx="189907" cy="77788"/>
            </a:xfrm>
            <a:custGeom>
              <a:avLst/>
              <a:gdLst>
                <a:gd name="T0" fmla="*/ 279 w 279"/>
                <a:gd name="T1" fmla="*/ 110 h 110"/>
                <a:gd name="T2" fmla="*/ 167 w 279"/>
                <a:gd name="T3" fmla="*/ 0 h 110"/>
                <a:gd name="T4" fmla="*/ 85 w 279"/>
                <a:gd name="T5" fmla="*/ 12 h 110"/>
                <a:gd name="T6" fmla="*/ 48 w 279"/>
                <a:gd name="T7" fmla="*/ 13 h 110"/>
                <a:gd name="T8" fmla="*/ 0 w 279"/>
                <a:gd name="T9" fmla="*/ 12 h 110"/>
                <a:gd name="T10" fmla="*/ 251 w 279"/>
                <a:gd name="T11" fmla="*/ 110 h 110"/>
                <a:gd name="T12" fmla="*/ 279 w 279"/>
                <a:gd name="T13" fmla="*/ 110 h 110"/>
              </a:gdLst>
              <a:ahLst/>
              <a:cxnLst>
                <a:cxn ang="0">
                  <a:pos x="T0" y="T1"/>
                </a:cxn>
                <a:cxn ang="0">
                  <a:pos x="T2" y="T3"/>
                </a:cxn>
                <a:cxn ang="0">
                  <a:pos x="T4" y="T5"/>
                </a:cxn>
                <a:cxn ang="0">
                  <a:pos x="T6" y="T7"/>
                </a:cxn>
                <a:cxn ang="0">
                  <a:pos x="T8" y="T9"/>
                </a:cxn>
                <a:cxn ang="0">
                  <a:pos x="T10" y="T11"/>
                </a:cxn>
                <a:cxn ang="0">
                  <a:pos x="T12" y="T13"/>
                </a:cxn>
              </a:cxnLst>
              <a:rect l="0" t="0" r="r" b="b"/>
              <a:pathLst>
                <a:path w="279" h="110">
                  <a:moveTo>
                    <a:pt x="279" y="110"/>
                  </a:moveTo>
                  <a:cubicBezTo>
                    <a:pt x="218" y="81"/>
                    <a:pt x="185" y="42"/>
                    <a:pt x="167" y="0"/>
                  </a:cubicBezTo>
                  <a:cubicBezTo>
                    <a:pt x="144" y="6"/>
                    <a:pt x="117" y="10"/>
                    <a:pt x="85" y="12"/>
                  </a:cubicBezTo>
                  <a:cubicBezTo>
                    <a:pt x="74" y="13"/>
                    <a:pt x="61" y="13"/>
                    <a:pt x="48" y="13"/>
                  </a:cubicBezTo>
                  <a:cubicBezTo>
                    <a:pt x="33" y="13"/>
                    <a:pt x="17" y="13"/>
                    <a:pt x="0" y="12"/>
                  </a:cubicBezTo>
                  <a:cubicBezTo>
                    <a:pt x="56" y="67"/>
                    <a:pt x="124" y="109"/>
                    <a:pt x="251" y="110"/>
                  </a:cubicBezTo>
                  <a:cubicBezTo>
                    <a:pt x="260" y="110"/>
                    <a:pt x="270" y="110"/>
                    <a:pt x="279" y="1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30" name="Group 29">
            <a:extLst>
              <a:ext uri="{FF2B5EF4-FFF2-40B4-BE49-F238E27FC236}">
                <a16:creationId xmlns:a16="http://schemas.microsoft.com/office/drawing/2014/main" id="{EAB251D0-05A9-42C4-9B2E-4E1F3B93A019}"/>
              </a:ext>
            </a:extLst>
          </p:cNvPr>
          <p:cNvGrpSpPr/>
          <p:nvPr/>
        </p:nvGrpSpPr>
        <p:grpSpPr>
          <a:xfrm rot="1800000">
            <a:off x="540505" y="1783688"/>
            <a:ext cx="512177" cy="593570"/>
            <a:chOff x="6281977" y="1925712"/>
            <a:chExt cx="609366" cy="706203"/>
          </a:xfrm>
        </p:grpSpPr>
        <p:sp>
          <p:nvSpPr>
            <p:cNvPr id="31" name="Hexagon 30">
              <a:extLst>
                <a:ext uri="{FF2B5EF4-FFF2-40B4-BE49-F238E27FC236}">
                  <a16:creationId xmlns:a16="http://schemas.microsoft.com/office/drawing/2014/main" id="{2643FD09-E046-44DB-97B3-E583D65F9F84}"/>
                </a:ext>
              </a:extLst>
            </p:cNvPr>
            <p:cNvSpPr/>
            <p:nvPr/>
          </p:nvSpPr>
          <p:spPr bwMode="auto">
            <a:xfrm rot="16200000">
              <a:off x="6261742" y="2000529"/>
              <a:ext cx="651443" cy="557784"/>
            </a:xfrm>
            <a:prstGeom prst="hexagon">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32" name="Straight Connector 31">
              <a:extLst>
                <a:ext uri="{FF2B5EF4-FFF2-40B4-BE49-F238E27FC236}">
                  <a16:creationId xmlns:a16="http://schemas.microsoft.com/office/drawing/2014/main" id="{AE0ECCE4-4015-4E67-AD28-1946EF92035C}"/>
                </a:ext>
              </a:extLst>
            </p:cNvPr>
            <p:cNvCxnSpPr>
              <a:stCxn id="31" idx="3"/>
              <a:endCxn id="31" idx="0"/>
            </p:cNvCxnSpPr>
            <p:nvPr/>
          </p:nvCxnSpPr>
          <p:spPr>
            <a:xfrm flipV="1">
              <a:off x="6587464" y="1953700"/>
              <a:ext cx="0" cy="651443"/>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A1A5EB26-6712-4E3B-B71B-DC455216D356}"/>
                </a:ext>
              </a:extLst>
            </p:cNvPr>
            <p:cNvGrpSpPr/>
            <p:nvPr/>
          </p:nvGrpSpPr>
          <p:grpSpPr>
            <a:xfrm>
              <a:off x="6584950" y="2093649"/>
              <a:ext cx="281406" cy="372551"/>
              <a:chOff x="6584950" y="2093146"/>
              <a:chExt cx="281406" cy="372551"/>
            </a:xfrm>
          </p:grpSpPr>
          <p:cxnSp>
            <p:nvCxnSpPr>
              <p:cNvPr id="46" name="Straight Connector 45">
                <a:extLst>
                  <a:ext uri="{FF2B5EF4-FFF2-40B4-BE49-F238E27FC236}">
                    <a16:creationId xmlns:a16="http://schemas.microsoft.com/office/drawing/2014/main" id="{F4A4CDC9-6F12-4A7E-8DC9-A470C8055DE7}"/>
                  </a:ext>
                </a:extLst>
              </p:cNvPr>
              <p:cNvCxnSpPr>
                <a:cxnSpLocks/>
                <a:stCxn id="31" idx="2"/>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020BBC1-BE37-4891-9A57-C1CDFAC9DB0B}"/>
                  </a:ext>
                </a:extLst>
              </p:cNvPr>
              <p:cNvCxnSpPr>
                <a:stCxn id="31" idx="1"/>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9D0C869-C08A-4189-B212-BDDCCE1E69A6}"/>
                  </a:ext>
                </a:extLst>
              </p:cNvPr>
              <p:cNvCxnSpPr>
                <a:cxnSpLocks/>
                <a:stCxn id="31" idx="1"/>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DA420134-9124-420C-A2BE-FA84F78C2AF6}"/>
                </a:ext>
              </a:extLst>
            </p:cNvPr>
            <p:cNvGrpSpPr/>
            <p:nvPr/>
          </p:nvGrpSpPr>
          <p:grpSpPr>
            <a:xfrm flipH="1">
              <a:off x="6304801" y="2093649"/>
              <a:ext cx="281406" cy="372551"/>
              <a:chOff x="6584950" y="2093146"/>
              <a:chExt cx="281406" cy="372551"/>
            </a:xfrm>
          </p:grpSpPr>
          <p:cxnSp>
            <p:nvCxnSpPr>
              <p:cNvPr id="43" name="Straight Connector 42">
                <a:extLst>
                  <a:ext uri="{FF2B5EF4-FFF2-40B4-BE49-F238E27FC236}">
                    <a16:creationId xmlns:a16="http://schemas.microsoft.com/office/drawing/2014/main" id="{CBFB8032-DB01-4639-B95A-7CF7E186A312}"/>
                  </a:ext>
                </a:extLst>
              </p:cNvPr>
              <p:cNvCxnSpPr>
                <a:cxnSpLocks/>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C5BED47-F44B-4C0D-964F-DC56D62403A7}"/>
                  </a:ext>
                </a:extLst>
              </p:cNvPr>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C93FFA3-F708-4DF7-8D10-5767DF45B8EF}"/>
                  </a:ext>
                </a:extLst>
              </p:cNvPr>
              <p:cNvCxnSpPr>
                <a:cxnSpLocks/>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5" name="Oval 34">
              <a:extLst>
                <a:ext uri="{FF2B5EF4-FFF2-40B4-BE49-F238E27FC236}">
                  <a16:creationId xmlns:a16="http://schemas.microsoft.com/office/drawing/2014/main" id="{D6052EAA-5DF0-45C8-B6F7-B72B46FAF845}"/>
                </a:ext>
              </a:extLst>
            </p:cNvPr>
            <p:cNvSpPr/>
            <p:nvPr/>
          </p:nvSpPr>
          <p:spPr bwMode="auto">
            <a:xfrm>
              <a:off x="6281977"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Oval 35">
              <a:extLst>
                <a:ext uri="{FF2B5EF4-FFF2-40B4-BE49-F238E27FC236}">
                  <a16:creationId xmlns:a16="http://schemas.microsoft.com/office/drawing/2014/main" id="{CA4409F5-A2E5-48EF-8AAA-A6B169E77B98}"/>
                </a:ext>
              </a:extLst>
            </p:cNvPr>
            <p:cNvSpPr/>
            <p:nvPr/>
          </p:nvSpPr>
          <p:spPr bwMode="auto">
            <a:xfrm>
              <a:off x="6558202" y="217336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Oval 36">
              <a:extLst>
                <a:ext uri="{FF2B5EF4-FFF2-40B4-BE49-F238E27FC236}">
                  <a16:creationId xmlns:a16="http://schemas.microsoft.com/office/drawing/2014/main" id="{4885F705-DB62-4181-AC82-3DC3C47A8689}"/>
                </a:ext>
              </a:extLst>
            </p:cNvPr>
            <p:cNvSpPr/>
            <p:nvPr/>
          </p:nvSpPr>
          <p:spPr bwMode="auto">
            <a:xfrm>
              <a:off x="6831252"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Oval 37">
              <a:extLst>
                <a:ext uri="{FF2B5EF4-FFF2-40B4-BE49-F238E27FC236}">
                  <a16:creationId xmlns:a16="http://schemas.microsoft.com/office/drawing/2014/main" id="{43F560DC-D7CB-4DE9-BE28-F04743B712BD}"/>
                </a:ext>
              </a:extLst>
            </p:cNvPr>
            <p:cNvSpPr/>
            <p:nvPr/>
          </p:nvSpPr>
          <p:spPr bwMode="auto">
            <a:xfrm>
              <a:off x="6558202" y="23876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 name="Oval 38">
              <a:extLst>
                <a:ext uri="{FF2B5EF4-FFF2-40B4-BE49-F238E27FC236}">
                  <a16:creationId xmlns:a16="http://schemas.microsoft.com/office/drawing/2014/main" id="{17446BD3-5633-4344-80F8-7F89B9E96CE8}"/>
                </a:ext>
              </a:extLst>
            </p:cNvPr>
            <p:cNvSpPr/>
            <p:nvPr/>
          </p:nvSpPr>
          <p:spPr bwMode="auto">
            <a:xfrm>
              <a:off x="6834427"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Oval 39">
              <a:extLst>
                <a:ext uri="{FF2B5EF4-FFF2-40B4-BE49-F238E27FC236}">
                  <a16:creationId xmlns:a16="http://schemas.microsoft.com/office/drawing/2014/main" id="{50223E15-3690-451A-B6B5-76DC4A093C64}"/>
                </a:ext>
              </a:extLst>
            </p:cNvPr>
            <p:cNvSpPr/>
            <p:nvPr/>
          </p:nvSpPr>
          <p:spPr bwMode="auto">
            <a:xfrm>
              <a:off x="6558202" y="2574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Oval 40">
              <a:extLst>
                <a:ext uri="{FF2B5EF4-FFF2-40B4-BE49-F238E27FC236}">
                  <a16:creationId xmlns:a16="http://schemas.microsoft.com/office/drawing/2014/main" id="{2A14701B-9FAF-431D-B2D2-DACD4BB95609}"/>
                </a:ext>
              </a:extLst>
            </p:cNvPr>
            <p:cNvSpPr/>
            <p:nvPr/>
          </p:nvSpPr>
          <p:spPr bwMode="auto">
            <a:xfrm>
              <a:off x="6291502"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 name="Oval 41">
              <a:extLst>
                <a:ext uri="{FF2B5EF4-FFF2-40B4-BE49-F238E27FC236}">
                  <a16:creationId xmlns:a16="http://schemas.microsoft.com/office/drawing/2014/main" id="{6E6382EE-D5D8-4AB1-BFAC-04962AEF2594}"/>
                </a:ext>
              </a:extLst>
            </p:cNvPr>
            <p:cNvSpPr/>
            <p:nvPr/>
          </p:nvSpPr>
          <p:spPr bwMode="auto">
            <a:xfrm>
              <a:off x="6558202" y="192571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49" name="Rectangle 48">
            <a:extLst>
              <a:ext uri="{FF2B5EF4-FFF2-40B4-BE49-F238E27FC236}">
                <a16:creationId xmlns:a16="http://schemas.microsoft.com/office/drawing/2014/main" id="{609F881C-514B-4026-985C-ED2E19B3589D}"/>
              </a:ext>
            </a:extLst>
          </p:cNvPr>
          <p:cNvSpPr/>
          <p:nvPr/>
        </p:nvSpPr>
        <p:spPr>
          <a:xfrm>
            <a:off x="426422" y="2535829"/>
            <a:ext cx="5442749" cy="3761543"/>
          </a:xfrm>
          <a:prstGeom prst="rect">
            <a:avLst/>
          </a:prstGeom>
          <a:ln>
            <a:noFill/>
          </a:ln>
        </p:spPr>
        <p:txBody>
          <a:bodyPr wrap="square">
            <a:spAutoFit/>
          </a:bodyPr>
          <a:lstStyle/>
          <a:p>
            <a:pPr>
              <a:lnSpc>
                <a:spcPct val="90000"/>
              </a:lnSpc>
              <a:spcAft>
                <a:spcPts val="488"/>
              </a:spcAft>
              <a:buSzPct val="90000"/>
              <a:defRPr/>
            </a:pPr>
            <a:r>
              <a:rPr lang="en-US" sz="1800">
                <a:solidFill>
                  <a:schemeClr val="tx2"/>
                </a:solidFill>
                <a:latin typeface="+mj-lt"/>
              </a:rPr>
              <a:t>Image contains</a:t>
            </a:r>
          </a:p>
          <a:p>
            <a:pPr marL="233363" indent="-233363">
              <a:lnSpc>
                <a:spcPct val="90000"/>
              </a:lnSpc>
              <a:spcAft>
                <a:spcPts val="988"/>
              </a:spcAft>
              <a:buSzPct val="90000"/>
              <a:buFont typeface="+mj-lt"/>
              <a:buAutoNum type="arabicPeriod"/>
            </a:pPr>
            <a:r>
              <a:rPr lang="en-US" sz="1600">
                <a:gradFill>
                  <a:gsLst>
                    <a:gs pos="40075">
                      <a:schemeClr val="accent2">
                        <a:lumMod val="50000"/>
                      </a:schemeClr>
                    </a:gs>
                    <a:gs pos="30000">
                      <a:schemeClr val="accent2">
                        <a:lumMod val="50000"/>
                      </a:schemeClr>
                    </a:gs>
                  </a:gsLst>
                  <a:lin ang="5400000" scaled="0"/>
                </a:gradFill>
              </a:rPr>
              <a:t>A model.</a:t>
            </a:r>
          </a:p>
          <a:p>
            <a:pPr marL="233363" indent="-233363">
              <a:lnSpc>
                <a:spcPct val="90000"/>
              </a:lnSpc>
              <a:spcAft>
                <a:spcPts val="988"/>
              </a:spcAft>
              <a:buSzPct val="90000"/>
              <a:buFont typeface="+mj-lt"/>
              <a:buAutoNum type="arabicPeriod"/>
            </a:pPr>
            <a:r>
              <a:rPr lang="en-US" sz="1600">
                <a:gradFill>
                  <a:gsLst>
                    <a:gs pos="40075">
                      <a:schemeClr val="accent2">
                        <a:lumMod val="50000"/>
                      </a:schemeClr>
                    </a:gs>
                    <a:gs pos="30000">
                      <a:schemeClr val="accent2">
                        <a:lumMod val="50000"/>
                      </a:schemeClr>
                    </a:gs>
                  </a:gsLst>
                  <a:lin ang="5400000" scaled="0"/>
                </a:gradFill>
              </a:rPr>
              <a:t>A scoring script used to pass input to the model and return the output of the model.</a:t>
            </a:r>
          </a:p>
          <a:p>
            <a:pPr marL="233363" indent="-233363">
              <a:lnSpc>
                <a:spcPct val="90000"/>
              </a:lnSpc>
              <a:spcAft>
                <a:spcPts val="988"/>
              </a:spcAft>
              <a:buSzPct val="90000"/>
              <a:buFont typeface="+mj-lt"/>
              <a:buAutoNum type="arabicPeriod"/>
            </a:pPr>
            <a:r>
              <a:rPr lang="en-US" sz="1600">
                <a:gradFill>
                  <a:gsLst>
                    <a:gs pos="40075">
                      <a:schemeClr val="accent2">
                        <a:lumMod val="50000"/>
                      </a:schemeClr>
                    </a:gs>
                    <a:gs pos="30000">
                      <a:schemeClr val="accent2">
                        <a:lumMod val="50000"/>
                      </a:schemeClr>
                    </a:gs>
                  </a:gsLst>
                  <a:lin ang="5400000" scaled="0"/>
                </a:gradFill>
              </a:rPr>
              <a:t>Dependencies needed by the model or scoring script/application. </a:t>
            </a:r>
          </a:p>
          <a:p>
            <a:pPr>
              <a:lnSpc>
                <a:spcPct val="90000"/>
              </a:lnSpc>
              <a:spcAft>
                <a:spcPts val="488"/>
              </a:spcAft>
              <a:buSzPct val="90000"/>
              <a:defRPr/>
            </a:pPr>
            <a:endParaRPr lang="en-US" sz="1800">
              <a:solidFill>
                <a:schemeClr val="tx2"/>
              </a:solidFill>
            </a:endParaRPr>
          </a:p>
          <a:p>
            <a:pPr>
              <a:lnSpc>
                <a:spcPct val="90000"/>
              </a:lnSpc>
              <a:spcAft>
                <a:spcPts val="488"/>
              </a:spcAft>
              <a:buSzPct val="90000"/>
              <a:defRPr/>
            </a:pPr>
            <a:r>
              <a:rPr lang="en-US" sz="1800">
                <a:solidFill>
                  <a:schemeClr val="tx2"/>
                </a:solidFill>
              </a:rPr>
              <a:t>Two types of images</a:t>
            </a:r>
          </a:p>
          <a:p>
            <a:pPr marL="233363" indent="-233363">
              <a:lnSpc>
                <a:spcPct val="90000"/>
              </a:lnSpc>
              <a:spcAft>
                <a:spcPts val="988"/>
              </a:spcAft>
              <a:buSzPct val="90000"/>
              <a:buFont typeface="+mj-lt"/>
              <a:buAutoNum type="arabicPeriod"/>
            </a:pPr>
            <a:r>
              <a:rPr lang="en-US" sz="1600" b="1">
                <a:gradFill>
                  <a:gsLst>
                    <a:gs pos="40075">
                      <a:schemeClr val="accent2">
                        <a:lumMod val="50000"/>
                      </a:schemeClr>
                    </a:gs>
                    <a:gs pos="30000">
                      <a:schemeClr val="accent2">
                        <a:lumMod val="50000"/>
                      </a:schemeClr>
                    </a:gs>
                  </a:gsLst>
                  <a:lin ang="5400000" scaled="0"/>
                </a:gradFill>
              </a:rPr>
              <a:t>FPGA image</a:t>
            </a:r>
            <a:r>
              <a:rPr lang="en-US" sz="1600">
                <a:gradFill>
                  <a:gsLst>
                    <a:gs pos="40075">
                      <a:schemeClr val="accent2">
                        <a:lumMod val="50000"/>
                      </a:schemeClr>
                    </a:gs>
                    <a:gs pos="30000">
                      <a:schemeClr val="accent2">
                        <a:lumMod val="50000"/>
                      </a:schemeClr>
                    </a:gs>
                  </a:gsLst>
                  <a:lin ang="5400000" scaled="0"/>
                </a:gradFill>
              </a:rPr>
              <a:t>: Used when deploying to a field-programmable gate array in the Azure cloud.</a:t>
            </a:r>
          </a:p>
          <a:p>
            <a:pPr marL="233363" indent="-233363">
              <a:lnSpc>
                <a:spcPct val="90000"/>
              </a:lnSpc>
              <a:spcAft>
                <a:spcPts val="988"/>
              </a:spcAft>
              <a:buSzPct val="90000"/>
              <a:buFont typeface="+mj-lt"/>
              <a:buAutoNum type="arabicPeriod"/>
            </a:pPr>
            <a:r>
              <a:rPr lang="en-US" sz="1600" b="1">
                <a:gradFill>
                  <a:gsLst>
                    <a:gs pos="40075">
                      <a:schemeClr val="accent2">
                        <a:lumMod val="50000"/>
                      </a:schemeClr>
                    </a:gs>
                    <a:gs pos="30000">
                      <a:schemeClr val="accent2">
                        <a:lumMod val="50000"/>
                      </a:schemeClr>
                    </a:gs>
                  </a:gsLst>
                  <a:lin ang="5400000" scaled="0"/>
                </a:gradFill>
              </a:rPr>
              <a:t>Docker image</a:t>
            </a:r>
            <a:r>
              <a:rPr lang="en-US" sz="1600">
                <a:gradFill>
                  <a:gsLst>
                    <a:gs pos="40075">
                      <a:schemeClr val="accent2">
                        <a:lumMod val="50000"/>
                      </a:schemeClr>
                    </a:gs>
                    <a:gs pos="30000">
                      <a:schemeClr val="accent2">
                        <a:lumMod val="50000"/>
                      </a:schemeClr>
                    </a:gs>
                  </a:gsLst>
                  <a:lin ang="5400000" scaled="0"/>
                </a:gradFill>
              </a:rPr>
              <a:t>: Used when deploying to compute targets such as Azure Container Instances and Azure Kubernetes Service.</a:t>
            </a:r>
          </a:p>
        </p:txBody>
      </p:sp>
      <p:sp>
        <p:nvSpPr>
          <p:cNvPr id="50" name="Rectangle 49">
            <a:extLst>
              <a:ext uri="{FF2B5EF4-FFF2-40B4-BE49-F238E27FC236}">
                <a16:creationId xmlns:a16="http://schemas.microsoft.com/office/drawing/2014/main" id="{82BDC1DE-5F46-4DD2-862B-E03298A40DBD}"/>
              </a:ext>
            </a:extLst>
          </p:cNvPr>
          <p:cNvSpPr/>
          <p:nvPr/>
        </p:nvSpPr>
        <p:spPr>
          <a:xfrm>
            <a:off x="6416097" y="2535829"/>
            <a:ext cx="5545531" cy="1420389"/>
          </a:xfrm>
          <a:prstGeom prst="rect">
            <a:avLst/>
          </a:prstGeom>
          <a:ln>
            <a:noFill/>
          </a:ln>
        </p:spPr>
        <p:txBody>
          <a:bodyPr wrap="square">
            <a:spAutoFit/>
          </a:bodyPr>
          <a:lstStyle/>
          <a:p>
            <a:pPr>
              <a:lnSpc>
                <a:spcPct val="90000"/>
              </a:lnSpc>
              <a:spcAft>
                <a:spcPts val="488"/>
              </a:spcAft>
              <a:buSzPct val="90000"/>
              <a:defRPr/>
            </a:pPr>
            <a:r>
              <a:rPr lang="en-US" sz="1800">
                <a:solidFill>
                  <a:schemeClr val="tx2"/>
                </a:solidFill>
                <a:latin typeface="+mj-lt"/>
              </a:rPr>
              <a:t>Image Registry</a:t>
            </a:r>
          </a:p>
          <a:p>
            <a:pPr>
              <a:lnSpc>
                <a:spcPct val="90000"/>
              </a:lnSpc>
              <a:spcAft>
                <a:spcPts val="988"/>
              </a:spcAft>
              <a:buSzPct val="90000"/>
            </a:pPr>
            <a:r>
              <a:rPr lang="en-US" sz="1600">
                <a:gradFill>
                  <a:gsLst>
                    <a:gs pos="40075">
                      <a:schemeClr val="accent2">
                        <a:lumMod val="50000"/>
                      </a:schemeClr>
                    </a:gs>
                    <a:gs pos="30000">
                      <a:schemeClr val="accent2">
                        <a:lumMod val="50000"/>
                      </a:schemeClr>
                    </a:gs>
                  </a:gsLst>
                  <a:lin ang="5400000" scaled="0"/>
                </a:gradFill>
              </a:rPr>
              <a:t>Keeps track of images created from models.</a:t>
            </a:r>
          </a:p>
          <a:p>
            <a:pPr>
              <a:lnSpc>
                <a:spcPct val="90000"/>
              </a:lnSpc>
              <a:spcAft>
                <a:spcPts val="988"/>
              </a:spcAft>
              <a:buSzPct val="90000"/>
            </a:pPr>
            <a:r>
              <a:rPr lang="en-US" sz="1600">
                <a:gradFill>
                  <a:gsLst>
                    <a:gs pos="40075">
                      <a:schemeClr val="accent2">
                        <a:lumMod val="50000"/>
                      </a:schemeClr>
                    </a:gs>
                    <a:gs pos="30000">
                      <a:schemeClr val="accent2">
                        <a:lumMod val="50000"/>
                      </a:schemeClr>
                    </a:gs>
                  </a:gsLst>
                  <a:lin ang="5400000" scaled="0"/>
                </a:gradFill>
              </a:rPr>
              <a:t>Metadata tags can be attached to images. Metadata tags are stored by the image registry and can be used in image searches</a:t>
            </a:r>
          </a:p>
        </p:txBody>
      </p:sp>
    </p:spTree>
    <p:extLst>
      <p:ext uri="{BB962C8B-B14F-4D97-AF65-F5344CB8AC3E}">
        <p14:creationId xmlns:p14="http://schemas.microsoft.com/office/powerpoint/2010/main" val="342867271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DD1F22-5953-46D8-8D95-BE68DAA80DC4}"/>
              </a:ext>
            </a:extLst>
          </p:cNvPr>
          <p:cNvSpPr>
            <a:spLocks noGrp="1"/>
          </p:cNvSpPr>
          <p:nvPr>
            <p:ph type="title"/>
          </p:nvPr>
        </p:nvSpPr>
        <p:spPr/>
        <p:txBody>
          <a:bodyPr/>
          <a:lstStyle/>
          <a:p>
            <a:r>
              <a:rPr lang="en-US"/>
              <a:t>Azure ML Concept</a:t>
            </a:r>
          </a:p>
        </p:txBody>
      </p:sp>
      <p:sp>
        <p:nvSpPr>
          <p:cNvPr id="2" name="Text Placeholder 1">
            <a:extLst>
              <a:ext uri="{FF2B5EF4-FFF2-40B4-BE49-F238E27FC236}">
                <a16:creationId xmlns:a16="http://schemas.microsoft.com/office/drawing/2014/main" id="{2635AB20-1C37-4929-A98D-6E0ECC266550}"/>
              </a:ext>
            </a:extLst>
          </p:cNvPr>
          <p:cNvSpPr>
            <a:spLocks noGrp="1"/>
          </p:cNvSpPr>
          <p:nvPr>
            <p:ph type="body" sz="quarter" idx="12"/>
          </p:nvPr>
        </p:nvSpPr>
        <p:spPr>
          <a:xfrm>
            <a:off x="426423" y="991608"/>
            <a:ext cx="11339774" cy="271592"/>
          </a:xfrm>
        </p:spPr>
        <p:txBody>
          <a:bodyPr/>
          <a:lstStyle/>
          <a:p>
            <a:r>
              <a:rPr lang="en-US"/>
              <a:t>Model Management</a:t>
            </a:r>
          </a:p>
        </p:txBody>
      </p:sp>
      <p:pic>
        <p:nvPicPr>
          <p:cNvPr id="10" name="Picture 9">
            <a:extLst>
              <a:ext uri="{FF2B5EF4-FFF2-40B4-BE49-F238E27FC236}">
                <a16:creationId xmlns:a16="http://schemas.microsoft.com/office/drawing/2014/main" id="{70F2C8BB-2303-42DD-8F3F-4C3A5C46A4AD}"/>
              </a:ext>
            </a:extLst>
          </p:cNvPr>
          <p:cNvPicPr>
            <a:picLocks noChangeAspect="1"/>
          </p:cNvPicPr>
          <p:nvPr/>
        </p:nvPicPr>
        <p:blipFill>
          <a:blip r:embed="rId2"/>
          <a:stretch>
            <a:fillRect/>
          </a:stretch>
        </p:blipFill>
        <p:spPr>
          <a:xfrm>
            <a:off x="7146759" y="2200567"/>
            <a:ext cx="4516237" cy="3125888"/>
          </a:xfrm>
          <a:prstGeom prst="rect">
            <a:avLst/>
          </a:prstGeom>
          <a:ln>
            <a:solidFill>
              <a:schemeClr val="bg2">
                <a:lumMod val="90000"/>
              </a:schemeClr>
            </a:solidFill>
          </a:ln>
        </p:spPr>
      </p:pic>
      <p:sp>
        <p:nvSpPr>
          <p:cNvPr id="7" name="Rectangle 6">
            <a:extLst>
              <a:ext uri="{FF2B5EF4-FFF2-40B4-BE49-F238E27FC236}">
                <a16:creationId xmlns:a16="http://schemas.microsoft.com/office/drawing/2014/main" id="{130B00E2-832B-4F64-8F70-9B2382124974}"/>
              </a:ext>
            </a:extLst>
          </p:cNvPr>
          <p:cNvSpPr/>
          <p:nvPr/>
        </p:nvSpPr>
        <p:spPr>
          <a:xfrm>
            <a:off x="426423" y="2200567"/>
            <a:ext cx="3911661" cy="646331"/>
          </a:xfrm>
          <a:prstGeom prst="rect">
            <a:avLst/>
          </a:prstGeom>
        </p:spPr>
        <p:txBody>
          <a:bodyPr wrap="square">
            <a:spAutoFit/>
          </a:bodyPr>
          <a:lstStyle/>
          <a:p>
            <a:pPr defTabSz="951156">
              <a:defRPr/>
            </a:pPr>
            <a:r>
              <a:rPr lang="en-US" sz="1800">
                <a:solidFill>
                  <a:schemeClr val="tx2"/>
                </a:solidFill>
                <a:latin typeface="Segoe UI Semibold" panose="020B0702040204020203" pitchFamily="34" charset="0"/>
                <a:cs typeface="Segoe UI Semibold" panose="020B0702040204020203" pitchFamily="34" charset="0"/>
              </a:rPr>
              <a:t>Model Management in Azure ML usually involves these four steps</a:t>
            </a:r>
          </a:p>
        </p:txBody>
      </p:sp>
      <p:sp>
        <p:nvSpPr>
          <p:cNvPr id="8" name="Text Placeholder 4">
            <a:extLst>
              <a:ext uri="{FF2B5EF4-FFF2-40B4-BE49-F238E27FC236}">
                <a16:creationId xmlns:a16="http://schemas.microsoft.com/office/drawing/2014/main" id="{F86AC962-A3DB-42F7-87AD-E87AC0D6E272}"/>
              </a:ext>
            </a:extLst>
          </p:cNvPr>
          <p:cNvSpPr txBox="1">
            <a:spLocks/>
          </p:cNvSpPr>
          <p:nvPr/>
        </p:nvSpPr>
        <p:spPr>
          <a:xfrm>
            <a:off x="426423" y="3143181"/>
            <a:ext cx="6208293" cy="2091855"/>
          </a:xfrm>
          <a:prstGeom prst="rect">
            <a:avLst/>
          </a:prstGeom>
        </p:spPr>
        <p:txBody>
          <a:bodyPr rIns="91440"/>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796925" indent="-796925">
              <a:spcAft>
                <a:spcPts val="988"/>
              </a:spcAft>
            </a:pPr>
            <a:r>
              <a:rPr lang="en-US" sz="1800">
                <a:solidFill>
                  <a:schemeClr val="tx2"/>
                </a:solidFill>
                <a:latin typeface="Segoe UI Semibold" panose="020B0702040204020203" pitchFamily="34" charset="0"/>
                <a:cs typeface="Segoe UI Semibold" panose="020B0702040204020203" pitchFamily="34" charset="0"/>
              </a:rPr>
              <a:t>Step 1:  </a:t>
            </a:r>
            <a:r>
              <a:rPr lang="en-US" sz="1800">
                <a:gradFill>
                  <a:gsLst>
                    <a:gs pos="40075">
                      <a:schemeClr val="accent2">
                        <a:lumMod val="50000"/>
                      </a:schemeClr>
                    </a:gs>
                    <a:gs pos="30000">
                      <a:schemeClr val="accent2">
                        <a:lumMod val="50000"/>
                      </a:schemeClr>
                    </a:gs>
                  </a:gsLst>
                  <a:lin ang="5400000" scaled="0"/>
                </a:gradFill>
              </a:rPr>
              <a:t>Register Model using the Model Registry</a:t>
            </a:r>
          </a:p>
          <a:p>
            <a:pPr marL="796925" indent="-796925">
              <a:spcAft>
                <a:spcPts val="988"/>
              </a:spcAft>
            </a:pPr>
            <a:r>
              <a:rPr lang="en-US" sz="1800">
                <a:solidFill>
                  <a:schemeClr val="tx2"/>
                </a:solidFill>
                <a:latin typeface="Segoe UI Semibold" panose="020B0702040204020203" pitchFamily="34" charset="0"/>
                <a:cs typeface="Segoe UI Semibold" panose="020B0702040204020203" pitchFamily="34" charset="0"/>
              </a:rPr>
              <a:t>Step 2: </a:t>
            </a:r>
            <a:r>
              <a:rPr lang="en-US" sz="1800">
                <a:gradFill>
                  <a:gsLst>
                    <a:gs pos="40075">
                      <a:schemeClr val="accent2">
                        <a:lumMod val="50000"/>
                      </a:schemeClr>
                    </a:gs>
                    <a:gs pos="30000">
                      <a:schemeClr val="accent2">
                        <a:lumMod val="50000"/>
                      </a:schemeClr>
                    </a:gs>
                  </a:gsLst>
                  <a:lin ang="5400000" scaled="0"/>
                </a:gradFill>
              </a:rPr>
              <a:t>Register Image using the Image Registry </a:t>
            </a:r>
            <a:br>
              <a:rPr lang="en-US" sz="1800">
                <a:gradFill>
                  <a:gsLst>
                    <a:gs pos="40075">
                      <a:schemeClr val="accent2">
                        <a:lumMod val="50000"/>
                      </a:schemeClr>
                    </a:gs>
                    <a:gs pos="30000">
                      <a:schemeClr val="accent2">
                        <a:lumMod val="50000"/>
                      </a:schemeClr>
                    </a:gs>
                  </a:gsLst>
                  <a:lin ang="5400000" scaled="0"/>
                </a:gradFill>
              </a:rPr>
            </a:br>
            <a:r>
              <a:rPr lang="en-US" sz="1800">
                <a:gradFill>
                  <a:gsLst>
                    <a:gs pos="40075">
                      <a:schemeClr val="accent2">
                        <a:lumMod val="50000"/>
                      </a:schemeClr>
                    </a:gs>
                    <a:gs pos="30000">
                      <a:schemeClr val="accent2">
                        <a:lumMod val="50000"/>
                      </a:schemeClr>
                    </a:gs>
                  </a:gsLst>
                  <a:lin ang="5400000" scaled="0"/>
                </a:gradFill>
              </a:rPr>
              <a:t>(the Azure Container Registry)</a:t>
            </a:r>
          </a:p>
          <a:p>
            <a:pPr marL="796925" indent="-796925">
              <a:spcAft>
                <a:spcPts val="988"/>
              </a:spcAft>
            </a:pPr>
            <a:r>
              <a:rPr lang="en-US" sz="1800">
                <a:solidFill>
                  <a:schemeClr val="tx2"/>
                </a:solidFill>
                <a:latin typeface="Segoe UI Semibold" panose="020B0702040204020203" pitchFamily="34" charset="0"/>
                <a:cs typeface="Segoe UI Semibold" panose="020B0702040204020203" pitchFamily="34" charset="0"/>
              </a:rPr>
              <a:t>Step 3: </a:t>
            </a:r>
            <a:r>
              <a:rPr lang="en-US" sz="1800">
                <a:gradFill>
                  <a:gsLst>
                    <a:gs pos="40075">
                      <a:schemeClr val="accent2">
                        <a:lumMod val="50000"/>
                      </a:schemeClr>
                    </a:gs>
                    <a:gs pos="30000">
                      <a:schemeClr val="accent2">
                        <a:lumMod val="50000"/>
                      </a:schemeClr>
                    </a:gs>
                  </a:gsLst>
                  <a:lin ang="5400000" scaled="0"/>
                </a:gradFill>
              </a:rPr>
              <a:t>Deploy the Image to cloud or to edge devices</a:t>
            </a:r>
          </a:p>
          <a:p>
            <a:pPr marL="796925" indent="-796925">
              <a:spcAft>
                <a:spcPts val="988"/>
              </a:spcAft>
            </a:pPr>
            <a:r>
              <a:rPr lang="en-US" sz="1800">
                <a:solidFill>
                  <a:schemeClr val="tx2"/>
                </a:solidFill>
                <a:latin typeface="Segoe UI Semibold" panose="020B0702040204020203" pitchFamily="34" charset="0"/>
                <a:cs typeface="Segoe UI Semibold" panose="020B0702040204020203" pitchFamily="34" charset="0"/>
              </a:rPr>
              <a:t>Step 4: </a:t>
            </a:r>
            <a:r>
              <a:rPr lang="en-US" sz="1800">
                <a:gradFill>
                  <a:gsLst>
                    <a:gs pos="40075">
                      <a:schemeClr val="accent2">
                        <a:lumMod val="50000"/>
                      </a:schemeClr>
                    </a:gs>
                    <a:gs pos="30000">
                      <a:schemeClr val="accent2">
                        <a:lumMod val="50000"/>
                      </a:schemeClr>
                    </a:gs>
                  </a:gsLst>
                  <a:lin ang="5400000" scaled="0"/>
                </a:gradFill>
              </a:rPr>
              <a:t>Monitor models—you can monitor input, output, and other relevant data from your model.</a:t>
            </a:r>
          </a:p>
        </p:txBody>
      </p:sp>
    </p:spTree>
    <p:extLst>
      <p:ext uri="{BB962C8B-B14F-4D97-AF65-F5344CB8AC3E}">
        <p14:creationId xmlns:p14="http://schemas.microsoft.com/office/powerpoint/2010/main" val="367985487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F2D68-0661-40BD-9E80-7F42610FC85F}"/>
              </a:ext>
            </a:extLst>
          </p:cNvPr>
          <p:cNvSpPr>
            <a:spLocks noGrp="1"/>
          </p:cNvSpPr>
          <p:nvPr>
            <p:ph type="title"/>
          </p:nvPr>
        </p:nvSpPr>
        <p:spPr/>
        <p:txBody>
          <a:bodyPr/>
          <a:lstStyle/>
          <a:p>
            <a:r>
              <a:rPr lang="en-US"/>
              <a:t>Azure ML Artifact</a:t>
            </a:r>
          </a:p>
        </p:txBody>
      </p:sp>
      <p:sp>
        <p:nvSpPr>
          <p:cNvPr id="12" name="Text Placeholder 11">
            <a:extLst>
              <a:ext uri="{FF2B5EF4-FFF2-40B4-BE49-F238E27FC236}">
                <a16:creationId xmlns:a16="http://schemas.microsoft.com/office/drawing/2014/main" id="{36DFDC27-FA90-4D97-AE7E-AECE386049E3}"/>
              </a:ext>
            </a:extLst>
          </p:cNvPr>
          <p:cNvSpPr>
            <a:spLocks noGrp="1"/>
          </p:cNvSpPr>
          <p:nvPr>
            <p:ph type="body" sz="quarter" idx="12"/>
          </p:nvPr>
        </p:nvSpPr>
        <p:spPr/>
        <p:txBody>
          <a:bodyPr/>
          <a:lstStyle/>
          <a:p>
            <a:r>
              <a:rPr lang="en-US"/>
              <a:t>Deployment</a:t>
            </a:r>
          </a:p>
        </p:txBody>
      </p:sp>
      <p:sp>
        <p:nvSpPr>
          <p:cNvPr id="3" name="Rectangle 2">
            <a:extLst>
              <a:ext uri="{FF2B5EF4-FFF2-40B4-BE49-F238E27FC236}">
                <a16:creationId xmlns:a16="http://schemas.microsoft.com/office/drawing/2014/main" id="{C94D4362-E3FA-4430-AAD0-EC30858A5D1D}"/>
              </a:ext>
            </a:extLst>
          </p:cNvPr>
          <p:cNvSpPr/>
          <p:nvPr/>
        </p:nvSpPr>
        <p:spPr>
          <a:xfrm>
            <a:off x="2722843" y="1774970"/>
            <a:ext cx="6746315" cy="369332"/>
          </a:xfrm>
          <a:prstGeom prst="rect">
            <a:avLst/>
          </a:prstGeom>
        </p:spPr>
        <p:txBody>
          <a:bodyPr wrap="square">
            <a:spAutoFit/>
          </a:bodyPr>
          <a:lstStyle/>
          <a:p>
            <a:pPr algn="ctr" defTabSz="951156">
              <a:defRPr/>
            </a:pPr>
            <a:r>
              <a:rPr lang="en-US" sz="1800">
                <a:solidFill>
                  <a:schemeClr val="tx2"/>
                </a:solidFill>
                <a:latin typeface="Segoe UI Semibold" panose="020B0702040204020203" pitchFamily="34" charset="0"/>
                <a:cs typeface="Segoe UI Semibold" panose="020B0702040204020203" pitchFamily="34" charset="0"/>
              </a:rPr>
              <a:t>Deployment is an instantiation of an image. Two options:</a:t>
            </a:r>
          </a:p>
        </p:txBody>
      </p:sp>
      <p:sp>
        <p:nvSpPr>
          <p:cNvPr id="4" name="Rectangle 3">
            <a:extLst>
              <a:ext uri="{FF2B5EF4-FFF2-40B4-BE49-F238E27FC236}">
                <a16:creationId xmlns:a16="http://schemas.microsoft.com/office/drawing/2014/main" id="{DD674C1A-0360-4016-AB57-7D8CA61E0C1F}"/>
              </a:ext>
            </a:extLst>
          </p:cNvPr>
          <p:cNvSpPr/>
          <p:nvPr/>
        </p:nvSpPr>
        <p:spPr>
          <a:xfrm>
            <a:off x="529131" y="2875300"/>
            <a:ext cx="4946444" cy="2969531"/>
          </a:xfrm>
          <a:prstGeom prst="rect">
            <a:avLst/>
          </a:prstGeom>
        </p:spPr>
        <p:txBody>
          <a:bodyPr wrap="square">
            <a:spAutoFit/>
          </a:bodyPr>
          <a:lstStyle/>
          <a:p>
            <a:pPr algn="ctr" defTabSz="951156">
              <a:lnSpc>
                <a:spcPct val="90000"/>
              </a:lnSpc>
              <a:spcBef>
                <a:spcPts val="1200"/>
              </a:spcBef>
              <a:spcAft>
                <a:spcPts val="1200"/>
              </a:spcAft>
              <a:defRPr/>
            </a:pPr>
            <a:r>
              <a:rPr lang="en-US" sz="1800">
                <a:solidFill>
                  <a:schemeClr val="tx2"/>
                </a:solidFill>
                <a:latin typeface="Segoe UI Semibold" panose="020B0702040204020203" pitchFamily="34" charset="0"/>
                <a:cs typeface="Segoe UI Semibold" panose="020B0702040204020203" pitchFamily="34" charset="0"/>
              </a:rPr>
              <a:t>Web service</a:t>
            </a:r>
          </a:p>
          <a:p>
            <a:pPr>
              <a:lnSpc>
                <a:spcPct val="90000"/>
              </a:lnSpc>
              <a:spcAft>
                <a:spcPts val="988"/>
              </a:spcAft>
            </a:pPr>
            <a:r>
              <a:rPr lang="en-US" sz="1800">
                <a:gradFill>
                  <a:gsLst>
                    <a:gs pos="2917">
                      <a:prstClr val="black"/>
                    </a:gs>
                    <a:gs pos="30000">
                      <a:prstClr val="black"/>
                    </a:gs>
                  </a:gsLst>
                  <a:lin ang="5400000" scaled="0"/>
                </a:gradFill>
                <a:latin typeface="Segoe UI"/>
              </a:rPr>
              <a:t>A deployed web service can run on Azure Container Instances, Azure Kubernetes Service, or field-programmable gate arrays (FPGA). </a:t>
            </a:r>
          </a:p>
          <a:p>
            <a:pPr>
              <a:lnSpc>
                <a:spcPct val="90000"/>
              </a:lnSpc>
              <a:spcAft>
                <a:spcPts val="988"/>
              </a:spcAft>
            </a:pPr>
            <a:r>
              <a:rPr lang="en-US" sz="1800">
                <a:gradFill>
                  <a:gsLst>
                    <a:gs pos="2917">
                      <a:prstClr val="black"/>
                    </a:gs>
                    <a:gs pos="30000">
                      <a:prstClr val="black"/>
                    </a:gs>
                  </a:gsLst>
                  <a:lin ang="5400000" scaled="0"/>
                </a:gradFill>
                <a:latin typeface="Segoe UI"/>
              </a:rPr>
              <a:t>Can receive scoring requests via an exposed </a:t>
            </a:r>
            <a:br>
              <a:rPr lang="en-US" sz="1800">
                <a:gradFill>
                  <a:gsLst>
                    <a:gs pos="2917">
                      <a:prstClr val="black"/>
                    </a:gs>
                    <a:gs pos="30000">
                      <a:prstClr val="black"/>
                    </a:gs>
                  </a:gsLst>
                  <a:lin ang="5400000" scaled="0"/>
                </a:gradFill>
                <a:latin typeface="Segoe UI"/>
              </a:rPr>
            </a:br>
            <a:r>
              <a:rPr lang="en-US" sz="1800">
                <a:gradFill>
                  <a:gsLst>
                    <a:gs pos="2917">
                      <a:prstClr val="black"/>
                    </a:gs>
                    <a:gs pos="30000">
                      <a:prstClr val="black"/>
                    </a:gs>
                  </a:gsLst>
                  <a:lin ang="5400000" scaled="0"/>
                </a:gradFill>
                <a:latin typeface="Segoe UI"/>
              </a:rPr>
              <a:t>a load-balanced, HTTP endpoint.</a:t>
            </a:r>
          </a:p>
          <a:p>
            <a:pPr>
              <a:lnSpc>
                <a:spcPct val="90000"/>
              </a:lnSpc>
              <a:spcAft>
                <a:spcPts val="988"/>
              </a:spcAft>
            </a:pPr>
            <a:r>
              <a:rPr lang="en-US" sz="1800">
                <a:gradFill>
                  <a:gsLst>
                    <a:gs pos="2917">
                      <a:prstClr val="black"/>
                    </a:gs>
                    <a:gs pos="30000">
                      <a:prstClr val="black"/>
                    </a:gs>
                  </a:gsLst>
                  <a:lin ang="5400000" scaled="0"/>
                </a:gradFill>
                <a:latin typeface="Segoe UI"/>
              </a:rPr>
              <a:t>Can be monitored by collecting Application Insight telemetry and/or model telemetry. </a:t>
            </a:r>
          </a:p>
          <a:p>
            <a:pPr>
              <a:lnSpc>
                <a:spcPct val="90000"/>
              </a:lnSpc>
              <a:spcAft>
                <a:spcPts val="988"/>
              </a:spcAft>
            </a:pPr>
            <a:r>
              <a:rPr lang="en-US" sz="1800">
                <a:gradFill>
                  <a:gsLst>
                    <a:gs pos="2917">
                      <a:prstClr val="black"/>
                    </a:gs>
                    <a:gs pos="30000">
                      <a:prstClr val="black"/>
                    </a:gs>
                  </a:gsLst>
                  <a:lin ang="5400000" scaled="0"/>
                </a:gradFill>
                <a:latin typeface="Segoe UI"/>
              </a:rPr>
              <a:t>Azure can automatically scale deployments.</a:t>
            </a:r>
            <a:endParaRPr lang="en-US" sz="1836">
              <a:gradFill>
                <a:gsLst>
                  <a:gs pos="2917">
                    <a:prstClr val="black"/>
                  </a:gs>
                  <a:gs pos="30000">
                    <a:prstClr val="black"/>
                  </a:gs>
                </a:gsLst>
                <a:lin ang="5400000" scaled="0"/>
              </a:gradFill>
              <a:latin typeface="Segoe UI"/>
            </a:endParaRPr>
          </a:p>
        </p:txBody>
      </p:sp>
      <p:sp>
        <p:nvSpPr>
          <p:cNvPr id="5" name="Rectangle 4">
            <a:extLst>
              <a:ext uri="{FF2B5EF4-FFF2-40B4-BE49-F238E27FC236}">
                <a16:creationId xmlns:a16="http://schemas.microsoft.com/office/drawing/2014/main" id="{FB4B08DD-87BC-4B5B-A54E-217DAEEEC546}"/>
              </a:ext>
            </a:extLst>
          </p:cNvPr>
          <p:cNvSpPr/>
          <p:nvPr/>
        </p:nvSpPr>
        <p:spPr>
          <a:xfrm>
            <a:off x="6572847" y="2875300"/>
            <a:ext cx="5189616" cy="3123932"/>
          </a:xfrm>
          <a:prstGeom prst="rect">
            <a:avLst/>
          </a:prstGeom>
        </p:spPr>
        <p:txBody>
          <a:bodyPr wrap="square">
            <a:spAutoFit/>
          </a:bodyPr>
          <a:lstStyle/>
          <a:p>
            <a:pPr algn="ctr" defTabSz="951156">
              <a:lnSpc>
                <a:spcPct val="90000"/>
              </a:lnSpc>
              <a:spcBef>
                <a:spcPts val="1200"/>
              </a:spcBef>
              <a:spcAft>
                <a:spcPts val="1200"/>
              </a:spcAft>
              <a:defRPr/>
            </a:pPr>
            <a:r>
              <a:rPr lang="en-US" sz="1800">
                <a:solidFill>
                  <a:schemeClr val="tx2"/>
                </a:solidFill>
                <a:latin typeface="Segoe UI Semibold" panose="020B0702040204020203" pitchFamily="34" charset="0"/>
                <a:cs typeface="Segoe UI Semibold" panose="020B0702040204020203" pitchFamily="34" charset="0"/>
              </a:rPr>
              <a:t>IoT Module </a:t>
            </a:r>
          </a:p>
          <a:p>
            <a:pPr>
              <a:lnSpc>
                <a:spcPct val="90000"/>
              </a:lnSpc>
              <a:spcAft>
                <a:spcPts val="988"/>
              </a:spcAft>
              <a:defRPr/>
            </a:pPr>
            <a:r>
              <a:rPr lang="en-US" sz="1800">
                <a:gradFill>
                  <a:gsLst>
                    <a:gs pos="2917">
                      <a:prstClr val="black"/>
                    </a:gs>
                    <a:gs pos="30000">
                      <a:prstClr val="black"/>
                    </a:gs>
                  </a:gsLst>
                  <a:lin ang="5400000" scaled="0"/>
                </a:gradFill>
                <a:latin typeface="Segoe UI"/>
              </a:rPr>
              <a:t>A deployed IoT Module is a Docker container </a:t>
            </a:r>
            <a:br>
              <a:rPr lang="en-US" sz="1800">
                <a:gradFill>
                  <a:gsLst>
                    <a:gs pos="2917">
                      <a:prstClr val="black"/>
                    </a:gs>
                    <a:gs pos="30000">
                      <a:prstClr val="black"/>
                    </a:gs>
                  </a:gsLst>
                  <a:lin ang="5400000" scaled="0"/>
                </a:gradFill>
                <a:latin typeface="Segoe UI"/>
              </a:rPr>
            </a:br>
            <a:r>
              <a:rPr lang="en-US" sz="1800">
                <a:gradFill>
                  <a:gsLst>
                    <a:gs pos="2917">
                      <a:prstClr val="black"/>
                    </a:gs>
                    <a:gs pos="30000">
                      <a:prstClr val="black"/>
                    </a:gs>
                  </a:gsLst>
                  <a:lin ang="5400000" scaled="0"/>
                </a:gradFill>
                <a:latin typeface="Segoe UI"/>
              </a:rPr>
              <a:t>that includes the model, associated script and additional dependencies. </a:t>
            </a:r>
          </a:p>
          <a:p>
            <a:pPr>
              <a:lnSpc>
                <a:spcPct val="90000"/>
              </a:lnSpc>
              <a:spcAft>
                <a:spcPts val="988"/>
              </a:spcAft>
            </a:pPr>
            <a:r>
              <a:rPr lang="en-US" sz="1800">
                <a:gradFill>
                  <a:gsLst>
                    <a:gs pos="2917">
                      <a:prstClr val="black"/>
                    </a:gs>
                    <a:gs pos="30000">
                      <a:prstClr val="black"/>
                    </a:gs>
                  </a:gsLst>
                  <a:lin ang="5400000" scaled="0"/>
                </a:gradFill>
                <a:latin typeface="Segoe UI"/>
              </a:rPr>
              <a:t>Is deployed using </a:t>
            </a:r>
            <a:r>
              <a:rPr lang="en-US" sz="1800" b="1">
                <a:gradFill>
                  <a:gsLst>
                    <a:gs pos="2917">
                      <a:prstClr val="black"/>
                    </a:gs>
                    <a:gs pos="30000">
                      <a:prstClr val="black"/>
                    </a:gs>
                  </a:gsLst>
                  <a:lin ang="5400000" scaled="0"/>
                </a:gradFill>
                <a:latin typeface="Segoe UI"/>
              </a:rPr>
              <a:t>Azure IoT Edge </a:t>
            </a:r>
            <a:r>
              <a:rPr lang="en-US" sz="1800">
                <a:gradFill>
                  <a:gsLst>
                    <a:gs pos="2917">
                      <a:prstClr val="black"/>
                    </a:gs>
                    <a:gs pos="30000">
                      <a:prstClr val="black"/>
                    </a:gs>
                  </a:gsLst>
                  <a:lin ang="5400000" scaled="0"/>
                </a:gradFill>
                <a:latin typeface="Segoe UI"/>
              </a:rPr>
              <a:t>on </a:t>
            </a:r>
            <a:br>
              <a:rPr lang="en-US" sz="1800">
                <a:gradFill>
                  <a:gsLst>
                    <a:gs pos="2917">
                      <a:prstClr val="black"/>
                    </a:gs>
                    <a:gs pos="30000">
                      <a:prstClr val="black"/>
                    </a:gs>
                  </a:gsLst>
                  <a:lin ang="5400000" scaled="0"/>
                </a:gradFill>
                <a:latin typeface="Segoe UI"/>
              </a:rPr>
            </a:br>
            <a:r>
              <a:rPr lang="en-US" sz="1800">
                <a:gradFill>
                  <a:gsLst>
                    <a:gs pos="2917">
                      <a:prstClr val="black"/>
                    </a:gs>
                    <a:gs pos="30000">
                      <a:prstClr val="black"/>
                    </a:gs>
                  </a:gsLst>
                  <a:lin ang="5400000" scaled="0"/>
                </a:gradFill>
                <a:latin typeface="Segoe UI"/>
              </a:rPr>
              <a:t>edge devices.</a:t>
            </a:r>
          </a:p>
          <a:p>
            <a:pPr>
              <a:lnSpc>
                <a:spcPct val="90000"/>
              </a:lnSpc>
              <a:spcAft>
                <a:spcPts val="988"/>
              </a:spcAft>
            </a:pPr>
            <a:r>
              <a:rPr lang="en-US" sz="1800">
                <a:gradFill>
                  <a:gsLst>
                    <a:gs pos="2917">
                      <a:prstClr val="black"/>
                    </a:gs>
                    <a:gs pos="30000">
                      <a:prstClr val="black"/>
                    </a:gs>
                  </a:gsLst>
                  <a:lin ang="5400000" scaled="0"/>
                </a:gradFill>
                <a:latin typeface="Segoe UI"/>
              </a:rPr>
              <a:t>Can be monitored by collecting Application Insight telemetry and/or model telemetry. </a:t>
            </a:r>
          </a:p>
          <a:p>
            <a:pPr>
              <a:lnSpc>
                <a:spcPct val="90000"/>
              </a:lnSpc>
              <a:spcAft>
                <a:spcPts val="988"/>
              </a:spcAft>
            </a:pPr>
            <a:r>
              <a:rPr lang="en-US" sz="1800">
                <a:gradFill>
                  <a:gsLst>
                    <a:gs pos="2917">
                      <a:prstClr val="black"/>
                    </a:gs>
                    <a:gs pos="30000">
                      <a:prstClr val="black"/>
                    </a:gs>
                  </a:gsLst>
                  <a:lin ang="5400000" scaled="0"/>
                </a:gradFill>
                <a:latin typeface="Segoe UI"/>
              </a:rPr>
              <a:t>Azure IoT Edge will ensure that your module is running and monitor the device that is hosting it.</a:t>
            </a:r>
          </a:p>
        </p:txBody>
      </p:sp>
      <p:grpSp>
        <p:nvGrpSpPr>
          <p:cNvPr id="6" name="Group 5">
            <a:extLst>
              <a:ext uri="{FF2B5EF4-FFF2-40B4-BE49-F238E27FC236}">
                <a16:creationId xmlns:a16="http://schemas.microsoft.com/office/drawing/2014/main" id="{F91E556C-4873-40EB-99E4-77F3ADA6230B}"/>
              </a:ext>
            </a:extLst>
          </p:cNvPr>
          <p:cNvGrpSpPr/>
          <p:nvPr/>
        </p:nvGrpSpPr>
        <p:grpSpPr>
          <a:xfrm rot="5400000">
            <a:off x="5911035" y="-708000"/>
            <a:ext cx="430887" cy="6377941"/>
            <a:chOff x="8561203" y="2226797"/>
            <a:chExt cx="593599" cy="3639262"/>
          </a:xfrm>
        </p:grpSpPr>
        <p:cxnSp>
          <p:nvCxnSpPr>
            <p:cNvPr id="9" name="Straight Connector 8">
              <a:extLst>
                <a:ext uri="{FF2B5EF4-FFF2-40B4-BE49-F238E27FC236}">
                  <a16:creationId xmlns:a16="http://schemas.microsoft.com/office/drawing/2014/main" id="{64DCBA28-0695-416C-BDDD-32D41CCDE9D7}"/>
                </a:ext>
              </a:extLst>
            </p:cNvPr>
            <p:cNvCxnSpPr>
              <a:cxnSpLocks/>
            </p:cNvCxnSpPr>
            <p:nvPr/>
          </p:nvCxnSpPr>
          <p:spPr>
            <a:xfrm>
              <a:off x="8570000" y="2226797"/>
              <a:ext cx="0" cy="3630186"/>
            </a:xfrm>
            <a:prstGeom prst="line">
              <a:avLst/>
            </a:prstGeom>
            <a:ln w="12700">
              <a:solidFill>
                <a:schemeClr val="tx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16ECCEB-85BB-493D-96CF-8A92413ECEFF}"/>
                </a:ext>
              </a:extLst>
            </p:cNvPr>
            <p:cNvCxnSpPr>
              <a:cxnSpLocks/>
            </p:cNvCxnSpPr>
            <p:nvPr/>
          </p:nvCxnSpPr>
          <p:spPr>
            <a:xfrm>
              <a:off x="8561203" y="2237266"/>
              <a:ext cx="593599" cy="4564"/>
            </a:xfrm>
            <a:prstGeom prst="straightConnector1">
              <a:avLst/>
            </a:prstGeom>
            <a:ln w="12700">
              <a:solidFill>
                <a:schemeClr val="tx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BF1BAD6-AEB6-4E64-91E6-E7C197810F0A}"/>
                </a:ext>
              </a:extLst>
            </p:cNvPr>
            <p:cNvCxnSpPr>
              <a:cxnSpLocks/>
            </p:cNvCxnSpPr>
            <p:nvPr/>
          </p:nvCxnSpPr>
          <p:spPr>
            <a:xfrm>
              <a:off x="8561203" y="5861495"/>
              <a:ext cx="593599" cy="4564"/>
            </a:xfrm>
            <a:prstGeom prst="straightConnector1">
              <a:avLst/>
            </a:prstGeom>
            <a:ln w="12700">
              <a:solidFill>
                <a:schemeClr val="tx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4880321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6D89-7A7D-4799-A0C0-DB517D09CAE7}"/>
              </a:ext>
            </a:extLst>
          </p:cNvPr>
          <p:cNvSpPr>
            <a:spLocks noGrp="1"/>
          </p:cNvSpPr>
          <p:nvPr>
            <p:ph type="title"/>
          </p:nvPr>
        </p:nvSpPr>
        <p:spPr/>
        <p:txBody>
          <a:bodyPr/>
          <a:lstStyle/>
          <a:p>
            <a:r>
              <a:rPr lang="en-US"/>
              <a:t>Azure ML: How to deploy models at scale </a:t>
            </a:r>
          </a:p>
        </p:txBody>
      </p:sp>
      <p:pic>
        <p:nvPicPr>
          <p:cNvPr id="7" name="Picture 6">
            <a:extLst>
              <a:ext uri="{FF2B5EF4-FFF2-40B4-BE49-F238E27FC236}">
                <a16:creationId xmlns:a16="http://schemas.microsoft.com/office/drawing/2014/main" id="{BA1C48C4-D4EF-4780-B10A-176A3C64B76D}"/>
              </a:ext>
            </a:extLst>
          </p:cNvPr>
          <p:cNvPicPr>
            <a:picLocks noChangeAspect="1"/>
          </p:cNvPicPr>
          <p:nvPr/>
        </p:nvPicPr>
        <p:blipFill>
          <a:blip r:embed="rId2"/>
          <a:stretch>
            <a:fillRect/>
          </a:stretch>
        </p:blipFill>
        <p:spPr>
          <a:xfrm>
            <a:off x="569934" y="1473835"/>
            <a:ext cx="11052132" cy="4561683"/>
          </a:xfrm>
          <a:prstGeom prst="rect">
            <a:avLst/>
          </a:prstGeom>
        </p:spPr>
      </p:pic>
    </p:spTree>
    <p:extLst>
      <p:ext uri="{BB962C8B-B14F-4D97-AF65-F5344CB8AC3E}">
        <p14:creationId xmlns:p14="http://schemas.microsoft.com/office/powerpoint/2010/main" val="378150010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00A22E2-6B0E-4A54-9C4B-DD064EACAC09}"/>
              </a:ext>
            </a:extLst>
          </p:cNvPr>
          <p:cNvSpPr>
            <a:spLocks noGrp="1"/>
          </p:cNvSpPr>
          <p:nvPr>
            <p:ph type="title"/>
          </p:nvPr>
        </p:nvSpPr>
        <p:spPr/>
        <p:txBody>
          <a:bodyPr/>
          <a:lstStyle/>
          <a:p>
            <a:r>
              <a:rPr lang="en-US"/>
              <a:t>Machine Learning</a:t>
            </a:r>
            <a:br>
              <a:rPr lang="en-US"/>
            </a:br>
            <a:endParaRPr lang="en-US"/>
          </a:p>
        </p:txBody>
      </p:sp>
      <p:sp>
        <p:nvSpPr>
          <p:cNvPr id="12" name="Text Placeholder 11">
            <a:extLst>
              <a:ext uri="{FF2B5EF4-FFF2-40B4-BE49-F238E27FC236}">
                <a16:creationId xmlns:a16="http://schemas.microsoft.com/office/drawing/2014/main" id="{2D736853-C58F-4096-87E3-9A22BD62D25B}"/>
              </a:ext>
            </a:extLst>
          </p:cNvPr>
          <p:cNvSpPr>
            <a:spLocks noGrp="1"/>
          </p:cNvSpPr>
          <p:nvPr>
            <p:ph type="body" sz="quarter" idx="12"/>
          </p:nvPr>
        </p:nvSpPr>
        <p:spPr>
          <a:xfrm>
            <a:off x="426423" y="991608"/>
            <a:ext cx="11339774" cy="271549"/>
          </a:xfrm>
        </p:spPr>
        <p:txBody>
          <a:bodyPr/>
          <a:lstStyle/>
          <a:p>
            <a:r>
              <a:rPr lang="en-US"/>
              <a:t>Typical E2E Process</a:t>
            </a:r>
          </a:p>
        </p:txBody>
      </p:sp>
      <p:grpSp>
        <p:nvGrpSpPr>
          <p:cNvPr id="52" name="Group 51">
            <a:extLst>
              <a:ext uri="{FF2B5EF4-FFF2-40B4-BE49-F238E27FC236}">
                <a16:creationId xmlns:a16="http://schemas.microsoft.com/office/drawing/2014/main" id="{74CA4D6B-9C72-4AC7-8393-E52A49F69E0D}"/>
              </a:ext>
            </a:extLst>
          </p:cNvPr>
          <p:cNvGrpSpPr/>
          <p:nvPr/>
        </p:nvGrpSpPr>
        <p:grpSpPr>
          <a:xfrm>
            <a:off x="-460951" y="3419460"/>
            <a:ext cx="344222" cy="350856"/>
            <a:chOff x="7158422" y="1607015"/>
            <a:chExt cx="2726357" cy="2778897"/>
          </a:xfrm>
          <a:solidFill>
            <a:schemeClr val="bg1"/>
          </a:solidFill>
        </p:grpSpPr>
        <p:sp>
          <p:nvSpPr>
            <p:cNvPr id="53" name="Freeform 242">
              <a:extLst>
                <a:ext uri="{FF2B5EF4-FFF2-40B4-BE49-F238E27FC236}">
                  <a16:creationId xmlns:a16="http://schemas.microsoft.com/office/drawing/2014/main" id="{B2B86902-51FD-4AEA-B552-7365B8AF8C3E}"/>
                </a:ext>
              </a:extLst>
            </p:cNvPr>
            <p:cNvSpPr/>
            <p:nvPr/>
          </p:nvSpPr>
          <p:spPr bwMode="auto">
            <a:xfrm>
              <a:off x="7158422" y="2971800"/>
              <a:ext cx="2726357" cy="1414112"/>
            </a:xfrm>
            <a:custGeom>
              <a:avLst/>
              <a:gdLst>
                <a:gd name="connsiteX0" fmla="*/ 1363179 w 2726357"/>
                <a:gd name="connsiteY0" fmla="*/ 0 h 1414112"/>
                <a:gd name="connsiteX1" fmla="*/ 1859701 w 2726357"/>
                <a:gd name="connsiteY1" fmla="*/ 257537 h 1414112"/>
                <a:gd name="connsiteX2" fmla="*/ 2722177 w 2726357"/>
                <a:gd name="connsiteY2" fmla="*/ 257537 h 1414112"/>
                <a:gd name="connsiteX3" fmla="*/ 2722177 w 2726357"/>
                <a:gd name="connsiteY3" fmla="*/ 704888 h 1414112"/>
                <a:gd name="connsiteX4" fmla="*/ 2726357 w 2726357"/>
                <a:gd name="connsiteY4" fmla="*/ 707056 h 1414112"/>
                <a:gd name="connsiteX5" fmla="*/ 1363179 w 2726357"/>
                <a:gd name="connsiteY5" fmla="*/ 1414112 h 1414112"/>
                <a:gd name="connsiteX6" fmla="*/ 3650 w 2726357"/>
                <a:gd name="connsiteY6" fmla="*/ 708949 h 1414112"/>
                <a:gd name="connsiteX7" fmla="*/ 1202 w 2726357"/>
                <a:gd name="connsiteY7" fmla="*/ 708949 h 1414112"/>
                <a:gd name="connsiteX8" fmla="*/ 1202 w 2726357"/>
                <a:gd name="connsiteY8" fmla="*/ 707680 h 1414112"/>
                <a:gd name="connsiteX9" fmla="*/ 0 w 2726357"/>
                <a:gd name="connsiteY9" fmla="*/ 707056 h 1414112"/>
                <a:gd name="connsiteX10" fmla="*/ 1202 w 2726357"/>
                <a:gd name="connsiteY10" fmla="*/ 706433 h 1414112"/>
                <a:gd name="connsiteX11" fmla="*/ 1202 w 2726357"/>
                <a:gd name="connsiteY11" fmla="*/ 257537 h 1414112"/>
                <a:gd name="connsiteX12" fmla="*/ 866657 w 2726357"/>
                <a:gd name="connsiteY12" fmla="*/ 257537 h 141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357" h="1414112">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grpFill/>
            <a:ln w="12700" cap="rnd">
              <a:solidFill>
                <a:schemeClr val="tx2"/>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54" name="Diamond 53">
              <a:extLst>
                <a:ext uri="{FF2B5EF4-FFF2-40B4-BE49-F238E27FC236}">
                  <a16:creationId xmlns:a16="http://schemas.microsoft.com/office/drawing/2014/main" id="{5A51D684-FFF1-4F22-B4D4-C64118488056}"/>
                </a:ext>
              </a:extLst>
            </p:cNvPr>
            <p:cNvSpPr/>
            <p:nvPr/>
          </p:nvSpPr>
          <p:spPr bwMode="auto">
            <a:xfrm>
              <a:off x="7158422" y="2521415"/>
              <a:ext cx="2726357" cy="1414112"/>
            </a:xfrm>
            <a:prstGeom prst="diamond">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5" name="Freeform 243">
              <a:extLst>
                <a:ext uri="{FF2B5EF4-FFF2-40B4-BE49-F238E27FC236}">
                  <a16:creationId xmlns:a16="http://schemas.microsoft.com/office/drawing/2014/main" id="{CAFEC120-EC70-4D01-B21B-599A129C2796}"/>
                </a:ext>
              </a:extLst>
            </p:cNvPr>
            <p:cNvSpPr/>
            <p:nvPr/>
          </p:nvSpPr>
          <p:spPr bwMode="auto">
            <a:xfrm>
              <a:off x="7158422" y="2057400"/>
              <a:ext cx="2726357" cy="1414112"/>
            </a:xfrm>
            <a:custGeom>
              <a:avLst/>
              <a:gdLst>
                <a:gd name="connsiteX0" fmla="*/ 1363179 w 2726357"/>
                <a:gd name="connsiteY0" fmla="*/ 0 h 1414112"/>
                <a:gd name="connsiteX1" fmla="*/ 1859701 w 2726357"/>
                <a:gd name="connsiteY1" fmla="*/ 257537 h 1414112"/>
                <a:gd name="connsiteX2" fmla="*/ 2722177 w 2726357"/>
                <a:gd name="connsiteY2" fmla="*/ 257537 h 1414112"/>
                <a:gd name="connsiteX3" fmla="*/ 2722177 w 2726357"/>
                <a:gd name="connsiteY3" fmla="*/ 704888 h 1414112"/>
                <a:gd name="connsiteX4" fmla="*/ 2726357 w 2726357"/>
                <a:gd name="connsiteY4" fmla="*/ 707056 h 1414112"/>
                <a:gd name="connsiteX5" fmla="*/ 1363179 w 2726357"/>
                <a:gd name="connsiteY5" fmla="*/ 1414112 h 1414112"/>
                <a:gd name="connsiteX6" fmla="*/ 3650 w 2726357"/>
                <a:gd name="connsiteY6" fmla="*/ 708949 h 1414112"/>
                <a:gd name="connsiteX7" fmla="*/ 1202 w 2726357"/>
                <a:gd name="connsiteY7" fmla="*/ 708949 h 1414112"/>
                <a:gd name="connsiteX8" fmla="*/ 1202 w 2726357"/>
                <a:gd name="connsiteY8" fmla="*/ 707680 h 1414112"/>
                <a:gd name="connsiteX9" fmla="*/ 0 w 2726357"/>
                <a:gd name="connsiteY9" fmla="*/ 707056 h 1414112"/>
                <a:gd name="connsiteX10" fmla="*/ 1202 w 2726357"/>
                <a:gd name="connsiteY10" fmla="*/ 706433 h 1414112"/>
                <a:gd name="connsiteX11" fmla="*/ 1202 w 2726357"/>
                <a:gd name="connsiteY11" fmla="*/ 257537 h 1414112"/>
                <a:gd name="connsiteX12" fmla="*/ 866657 w 2726357"/>
                <a:gd name="connsiteY12" fmla="*/ 257537 h 141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357" h="1414112">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grpFill/>
            <a:ln w="12700" cap="rnd">
              <a:solidFill>
                <a:schemeClr val="tx2"/>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56" name="Diamond 55">
              <a:extLst>
                <a:ext uri="{FF2B5EF4-FFF2-40B4-BE49-F238E27FC236}">
                  <a16:creationId xmlns:a16="http://schemas.microsoft.com/office/drawing/2014/main" id="{EA45A6B6-9BA3-4DA3-8DDA-AC2FE54B3912}"/>
                </a:ext>
              </a:extLst>
            </p:cNvPr>
            <p:cNvSpPr/>
            <p:nvPr/>
          </p:nvSpPr>
          <p:spPr bwMode="auto">
            <a:xfrm>
              <a:off x="7158422" y="1607015"/>
              <a:ext cx="2726357" cy="1414112"/>
            </a:xfrm>
            <a:prstGeom prst="diamond">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0" name="Group 9">
            <a:extLst>
              <a:ext uri="{FF2B5EF4-FFF2-40B4-BE49-F238E27FC236}">
                <a16:creationId xmlns:a16="http://schemas.microsoft.com/office/drawing/2014/main" id="{8F76C006-73E1-4215-82A3-17C8BCA7EFD1}"/>
              </a:ext>
            </a:extLst>
          </p:cNvPr>
          <p:cNvGrpSpPr/>
          <p:nvPr/>
        </p:nvGrpSpPr>
        <p:grpSpPr>
          <a:xfrm>
            <a:off x="648525" y="1590101"/>
            <a:ext cx="10810050" cy="3428388"/>
            <a:chOff x="648525" y="2196137"/>
            <a:chExt cx="11348980" cy="3599309"/>
          </a:xfrm>
        </p:grpSpPr>
        <p:sp>
          <p:nvSpPr>
            <p:cNvPr id="57" name="TextBox 56">
              <a:extLst>
                <a:ext uri="{FF2B5EF4-FFF2-40B4-BE49-F238E27FC236}">
                  <a16:creationId xmlns:a16="http://schemas.microsoft.com/office/drawing/2014/main" id="{52E4210D-0EDA-4B8D-BE0B-8C5E1B078276}"/>
                </a:ext>
              </a:extLst>
            </p:cNvPr>
            <p:cNvSpPr txBox="1"/>
            <p:nvPr/>
          </p:nvSpPr>
          <p:spPr>
            <a:xfrm>
              <a:off x="648525" y="5388583"/>
              <a:ext cx="973683" cy="406863"/>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32384">
                <a:lnSpc>
                  <a:spcPct val="90000"/>
                </a:lnSpc>
                <a:defRPr/>
              </a:pPr>
              <a:r>
                <a:rPr lang="en-US" sz="1399">
                  <a:gradFill>
                    <a:gsLst>
                      <a:gs pos="40075">
                        <a:schemeClr val="accent2">
                          <a:lumMod val="50000"/>
                        </a:schemeClr>
                      </a:gs>
                      <a:gs pos="30000">
                        <a:schemeClr val="accent2">
                          <a:lumMod val="50000"/>
                        </a:schemeClr>
                      </a:gs>
                    </a:gsLst>
                    <a:lin ang="5400000" scaled="0"/>
                  </a:gradFill>
                  <a:latin typeface="Segoe UI"/>
                </a:rPr>
                <a:t>Prepare Data</a:t>
              </a:r>
            </a:p>
          </p:txBody>
        </p:sp>
        <p:sp>
          <p:nvSpPr>
            <p:cNvPr id="58" name="TextBox 57">
              <a:extLst>
                <a:ext uri="{FF2B5EF4-FFF2-40B4-BE49-F238E27FC236}">
                  <a16:creationId xmlns:a16="http://schemas.microsoft.com/office/drawing/2014/main" id="{2DD44B2D-FF45-4537-960B-ECA7D602D8DB}"/>
                </a:ext>
              </a:extLst>
            </p:cNvPr>
            <p:cNvSpPr txBox="1"/>
            <p:nvPr/>
          </p:nvSpPr>
          <p:spPr>
            <a:xfrm>
              <a:off x="6518166" y="5388583"/>
              <a:ext cx="1674686" cy="406863"/>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32384">
                <a:lnSpc>
                  <a:spcPct val="90000"/>
                </a:lnSpc>
                <a:defRPr/>
              </a:pPr>
              <a:r>
                <a:rPr lang="en-US" sz="1399">
                  <a:gradFill>
                    <a:gsLst>
                      <a:gs pos="40075">
                        <a:schemeClr val="accent2">
                          <a:lumMod val="50000"/>
                        </a:schemeClr>
                      </a:gs>
                      <a:gs pos="30000">
                        <a:schemeClr val="accent2">
                          <a:lumMod val="50000"/>
                        </a:schemeClr>
                      </a:gs>
                    </a:gsLst>
                    <a:lin ang="5400000" scaled="0"/>
                  </a:gradFill>
                  <a:latin typeface="Segoe UI"/>
                </a:rPr>
                <a:t>Register and </a:t>
              </a:r>
              <a:br>
                <a:rPr lang="en-US" sz="1399">
                  <a:gradFill>
                    <a:gsLst>
                      <a:gs pos="40075">
                        <a:schemeClr val="accent2">
                          <a:lumMod val="50000"/>
                        </a:schemeClr>
                      </a:gs>
                      <a:gs pos="30000">
                        <a:schemeClr val="accent2">
                          <a:lumMod val="50000"/>
                        </a:schemeClr>
                      </a:gs>
                    </a:gsLst>
                    <a:lin ang="5400000" scaled="0"/>
                  </a:gradFill>
                  <a:latin typeface="Segoe UI"/>
                </a:rPr>
              </a:br>
              <a:r>
                <a:rPr lang="en-US" sz="1399">
                  <a:gradFill>
                    <a:gsLst>
                      <a:gs pos="40075">
                        <a:schemeClr val="accent2">
                          <a:lumMod val="50000"/>
                        </a:schemeClr>
                      </a:gs>
                      <a:gs pos="30000">
                        <a:schemeClr val="accent2">
                          <a:lumMod val="50000"/>
                        </a:schemeClr>
                      </a:gs>
                    </a:gsLst>
                    <a:lin ang="5400000" scaled="0"/>
                  </a:gradFill>
                  <a:latin typeface="Segoe UI"/>
                </a:rPr>
                <a:t>Manage Model</a:t>
              </a:r>
            </a:p>
          </p:txBody>
        </p:sp>
        <p:sp>
          <p:nvSpPr>
            <p:cNvPr id="59" name="TextBox 58">
              <a:extLst>
                <a:ext uri="{FF2B5EF4-FFF2-40B4-BE49-F238E27FC236}">
                  <a16:creationId xmlns:a16="http://schemas.microsoft.com/office/drawing/2014/main" id="{0D568AAD-0428-42C0-96D0-5F31A86F8DE9}"/>
                </a:ext>
              </a:extLst>
            </p:cNvPr>
            <p:cNvSpPr txBox="1"/>
            <p:nvPr/>
          </p:nvSpPr>
          <p:spPr>
            <a:xfrm>
              <a:off x="4747503" y="5388583"/>
              <a:ext cx="1393666" cy="406863"/>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32384">
                <a:lnSpc>
                  <a:spcPct val="90000"/>
                </a:lnSpc>
                <a:defRPr/>
              </a:pPr>
              <a:r>
                <a:rPr lang="en-US" sz="1399">
                  <a:gradFill>
                    <a:gsLst>
                      <a:gs pos="40075">
                        <a:schemeClr val="accent2">
                          <a:lumMod val="50000"/>
                        </a:schemeClr>
                      </a:gs>
                      <a:gs pos="30000">
                        <a:schemeClr val="accent2">
                          <a:lumMod val="50000"/>
                        </a:schemeClr>
                      </a:gs>
                    </a:gsLst>
                    <a:lin ang="5400000" scaled="0"/>
                  </a:gradFill>
                  <a:latin typeface="Segoe UI"/>
                </a:rPr>
                <a:t>Train &amp; </a:t>
              </a:r>
              <a:br>
                <a:rPr lang="en-US" sz="1399">
                  <a:gradFill>
                    <a:gsLst>
                      <a:gs pos="40075">
                        <a:schemeClr val="accent2">
                          <a:lumMod val="50000"/>
                        </a:schemeClr>
                      </a:gs>
                      <a:gs pos="30000">
                        <a:schemeClr val="accent2">
                          <a:lumMod val="50000"/>
                        </a:schemeClr>
                      </a:gs>
                    </a:gsLst>
                    <a:lin ang="5400000" scaled="0"/>
                  </a:gradFill>
                  <a:latin typeface="Segoe UI"/>
                </a:rPr>
              </a:br>
              <a:r>
                <a:rPr lang="en-US" sz="1399">
                  <a:gradFill>
                    <a:gsLst>
                      <a:gs pos="40075">
                        <a:schemeClr val="accent2">
                          <a:lumMod val="50000"/>
                        </a:schemeClr>
                      </a:gs>
                      <a:gs pos="30000">
                        <a:schemeClr val="accent2">
                          <a:lumMod val="50000"/>
                        </a:schemeClr>
                      </a:gs>
                    </a:gsLst>
                    <a:lin ang="5400000" scaled="0"/>
                  </a:gradFill>
                  <a:latin typeface="Segoe UI"/>
                </a:rPr>
                <a:t>Test Model</a:t>
              </a:r>
            </a:p>
          </p:txBody>
        </p:sp>
        <p:sp>
          <p:nvSpPr>
            <p:cNvPr id="60" name="TextBox 59">
              <a:extLst>
                <a:ext uri="{FF2B5EF4-FFF2-40B4-BE49-F238E27FC236}">
                  <a16:creationId xmlns:a16="http://schemas.microsoft.com/office/drawing/2014/main" id="{E723BFDE-FC74-4D96-96BB-F4B43821C18E}"/>
                </a:ext>
              </a:extLst>
            </p:cNvPr>
            <p:cNvSpPr txBox="1"/>
            <p:nvPr/>
          </p:nvSpPr>
          <p:spPr>
            <a:xfrm>
              <a:off x="8826925" y="5388583"/>
              <a:ext cx="874686" cy="406863"/>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32384">
                <a:lnSpc>
                  <a:spcPct val="90000"/>
                </a:lnSpc>
                <a:defRPr/>
              </a:pPr>
              <a:r>
                <a:rPr lang="en-US" sz="1399">
                  <a:gradFill>
                    <a:gsLst>
                      <a:gs pos="40075">
                        <a:schemeClr val="accent2">
                          <a:lumMod val="50000"/>
                        </a:schemeClr>
                      </a:gs>
                      <a:gs pos="30000">
                        <a:schemeClr val="accent2">
                          <a:lumMod val="50000"/>
                        </a:schemeClr>
                      </a:gs>
                    </a:gsLst>
                    <a:lin ang="5400000" scaled="0"/>
                  </a:gradFill>
                  <a:latin typeface="Segoe UI"/>
                </a:rPr>
                <a:t>Build Image</a:t>
              </a:r>
            </a:p>
          </p:txBody>
        </p:sp>
        <p:pic>
          <p:nvPicPr>
            <p:cNvPr id="61" name="Picture 60">
              <a:extLst>
                <a:ext uri="{FF2B5EF4-FFF2-40B4-BE49-F238E27FC236}">
                  <a16:creationId xmlns:a16="http://schemas.microsoft.com/office/drawing/2014/main" id="{A2A897C6-745D-47B5-8D61-59E73335FC6F}"/>
                </a:ext>
              </a:extLst>
            </p:cNvPr>
            <p:cNvPicPr>
              <a:picLocks noChangeAspect="1"/>
            </p:cNvPicPr>
            <p:nvPr/>
          </p:nvPicPr>
          <p:blipFill>
            <a:blip r:embed="rId2">
              <a:duotone>
                <a:schemeClr val="accent2">
                  <a:shade val="45000"/>
                  <a:satMod val="135000"/>
                </a:schemeClr>
                <a:prstClr val="white"/>
              </a:duotone>
            </a:blip>
            <a:stretch>
              <a:fillRect/>
            </a:stretch>
          </p:blipFill>
          <p:spPr>
            <a:xfrm>
              <a:off x="3025474" y="2965541"/>
              <a:ext cx="581953" cy="672257"/>
            </a:xfrm>
            <a:prstGeom prst="rect">
              <a:avLst/>
            </a:prstGeom>
          </p:spPr>
        </p:pic>
        <p:pic>
          <p:nvPicPr>
            <p:cNvPr id="63" name="Picture 10" descr="https://ih1.redbubble.net/image.361353434.1330/flat,800x800,075,f.jpg">
              <a:extLst>
                <a:ext uri="{FF2B5EF4-FFF2-40B4-BE49-F238E27FC236}">
                  <a16:creationId xmlns:a16="http://schemas.microsoft.com/office/drawing/2014/main" id="{E1C85BE1-7F23-4E03-B655-A3A6EF039FF8}"/>
                </a:ext>
              </a:extLst>
            </p:cNvPr>
            <p:cNvPicPr>
              <a:picLocks noChangeAspect="1" noChangeArrowheads="1"/>
            </p:cNvPicPr>
            <p:nvPr/>
          </p:nvPicPr>
          <p:blipFill>
            <a:blip r:embed="rId3">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7" y="4091875"/>
              <a:ext cx="1181700" cy="409164"/>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a:extLst>
                <a:ext uri="{FF2B5EF4-FFF2-40B4-BE49-F238E27FC236}">
                  <a16:creationId xmlns:a16="http://schemas.microsoft.com/office/drawing/2014/main" id="{4DB9ADC2-BB42-470D-8DDD-04BBD7D6881D}"/>
                </a:ext>
              </a:extLst>
            </p:cNvPr>
            <p:cNvSpPr txBox="1"/>
            <p:nvPr/>
          </p:nvSpPr>
          <p:spPr>
            <a:xfrm>
              <a:off x="2817564" y="3523816"/>
              <a:ext cx="985991" cy="549482"/>
            </a:xfrm>
            <a:prstGeom prst="rect">
              <a:avLst/>
            </a:prstGeom>
            <a:noFill/>
          </p:spPr>
          <p:txBody>
            <a:bodyPr wrap="square" lIns="182750" tIns="146201" rIns="182750" bIns="146201" rtlCol="0" anchor="t">
              <a:spAutoFit/>
            </a:bodyPr>
            <a:lstStyle/>
            <a:p>
              <a:pPr algn="ctr" defTabSz="913522">
                <a:lnSpc>
                  <a:spcPct val="90000"/>
                </a:lnSpc>
                <a:spcAft>
                  <a:spcPts val="600"/>
                </a:spcAft>
                <a:defRPr/>
              </a:pPr>
              <a:r>
                <a:rPr lang="en-US" sz="1836">
                  <a:solidFill>
                    <a:srgbClr val="0078D4"/>
                  </a:solidFill>
                  <a:latin typeface="Segoe UI Semibold" panose="020B0702040204020203" pitchFamily="34" charset="0"/>
                  <a:cs typeface="Segoe UI Semibold" panose="020B0702040204020203" pitchFamily="34" charset="0"/>
                </a:rPr>
                <a:t>…</a:t>
              </a:r>
            </a:p>
          </p:txBody>
        </p:sp>
        <p:sp>
          <p:nvSpPr>
            <p:cNvPr id="65" name="TextBox 64">
              <a:extLst>
                <a:ext uri="{FF2B5EF4-FFF2-40B4-BE49-F238E27FC236}">
                  <a16:creationId xmlns:a16="http://schemas.microsoft.com/office/drawing/2014/main" id="{93D0752F-22F0-4EBC-93D8-8B2074E9CF3E}"/>
                </a:ext>
              </a:extLst>
            </p:cNvPr>
            <p:cNvSpPr txBox="1"/>
            <p:nvPr/>
          </p:nvSpPr>
          <p:spPr>
            <a:xfrm>
              <a:off x="2523297" y="5388583"/>
              <a:ext cx="1574519" cy="406863"/>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32384">
                <a:lnSpc>
                  <a:spcPct val="90000"/>
                </a:lnSpc>
                <a:defRPr/>
              </a:pPr>
              <a:r>
                <a:rPr lang="en-US" sz="1399">
                  <a:gradFill>
                    <a:gsLst>
                      <a:gs pos="40075">
                        <a:schemeClr val="accent2">
                          <a:lumMod val="50000"/>
                        </a:schemeClr>
                      </a:gs>
                      <a:gs pos="30000">
                        <a:schemeClr val="accent2">
                          <a:lumMod val="50000"/>
                        </a:schemeClr>
                      </a:gs>
                    </a:gsLst>
                    <a:lin ang="5400000" scaled="0"/>
                  </a:gradFill>
                  <a:latin typeface="Segoe UI"/>
                </a:rPr>
                <a:t>Build model </a:t>
              </a:r>
              <a:br>
                <a:rPr lang="en-US" sz="1399">
                  <a:gradFill>
                    <a:gsLst>
                      <a:gs pos="40075">
                        <a:schemeClr val="accent2">
                          <a:lumMod val="50000"/>
                        </a:schemeClr>
                      </a:gs>
                      <a:gs pos="30000">
                        <a:schemeClr val="accent2">
                          <a:lumMod val="50000"/>
                        </a:schemeClr>
                      </a:gs>
                    </a:gsLst>
                    <a:lin ang="5400000" scaled="0"/>
                  </a:gradFill>
                  <a:latin typeface="Segoe UI"/>
                </a:rPr>
              </a:br>
              <a:r>
                <a:rPr lang="en-US" sz="1399">
                  <a:gradFill>
                    <a:gsLst>
                      <a:gs pos="40075">
                        <a:schemeClr val="accent2">
                          <a:lumMod val="50000"/>
                        </a:schemeClr>
                      </a:gs>
                      <a:gs pos="30000">
                        <a:schemeClr val="accent2">
                          <a:lumMod val="50000"/>
                        </a:schemeClr>
                      </a:gs>
                    </a:gsLst>
                    <a:lin ang="5400000" scaled="0"/>
                  </a:gradFill>
                  <a:latin typeface="Segoe UI"/>
                </a:rPr>
                <a:t>(your favorite IDE)</a:t>
              </a:r>
            </a:p>
          </p:txBody>
        </p:sp>
        <p:sp>
          <p:nvSpPr>
            <p:cNvPr id="66" name="TextBox 65">
              <a:extLst>
                <a:ext uri="{FF2B5EF4-FFF2-40B4-BE49-F238E27FC236}">
                  <a16:creationId xmlns:a16="http://schemas.microsoft.com/office/drawing/2014/main" id="{60DD00E5-506D-4EFF-BFC9-36E60CDC19A3}"/>
                </a:ext>
              </a:extLst>
            </p:cNvPr>
            <p:cNvSpPr txBox="1"/>
            <p:nvPr/>
          </p:nvSpPr>
          <p:spPr>
            <a:xfrm>
              <a:off x="10582003" y="5388583"/>
              <a:ext cx="1415502" cy="406863"/>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32384">
                <a:lnSpc>
                  <a:spcPct val="90000"/>
                </a:lnSpc>
                <a:defRPr/>
              </a:pPr>
              <a:r>
                <a:rPr lang="en-US" sz="1399">
                  <a:gradFill>
                    <a:gsLst>
                      <a:gs pos="40075">
                        <a:schemeClr val="accent2">
                          <a:lumMod val="50000"/>
                        </a:schemeClr>
                      </a:gs>
                      <a:gs pos="30000">
                        <a:schemeClr val="accent2">
                          <a:lumMod val="50000"/>
                        </a:schemeClr>
                      </a:gs>
                    </a:gsLst>
                    <a:lin ang="5400000" scaled="0"/>
                  </a:gradFill>
                  <a:latin typeface="Segoe UI"/>
                </a:rPr>
                <a:t>Deploy Service</a:t>
              </a:r>
            </a:p>
            <a:p>
              <a:pPr defTabSz="932384">
                <a:lnSpc>
                  <a:spcPct val="90000"/>
                </a:lnSpc>
                <a:defRPr/>
              </a:pPr>
              <a:r>
                <a:rPr lang="en-US" sz="1399">
                  <a:gradFill>
                    <a:gsLst>
                      <a:gs pos="40075">
                        <a:schemeClr val="accent2">
                          <a:lumMod val="50000"/>
                        </a:schemeClr>
                      </a:gs>
                      <a:gs pos="30000">
                        <a:schemeClr val="accent2">
                          <a:lumMod val="50000"/>
                        </a:schemeClr>
                      </a:gs>
                    </a:gsLst>
                    <a:lin ang="5400000" scaled="0"/>
                  </a:gradFill>
                  <a:latin typeface="Segoe UI"/>
                </a:rPr>
                <a:t>Monitor Model</a:t>
              </a:r>
            </a:p>
          </p:txBody>
        </p:sp>
        <p:sp>
          <p:nvSpPr>
            <p:cNvPr id="67" name="Rectangle 41">
              <a:extLst>
                <a:ext uri="{FF2B5EF4-FFF2-40B4-BE49-F238E27FC236}">
                  <a16:creationId xmlns:a16="http://schemas.microsoft.com/office/drawing/2014/main" id="{E879D260-861C-46F2-A05A-512B5AC16C53}"/>
                </a:ext>
              </a:extLst>
            </p:cNvPr>
            <p:cNvSpPr>
              <a:spLocks noChangeArrowheads="1"/>
            </p:cNvSpPr>
            <p:nvPr/>
          </p:nvSpPr>
          <p:spPr bwMode="auto">
            <a:xfrm>
              <a:off x="694626" y="2196137"/>
              <a:ext cx="969145" cy="320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ctr" defTabSz="634201" eaLnBrk="0" fontAlgn="base" hangingPunct="0">
                <a:spcBef>
                  <a:spcPct val="0"/>
                </a:spcBef>
                <a:spcAft>
                  <a:spcPct val="0"/>
                </a:spcAft>
                <a:defRPr/>
              </a:pPr>
              <a:r>
                <a:rPr lang="en-US" altLang="en-US" sz="2040" b="1" kern="0">
                  <a:solidFill>
                    <a:srgbClr val="0078D4"/>
                  </a:solidFill>
                  <a:latin typeface="Segoe UI Semibold" panose="020B0702040204020203" pitchFamily="34" charset="0"/>
                </a:rPr>
                <a:t>Prepare</a:t>
              </a:r>
            </a:p>
          </p:txBody>
        </p:sp>
        <p:cxnSp>
          <p:nvCxnSpPr>
            <p:cNvPr id="68" name="Straight Connector 67">
              <a:extLst>
                <a:ext uri="{FF2B5EF4-FFF2-40B4-BE49-F238E27FC236}">
                  <a16:creationId xmlns:a16="http://schemas.microsoft.com/office/drawing/2014/main" id="{9639E6BF-C156-4D3B-88EE-DB8B900A5BC3}"/>
                </a:ext>
              </a:extLst>
            </p:cNvPr>
            <p:cNvCxnSpPr>
              <a:cxnSpLocks/>
            </p:cNvCxnSpPr>
            <p:nvPr/>
          </p:nvCxnSpPr>
          <p:spPr>
            <a:xfrm flipV="1">
              <a:off x="2112413" y="2264990"/>
              <a:ext cx="0" cy="1230308"/>
            </a:xfrm>
            <a:prstGeom prst="line">
              <a:avLst/>
            </a:prstGeom>
            <a:ln>
              <a:solidFill>
                <a:schemeClr val="tx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7DC1DFE-16E0-4545-AD05-B30C84A461FE}"/>
                </a:ext>
              </a:extLst>
            </p:cNvPr>
            <p:cNvCxnSpPr>
              <a:cxnSpLocks/>
            </p:cNvCxnSpPr>
            <p:nvPr/>
          </p:nvCxnSpPr>
          <p:spPr>
            <a:xfrm flipV="1">
              <a:off x="7333181" y="4332420"/>
              <a:ext cx="0" cy="966690"/>
            </a:xfrm>
            <a:prstGeom prst="line">
              <a:avLst/>
            </a:prstGeom>
            <a:ln w="12700">
              <a:solidFill>
                <a:schemeClr val="tx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70" name="Rectangle 41">
              <a:extLst>
                <a:ext uri="{FF2B5EF4-FFF2-40B4-BE49-F238E27FC236}">
                  <a16:creationId xmlns:a16="http://schemas.microsoft.com/office/drawing/2014/main" id="{1E3F0101-4ECB-4C41-995A-F01EED0D2632}"/>
                </a:ext>
              </a:extLst>
            </p:cNvPr>
            <p:cNvSpPr>
              <a:spLocks noChangeArrowheads="1"/>
            </p:cNvSpPr>
            <p:nvPr/>
          </p:nvSpPr>
          <p:spPr bwMode="auto">
            <a:xfrm>
              <a:off x="2067810" y="2196137"/>
              <a:ext cx="5287698" cy="320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ctr" defTabSz="634201" eaLnBrk="0" fontAlgn="base" hangingPunct="0">
                <a:spcBef>
                  <a:spcPct val="0"/>
                </a:spcBef>
                <a:spcAft>
                  <a:spcPct val="0"/>
                </a:spcAft>
                <a:defRPr/>
              </a:pPr>
              <a:r>
                <a:rPr lang="en-US" altLang="en-US" sz="2040" b="1" kern="0">
                  <a:solidFill>
                    <a:srgbClr val="0078D4"/>
                  </a:solidFill>
                  <a:latin typeface="Segoe UI Semibold" panose="020B0702040204020203" pitchFamily="34" charset="0"/>
                </a:rPr>
                <a:t>Experiment</a:t>
              </a:r>
            </a:p>
          </p:txBody>
        </p:sp>
        <p:sp>
          <p:nvSpPr>
            <p:cNvPr id="71" name="Rectangle 41">
              <a:extLst>
                <a:ext uri="{FF2B5EF4-FFF2-40B4-BE49-F238E27FC236}">
                  <a16:creationId xmlns:a16="http://schemas.microsoft.com/office/drawing/2014/main" id="{01BD0CB8-D28E-4DDA-A2F4-C5D96C8151E5}"/>
                </a:ext>
              </a:extLst>
            </p:cNvPr>
            <p:cNvSpPr>
              <a:spLocks noChangeArrowheads="1"/>
            </p:cNvSpPr>
            <p:nvPr/>
          </p:nvSpPr>
          <p:spPr bwMode="auto">
            <a:xfrm>
              <a:off x="7355509" y="2196137"/>
              <a:ext cx="4607210" cy="320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ctr" defTabSz="634201" eaLnBrk="0" fontAlgn="base" hangingPunct="0">
                <a:spcBef>
                  <a:spcPct val="0"/>
                </a:spcBef>
                <a:spcAft>
                  <a:spcPct val="0"/>
                </a:spcAft>
                <a:defRPr/>
              </a:pPr>
              <a:r>
                <a:rPr lang="en-US" altLang="en-US" sz="2040" b="1" kern="0">
                  <a:solidFill>
                    <a:srgbClr val="0078D4"/>
                  </a:solidFill>
                  <a:latin typeface="Segoe UI Semibold" panose="020B0702040204020203" pitchFamily="34" charset="0"/>
                </a:rPr>
                <a:t>Deploy</a:t>
              </a:r>
            </a:p>
          </p:txBody>
        </p:sp>
        <p:cxnSp>
          <p:nvCxnSpPr>
            <p:cNvPr id="72" name="Straight Connector 71">
              <a:extLst>
                <a:ext uri="{FF2B5EF4-FFF2-40B4-BE49-F238E27FC236}">
                  <a16:creationId xmlns:a16="http://schemas.microsoft.com/office/drawing/2014/main" id="{5C0B50FA-5A51-42D7-99B6-22715D7442E3}"/>
                </a:ext>
              </a:extLst>
            </p:cNvPr>
            <p:cNvCxnSpPr>
              <a:cxnSpLocks/>
            </p:cNvCxnSpPr>
            <p:nvPr/>
          </p:nvCxnSpPr>
          <p:spPr>
            <a:xfrm flipV="1">
              <a:off x="2113546" y="4199045"/>
              <a:ext cx="0" cy="1100066"/>
            </a:xfrm>
            <a:prstGeom prst="line">
              <a:avLst/>
            </a:prstGeom>
            <a:ln>
              <a:solidFill>
                <a:schemeClr val="tx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9FE2B5A-1B67-4F59-8B42-9240941D4314}"/>
                </a:ext>
              </a:extLst>
            </p:cNvPr>
            <p:cNvCxnSpPr>
              <a:cxnSpLocks/>
            </p:cNvCxnSpPr>
            <p:nvPr/>
          </p:nvCxnSpPr>
          <p:spPr>
            <a:xfrm>
              <a:off x="5444335" y="3616350"/>
              <a:ext cx="0" cy="498329"/>
            </a:xfrm>
            <a:prstGeom prst="straightConnector1">
              <a:avLst/>
            </a:prstGeom>
            <a:ln w="12700">
              <a:solidFill>
                <a:schemeClr val="tx2"/>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DBC5C198-8C59-49AB-8CD9-6998DA0437A0}"/>
                </a:ext>
              </a:extLst>
            </p:cNvPr>
            <p:cNvGrpSpPr/>
            <p:nvPr/>
          </p:nvGrpSpPr>
          <p:grpSpPr>
            <a:xfrm>
              <a:off x="5175416" y="4293599"/>
              <a:ext cx="526470" cy="524297"/>
              <a:chOff x="7643146" y="2995601"/>
              <a:chExt cx="270958" cy="269839"/>
            </a:xfrm>
          </p:grpSpPr>
          <p:sp>
            <p:nvSpPr>
              <p:cNvPr id="75" name="Freeform 78">
                <a:extLst>
                  <a:ext uri="{FF2B5EF4-FFF2-40B4-BE49-F238E27FC236}">
                    <a16:creationId xmlns:a16="http://schemas.microsoft.com/office/drawing/2014/main" id="{383C91D4-2E05-41EC-A725-E85A36807544}"/>
                  </a:ext>
                </a:extLst>
              </p:cNvPr>
              <p:cNvSpPr>
                <a:spLocks/>
              </p:cNvSpPr>
              <p:nvPr/>
            </p:nvSpPr>
            <p:spPr bwMode="auto">
              <a:xfrm>
                <a:off x="7676736" y="3031430"/>
                <a:ext cx="201539" cy="200420"/>
              </a:xfrm>
              <a:custGeom>
                <a:avLst/>
                <a:gdLst>
                  <a:gd name="T0" fmla="*/ 75 w 83"/>
                  <a:gd name="T1" fmla="*/ 83 h 83"/>
                  <a:gd name="T2" fmla="*/ 8 w 83"/>
                  <a:gd name="T3" fmla="*/ 83 h 83"/>
                  <a:gd name="T4" fmla="*/ 0 w 83"/>
                  <a:gd name="T5" fmla="*/ 75 h 83"/>
                  <a:gd name="T6" fmla="*/ 0 w 83"/>
                  <a:gd name="T7" fmla="*/ 8 h 83"/>
                  <a:gd name="T8" fmla="*/ 8 w 83"/>
                  <a:gd name="T9" fmla="*/ 0 h 83"/>
                  <a:gd name="T10" fmla="*/ 75 w 83"/>
                  <a:gd name="T11" fmla="*/ 0 h 83"/>
                  <a:gd name="T12" fmla="*/ 83 w 83"/>
                  <a:gd name="T13" fmla="*/ 8 h 83"/>
                  <a:gd name="T14" fmla="*/ 83 w 83"/>
                  <a:gd name="T15" fmla="*/ 75 h 83"/>
                  <a:gd name="T16" fmla="*/ 75 w 83"/>
                  <a:gd name="T17"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3">
                    <a:moveTo>
                      <a:pt x="75" y="83"/>
                    </a:moveTo>
                    <a:cubicBezTo>
                      <a:pt x="8" y="83"/>
                      <a:pt x="8" y="83"/>
                      <a:pt x="8" y="83"/>
                    </a:cubicBezTo>
                    <a:cubicBezTo>
                      <a:pt x="4" y="83"/>
                      <a:pt x="0" y="79"/>
                      <a:pt x="0" y="75"/>
                    </a:cubicBezTo>
                    <a:cubicBezTo>
                      <a:pt x="0" y="8"/>
                      <a:pt x="0" y="8"/>
                      <a:pt x="0" y="8"/>
                    </a:cubicBezTo>
                    <a:cubicBezTo>
                      <a:pt x="0" y="3"/>
                      <a:pt x="4" y="0"/>
                      <a:pt x="8" y="0"/>
                    </a:cubicBezTo>
                    <a:cubicBezTo>
                      <a:pt x="75" y="0"/>
                      <a:pt x="75" y="0"/>
                      <a:pt x="75" y="0"/>
                    </a:cubicBezTo>
                    <a:cubicBezTo>
                      <a:pt x="80" y="0"/>
                      <a:pt x="83" y="3"/>
                      <a:pt x="83" y="8"/>
                    </a:cubicBezTo>
                    <a:cubicBezTo>
                      <a:pt x="83" y="75"/>
                      <a:pt x="83" y="75"/>
                      <a:pt x="83" y="75"/>
                    </a:cubicBezTo>
                    <a:cubicBezTo>
                      <a:pt x="83" y="79"/>
                      <a:pt x="80" y="83"/>
                      <a:pt x="75" y="83"/>
                    </a:cubicBezTo>
                    <a:close/>
                  </a:path>
                </a:pathLst>
              </a:cu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76" name="Line 79">
                <a:extLst>
                  <a:ext uri="{FF2B5EF4-FFF2-40B4-BE49-F238E27FC236}">
                    <a16:creationId xmlns:a16="http://schemas.microsoft.com/office/drawing/2014/main" id="{41C840AF-7F0D-4820-8A77-7E3B254D413F}"/>
                  </a:ext>
                </a:extLst>
              </p:cNvPr>
              <p:cNvSpPr>
                <a:spLocks noChangeShapeType="1"/>
              </p:cNvSpPr>
              <p:nvPr/>
            </p:nvSpPr>
            <p:spPr bwMode="auto">
              <a:xfrm>
                <a:off x="7709206" y="2995601"/>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77" name="Line 80">
                <a:extLst>
                  <a:ext uri="{FF2B5EF4-FFF2-40B4-BE49-F238E27FC236}">
                    <a16:creationId xmlns:a16="http://schemas.microsoft.com/office/drawing/2014/main" id="{3E84AFCC-9C6F-4417-B816-2442EC7A8730}"/>
                  </a:ext>
                </a:extLst>
              </p:cNvPr>
              <p:cNvSpPr>
                <a:spLocks noChangeShapeType="1"/>
              </p:cNvSpPr>
              <p:nvPr/>
            </p:nvSpPr>
            <p:spPr bwMode="auto">
              <a:xfrm>
                <a:off x="7742796" y="2995601"/>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78" name="Line 81">
                <a:extLst>
                  <a:ext uri="{FF2B5EF4-FFF2-40B4-BE49-F238E27FC236}">
                    <a16:creationId xmlns:a16="http://schemas.microsoft.com/office/drawing/2014/main" id="{C64AA42D-A8E0-43EC-BAAF-BF42A0023053}"/>
                  </a:ext>
                </a:extLst>
              </p:cNvPr>
              <p:cNvSpPr>
                <a:spLocks noChangeShapeType="1"/>
              </p:cNvSpPr>
              <p:nvPr/>
            </p:nvSpPr>
            <p:spPr bwMode="auto">
              <a:xfrm>
                <a:off x="7778625" y="2995601"/>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80" name="Line 82">
                <a:extLst>
                  <a:ext uri="{FF2B5EF4-FFF2-40B4-BE49-F238E27FC236}">
                    <a16:creationId xmlns:a16="http://schemas.microsoft.com/office/drawing/2014/main" id="{F0F8DCE9-590C-447E-ADB1-E3168719BB23}"/>
                  </a:ext>
                </a:extLst>
              </p:cNvPr>
              <p:cNvSpPr>
                <a:spLocks noChangeShapeType="1"/>
              </p:cNvSpPr>
              <p:nvPr/>
            </p:nvSpPr>
            <p:spPr bwMode="auto">
              <a:xfrm>
                <a:off x="7812215" y="2995601"/>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81" name="Line 83">
                <a:extLst>
                  <a:ext uri="{FF2B5EF4-FFF2-40B4-BE49-F238E27FC236}">
                    <a16:creationId xmlns:a16="http://schemas.microsoft.com/office/drawing/2014/main" id="{C36E78A8-DE02-4A3E-A52F-E512C4B67E09}"/>
                  </a:ext>
                </a:extLst>
              </p:cNvPr>
              <p:cNvSpPr>
                <a:spLocks noChangeShapeType="1"/>
              </p:cNvSpPr>
              <p:nvPr/>
            </p:nvSpPr>
            <p:spPr bwMode="auto">
              <a:xfrm>
                <a:off x="7846924" y="2995601"/>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83" name="Line 84">
                <a:extLst>
                  <a:ext uri="{FF2B5EF4-FFF2-40B4-BE49-F238E27FC236}">
                    <a16:creationId xmlns:a16="http://schemas.microsoft.com/office/drawing/2014/main" id="{7DD7DB1C-D7E8-4D35-BCA5-E35B69ADAF98}"/>
                  </a:ext>
                </a:extLst>
              </p:cNvPr>
              <p:cNvSpPr>
                <a:spLocks noChangeShapeType="1"/>
              </p:cNvSpPr>
              <p:nvPr/>
            </p:nvSpPr>
            <p:spPr bwMode="auto">
              <a:xfrm flipH="1">
                <a:off x="7882753" y="3060542"/>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84" name="Line 85">
                <a:extLst>
                  <a:ext uri="{FF2B5EF4-FFF2-40B4-BE49-F238E27FC236}">
                    <a16:creationId xmlns:a16="http://schemas.microsoft.com/office/drawing/2014/main" id="{6BEB5A42-8575-4DE4-AF20-FF4D5BFFC83C}"/>
                  </a:ext>
                </a:extLst>
              </p:cNvPr>
              <p:cNvSpPr>
                <a:spLocks noChangeShapeType="1"/>
              </p:cNvSpPr>
              <p:nvPr/>
            </p:nvSpPr>
            <p:spPr bwMode="auto">
              <a:xfrm flipH="1">
                <a:off x="7882753" y="3096371"/>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87" name="Line 86">
                <a:extLst>
                  <a:ext uri="{FF2B5EF4-FFF2-40B4-BE49-F238E27FC236}">
                    <a16:creationId xmlns:a16="http://schemas.microsoft.com/office/drawing/2014/main" id="{0CAB0E0D-3D01-49A4-BA0F-FE681E7B5182}"/>
                  </a:ext>
                </a:extLst>
              </p:cNvPr>
              <p:cNvSpPr>
                <a:spLocks noChangeShapeType="1"/>
              </p:cNvSpPr>
              <p:nvPr/>
            </p:nvSpPr>
            <p:spPr bwMode="auto">
              <a:xfrm flipH="1">
                <a:off x="7882753" y="3129961"/>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88" name="Line 87">
                <a:extLst>
                  <a:ext uri="{FF2B5EF4-FFF2-40B4-BE49-F238E27FC236}">
                    <a16:creationId xmlns:a16="http://schemas.microsoft.com/office/drawing/2014/main" id="{22F17154-849A-4003-9AF7-ED73741662BA}"/>
                  </a:ext>
                </a:extLst>
              </p:cNvPr>
              <p:cNvSpPr>
                <a:spLocks noChangeShapeType="1"/>
              </p:cNvSpPr>
              <p:nvPr/>
            </p:nvSpPr>
            <p:spPr bwMode="auto">
              <a:xfrm flipH="1">
                <a:off x="7882753" y="3164670"/>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94" name="Line 88">
                <a:extLst>
                  <a:ext uri="{FF2B5EF4-FFF2-40B4-BE49-F238E27FC236}">
                    <a16:creationId xmlns:a16="http://schemas.microsoft.com/office/drawing/2014/main" id="{0FF72E47-18C4-4264-8913-D6B446F5D808}"/>
                  </a:ext>
                </a:extLst>
              </p:cNvPr>
              <p:cNvSpPr>
                <a:spLocks noChangeShapeType="1"/>
              </p:cNvSpPr>
              <p:nvPr/>
            </p:nvSpPr>
            <p:spPr bwMode="auto">
              <a:xfrm flipH="1">
                <a:off x="7882753" y="3200500"/>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04" name="Line 89">
                <a:extLst>
                  <a:ext uri="{FF2B5EF4-FFF2-40B4-BE49-F238E27FC236}">
                    <a16:creationId xmlns:a16="http://schemas.microsoft.com/office/drawing/2014/main" id="{5E59A94D-65D9-4438-8064-EC028E729F6C}"/>
                  </a:ext>
                </a:extLst>
              </p:cNvPr>
              <p:cNvSpPr>
                <a:spLocks noChangeShapeType="1"/>
              </p:cNvSpPr>
              <p:nvPr/>
            </p:nvSpPr>
            <p:spPr bwMode="auto">
              <a:xfrm flipH="1">
                <a:off x="7643146" y="3060542"/>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05" name="Line 90">
                <a:extLst>
                  <a:ext uri="{FF2B5EF4-FFF2-40B4-BE49-F238E27FC236}">
                    <a16:creationId xmlns:a16="http://schemas.microsoft.com/office/drawing/2014/main" id="{8BE903FF-F78C-4A44-B19F-397AC6CF4B65}"/>
                  </a:ext>
                </a:extLst>
              </p:cNvPr>
              <p:cNvSpPr>
                <a:spLocks noChangeShapeType="1"/>
              </p:cNvSpPr>
              <p:nvPr/>
            </p:nvSpPr>
            <p:spPr bwMode="auto">
              <a:xfrm flipH="1">
                <a:off x="7643146" y="3096371"/>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06" name="Line 91">
                <a:extLst>
                  <a:ext uri="{FF2B5EF4-FFF2-40B4-BE49-F238E27FC236}">
                    <a16:creationId xmlns:a16="http://schemas.microsoft.com/office/drawing/2014/main" id="{FF553173-20B7-4AB5-9F03-93F9BA745123}"/>
                  </a:ext>
                </a:extLst>
              </p:cNvPr>
              <p:cNvSpPr>
                <a:spLocks noChangeShapeType="1"/>
              </p:cNvSpPr>
              <p:nvPr/>
            </p:nvSpPr>
            <p:spPr bwMode="auto">
              <a:xfrm flipH="1">
                <a:off x="7643146" y="3129961"/>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08" name="Line 92">
                <a:extLst>
                  <a:ext uri="{FF2B5EF4-FFF2-40B4-BE49-F238E27FC236}">
                    <a16:creationId xmlns:a16="http://schemas.microsoft.com/office/drawing/2014/main" id="{D61A4021-6F31-4797-811E-FD272BB987F8}"/>
                  </a:ext>
                </a:extLst>
              </p:cNvPr>
              <p:cNvSpPr>
                <a:spLocks noChangeShapeType="1"/>
              </p:cNvSpPr>
              <p:nvPr/>
            </p:nvSpPr>
            <p:spPr bwMode="auto">
              <a:xfrm flipH="1">
                <a:off x="7643146" y="3164670"/>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09" name="Line 93">
                <a:extLst>
                  <a:ext uri="{FF2B5EF4-FFF2-40B4-BE49-F238E27FC236}">
                    <a16:creationId xmlns:a16="http://schemas.microsoft.com/office/drawing/2014/main" id="{90E94F50-7734-4DA1-9136-6116449095B1}"/>
                  </a:ext>
                </a:extLst>
              </p:cNvPr>
              <p:cNvSpPr>
                <a:spLocks noChangeShapeType="1"/>
              </p:cNvSpPr>
              <p:nvPr/>
            </p:nvSpPr>
            <p:spPr bwMode="auto">
              <a:xfrm flipH="1">
                <a:off x="7643146" y="3200500"/>
                <a:ext cx="31351" cy="0"/>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10" name="Line 94">
                <a:extLst>
                  <a:ext uri="{FF2B5EF4-FFF2-40B4-BE49-F238E27FC236}">
                    <a16:creationId xmlns:a16="http://schemas.microsoft.com/office/drawing/2014/main" id="{4340FDE1-C939-4907-924F-2A940AF24D50}"/>
                  </a:ext>
                </a:extLst>
              </p:cNvPr>
              <p:cNvSpPr>
                <a:spLocks noChangeShapeType="1"/>
              </p:cNvSpPr>
              <p:nvPr/>
            </p:nvSpPr>
            <p:spPr bwMode="auto">
              <a:xfrm>
                <a:off x="7709206" y="3234089"/>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11" name="Line 95">
                <a:extLst>
                  <a:ext uri="{FF2B5EF4-FFF2-40B4-BE49-F238E27FC236}">
                    <a16:creationId xmlns:a16="http://schemas.microsoft.com/office/drawing/2014/main" id="{4CA1B6FC-CDEC-44D9-BE05-B1140492C46E}"/>
                  </a:ext>
                </a:extLst>
              </p:cNvPr>
              <p:cNvSpPr>
                <a:spLocks noChangeShapeType="1"/>
              </p:cNvSpPr>
              <p:nvPr/>
            </p:nvSpPr>
            <p:spPr bwMode="auto">
              <a:xfrm>
                <a:off x="7742796" y="3234089"/>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12" name="Line 96">
                <a:extLst>
                  <a:ext uri="{FF2B5EF4-FFF2-40B4-BE49-F238E27FC236}">
                    <a16:creationId xmlns:a16="http://schemas.microsoft.com/office/drawing/2014/main" id="{35CC0FB0-8E04-4922-B2E3-00DD6CC79957}"/>
                  </a:ext>
                </a:extLst>
              </p:cNvPr>
              <p:cNvSpPr>
                <a:spLocks noChangeShapeType="1"/>
              </p:cNvSpPr>
              <p:nvPr/>
            </p:nvSpPr>
            <p:spPr bwMode="auto">
              <a:xfrm>
                <a:off x="7778625" y="3234089"/>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13" name="Line 97">
                <a:extLst>
                  <a:ext uri="{FF2B5EF4-FFF2-40B4-BE49-F238E27FC236}">
                    <a16:creationId xmlns:a16="http://schemas.microsoft.com/office/drawing/2014/main" id="{1D21ED37-45B9-4C9B-94EC-023F0537C759}"/>
                  </a:ext>
                </a:extLst>
              </p:cNvPr>
              <p:cNvSpPr>
                <a:spLocks noChangeShapeType="1"/>
              </p:cNvSpPr>
              <p:nvPr/>
            </p:nvSpPr>
            <p:spPr bwMode="auto">
              <a:xfrm>
                <a:off x="7812215" y="3234089"/>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sp>
            <p:nvSpPr>
              <p:cNvPr id="114" name="Line 98">
                <a:extLst>
                  <a:ext uri="{FF2B5EF4-FFF2-40B4-BE49-F238E27FC236}">
                    <a16:creationId xmlns:a16="http://schemas.microsoft.com/office/drawing/2014/main" id="{DE908B1A-C3A4-4111-81DE-C4E030C7EA88}"/>
                  </a:ext>
                </a:extLst>
              </p:cNvPr>
              <p:cNvSpPr>
                <a:spLocks noChangeShapeType="1"/>
              </p:cNvSpPr>
              <p:nvPr/>
            </p:nvSpPr>
            <p:spPr bwMode="auto">
              <a:xfrm>
                <a:off x="7846924" y="3234089"/>
                <a:ext cx="0" cy="31351"/>
              </a:xfrm>
              <a:prstGeom prst="line">
                <a:avLst/>
              </a:prstGeom>
              <a:noFill/>
              <a:ln w="12700" cap="flat">
                <a:solidFill>
                  <a:schemeClr val="tx2"/>
                </a:solidFill>
                <a:prstDash val="solid"/>
                <a:miter lim="800000"/>
                <a:headEnd/>
                <a:tailEnd/>
              </a:ln>
            </p:spPr>
            <p:txBody>
              <a:bodyPr vert="horz" wrap="square" lIns="72410" tIns="36206" rIns="72410" bIns="36206" numCol="1" anchor="t" anchorCtr="0" compatLnSpc="1">
                <a:prstTxWarp prst="textNoShape">
                  <a:avLst/>
                </a:prstTxWarp>
              </a:bodyPr>
              <a:lstStyle/>
              <a:p>
                <a:pPr defTabSz="896042">
                  <a:defRPr/>
                </a:pPr>
                <a:endParaRPr lang="en-US" sz="942" kern="0">
                  <a:solidFill>
                    <a:srgbClr val="505050"/>
                  </a:solidFill>
                  <a:latin typeface="Segoe UI Semilight"/>
                </a:endParaRPr>
              </a:p>
            </p:txBody>
          </p:sp>
        </p:grpSp>
        <p:grpSp>
          <p:nvGrpSpPr>
            <p:cNvPr id="115" name="Group 114">
              <a:extLst>
                <a:ext uri="{FF2B5EF4-FFF2-40B4-BE49-F238E27FC236}">
                  <a16:creationId xmlns:a16="http://schemas.microsoft.com/office/drawing/2014/main" id="{AE916AFD-3427-49A2-B995-211EA001D52F}"/>
                </a:ext>
              </a:extLst>
            </p:cNvPr>
            <p:cNvGrpSpPr/>
            <p:nvPr/>
          </p:nvGrpSpPr>
          <p:grpSpPr>
            <a:xfrm>
              <a:off x="5098002" y="2791139"/>
              <a:ext cx="674392" cy="674392"/>
              <a:chOff x="6064661" y="2331652"/>
              <a:chExt cx="674488" cy="674488"/>
            </a:xfrm>
          </p:grpSpPr>
          <p:grpSp>
            <p:nvGrpSpPr>
              <p:cNvPr id="116" name="Group 115">
                <a:extLst>
                  <a:ext uri="{FF2B5EF4-FFF2-40B4-BE49-F238E27FC236}">
                    <a16:creationId xmlns:a16="http://schemas.microsoft.com/office/drawing/2014/main" id="{2255E810-85B8-46F8-8EE9-E5481BB1675A}"/>
                  </a:ext>
                </a:extLst>
              </p:cNvPr>
              <p:cNvGrpSpPr/>
              <p:nvPr/>
            </p:nvGrpSpPr>
            <p:grpSpPr>
              <a:xfrm>
                <a:off x="6064661" y="2331652"/>
                <a:ext cx="674488" cy="674488"/>
                <a:chOff x="6064661" y="2331652"/>
                <a:chExt cx="674488" cy="674488"/>
              </a:xfrm>
            </p:grpSpPr>
            <p:sp>
              <p:nvSpPr>
                <p:cNvPr id="118" name="Oval 117">
                  <a:extLst>
                    <a:ext uri="{FF2B5EF4-FFF2-40B4-BE49-F238E27FC236}">
                      <a16:creationId xmlns:a16="http://schemas.microsoft.com/office/drawing/2014/main" id="{A3F486E7-F456-4ECD-950E-0A41E983D8BD}"/>
                    </a:ext>
                  </a:extLst>
                </p:cNvPr>
                <p:cNvSpPr/>
                <p:nvPr/>
              </p:nvSpPr>
              <p:spPr bwMode="auto">
                <a:xfrm>
                  <a:off x="6211116" y="2331652"/>
                  <a:ext cx="381577" cy="674488"/>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9" name="Oval 118">
                  <a:extLst>
                    <a:ext uri="{FF2B5EF4-FFF2-40B4-BE49-F238E27FC236}">
                      <a16:creationId xmlns:a16="http://schemas.microsoft.com/office/drawing/2014/main" id="{0D53E733-5F21-4FE3-AF06-D6A43F0DDE76}"/>
                    </a:ext>
                  </a:extLst>
                </p:cNvPr>
                <p:cNvSpPr/>
                <p:nvPr/>
              </p:nvSpPr>
              <p:spPr bwMode="auto">
                <a:xfrm rot="3600000">
                  <a:off x="6211116" y="2328651"/>
                  <a:ext cx="381577" cy="674488"/>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0" name="Oval 119">
                  <a:extLst>
                    <a:ext uri="{FF2B5EF4-FFF2-40B4-BE49-F238E27FC236}">
                      <a16:creationId xmlns:a16="http://schemas.microsoft.com/office/drawing/2014/main" id="{0587B817-34E7-47C1-AC69-6D7F6CC2FCF0}"/>
                    </a:ext>
                  </a:extLst>
                </p:cNvPr>
                <p:cNvSpPr/>
                <p:nvPr/>
              </p:nvSpPr>
              <p:spPr bwMode="auto">
                <a:xfrm rot="18000000">
                  <a:off x="6211116" y="2328651"/>
                  <a:ext cx="381577" cy="674488"/>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17" name="Oval 116">
                <a:extLst>
                  <a:ext uri="{FF2B5EF4-FFF2-40B4-BE49-F238E27FC236}">
                    <a16:creationId xmlns:a16="http://schemas.microsoft.com/office/drawing/2014/main" id="{FC6D670E-0C1E-4235-A8CA-CFDF239FA6B2}"/>
                  </a:ext>
                </a:extLst>
              </p:cNvPr>
              <p:cNvSpPr/>
              <p:nvPr/>
            </p:nvSpPr>
            <p:spPr bwMode="auto">
              <a:xfrm>
                <a:off x="6301928" y="2568919"/>
                <a:ext cx="199955" cy="199955"/>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21" name="Group 120">
              <a:extLst>
                <a:ext uri="{FF2B5EF4-FFF2-40B4-BE49-F238E27FC236}">
                  <a16:creationId xmlns:a16="http://schemas.microsoft.com/office/drawing/2014/main" id="{1D83E69C-26BD-4719-ABA3-604914B5FC56}"/>
                </a:ext>
              </a:extLst>
            </p:cNvPr>
            <p:cNvGrpSpPr/>
            <p:nvPr/>
          </p:nvGrpSpPr>
          <p:grpSpPr>
            <a:xfrm>
              <a:off x="10735685" y="3616350"/>
              <a:ext cx="644140" cy="570726"/>
              <a:chOff x="10902845" y="2693238"/>
              <a:chExt cx="644231" cy="570807"/>
            </a:xfrm>
          </p:grpSpPr>
          <p:sp>
            <p:nvSpPr>
              <p:cNvPr id="124" name="Freeform 146">
                <a:extLst>
                  <a:ext uri="{FF2B5EF4-FFF2-40B4-BE49-F238E27FC236}">
                    <a16:creationId xmlns:a16="http://schemas.microsoft.com/office/drawing/2014/main" id="{2936A78F-488C-4464-976E-66B2E3675843}"/>
                  </a:ext>
                </a:extLst>
              </p:cNvPr>
              <p:cNvSpPr>
                <a:spLocks noChangeAspect="1"/>
              </p:cNvSpPr>
              <p:nvPr/>
            </p:nvSpPr>
            <p:spPr bwMode="auto">
              <a:xfrm>
                <a:off x="10902845" y="2693238"/>
                <a:ext cx="644231" cy="407997"/>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2" fontAlgn="base">
                  <a:lnSpc>
                    <a:spcPct val="90000"/>
                  </a:lnSpc>
                  <a:spcBef>
                    <a:spcPct val="0"/>
                  </a:spcBef>
                  <a:spcAft>
                    <a:spcPct val="0"/>
                  </a:spcAft>
                  <a:defRPr/>
                </a:pPr>
                <a:endParaRPr lang="en-IN" sz="1960" b="1">
                  <a:solidFill>
                    <a:srgbClr val="FFFFFF"/>
                  </a:solidFill>
                  <a:latin typeface="Segoe UI Light"/>
                  <a:ea typeface="Segoe UI" pitchFamily="34" charset="0"/>
                  <a:cs typeface="Segoe UI" pitchFamily="34" charset="0"/>
                </a:endParaRPr>
              </a:p>
            </p:txBody>
          </p:sp>
          <p:sp>
            <p:nvSpPr>
              <p:cNvPr id="125" name="Rectangle 124">
                <a:extLst>
                  <a:ext uri="{FF2B5EF4-FFF2-40B4-BE49-F238E27FC236}">
                    <a16:creationId xmlns:a16="http://schemas.microsoft.com/office/drawing/2014/main" id="{29DD8CB1-BD97-4D35-B040-A329522E8E8D}"/>
                  </a:ext>
                </a:extLst>
              </p:cNvPr>
              <p:cNvSpPr/>
              <p:nvPr/>
            </p:nvSpPr>
            <p:spPr bwMode="auto">
              <a:xfrm>
                <a:off x="11138157" y="3021086"/>
                <a:ext cx="205040" cy="14846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26" name="Straight Arrow Connector 125">
                <a:extLst>
                  <a:ext uri="{FF2B5EF4-FFF2-40B4-BE49-F238E27FC236}">
                    <a16:creationId xmlns:a16="http://schemas.microsoft.com/office/drawing/2014/main" id="{4C8D6AAE-BEBC-4129-8C50-42AFFA27669C}"/>
                  </a:ext>
                </a:extLst>
              </p:cNvPr>
              <p:cNvCxnSpPr>
                <a:cxnSpLocks/>
              </p:cNvCxnSpPr>
              <p:nvPr/>
            </p:nvCxnSpPr>
            <p:spPr>
              <a:xfrm flipV="1">
                <a:off x="11245742" y="2947705"/>
                <a:ext cx="0" cy="316340"/>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A4279932-207A-4617-B1DD-A2388D41E295}"/>
                </a:ext>
              </a:extLst>
            </p:cNvPr>
            <p:cNvGrpSpPr/>
            <p:nvPr/>
          </p:nvGrpSpPr>
          <p:grpSpPr>
            <a:xfrm>
              <a:off x="919716" y="4164262"/>
              <a:ext cx="501369" cy="511032"/>
              <a:chOff x="7158422" y="1607015"/>
              <a:chExt cx="2726357" cy="2778897"/>
            </a:xfrm>
            <a:solidFill>
              <a:schemeClr val="bg1"/>
            </a:solidFill>
          </p:grpSpPr>
          <p:sp>
            <p:nvSpPr>
              <p:cNvPr id="128" name="Freeform 242">
                <a:extLst>
                  <a:ext uri="{FF2B5EF4-FFF2-40B4-BE49-F238E27FC236}">
                    <a16:creationId xmlns:a16="http://schemas.microsoft.com/office/drawing/2014/main" id="{26BB978A-122B-40BA-A04B-B31CBC1EE029}"/>
                  </a:ext>
                </a:extLst>
              </p:cNvPr>
              <p:cNvSpPr/>
              <p:nvPr/>
            </p:nvSpPr>
            <p:spPr bwMode="auto">
              <a:xfrm>
                <a:off x="7158422" y="2971800"/>
                <a:ext cx="2726357" cy="1414112"/>
              </a:xfrm>
              <a:custGeom>
                <a:avLst/>
                <a:gdLst>
                  <a:gd name="connsiteX0" fmla="*/ 1363179 w 2726357"/>
                  <a:gd name="connsiteY0" fmla="*/ 0 h 1414112"/>
                  <a:gd name="connsiteX1" fmla="*/ 1859701 w 2726357"/>
                  <a:gd name="connsiteY1" fmla="*/ 257537 h 1414112"/>
                  <a:gd name="connsiteX2" fmla="*/ 2722177 w 2726357"/>
                  <a:gd name="connsiteY2" fmla="*/ 257537 h 1414112"/>
                  <a:gd name="connsiteX3" fmla="*/ 2722177 w 2726357"/>
                  <a:gd name="connsiteY3" fmla="*/ 704888 h 1414112"/>
                  <a:gd name="connsiteX4" fmla="*/ 2726357 w 2726357"/>
                  <a:gd name="connsiteY4" fmla="*/ 707056 h 1414112"/>
                  <a:gd name="connsiteX5" fmla="*/ 1363179 w 2726357"/>
                  <a:gd name="connsiteY5" fmla="*/ 1414112 h 1414112"/>
                  <a:gd name="connsiteX6" fmla="*/ 3650 w 2726357"/>
                  <a:gd name="connsiteY6" fmla="*/ 708949 h 1414112"/>
                  <a:gd name="connsiteX7" fmla="*/ 1202 w 2726357"/>
                  <a:gd name="connsiteY7" fmla="*/ 708949 h 1414112"/>
                  <a:gd name="connsiteX8" fmla="*/ 1202 w 2726357"/>
                  <a:gd name="connsiteY8" fmla="*/ 707680 h 1414112"/>
                  <a:gd name="connsiteX9" fmla="*/ 0 w 2726357"/>
                  <a:gd name="connsiteY9" fmla="*/ 707056 h 1414112"/>
                  <a:gd name="connsiteX10" fmla="*/ 1202 w 2726357"/>
                  <a:gd name="connsiteY10" fmla="*/ 706433 h 1414112"/>
                  <a:gd name="connsiteX11" fmla="*/ 1202 w 2726357"/>
                  <a:gd name="connsiteY11" fmla="*/ 257537 h 1414112"/>
                  <a:gd name="connsiteX12" fmla="*/ 866657 w 2726357"/>
                  <a:gd name="connsiteY12" fmla="*/ 257537 h 141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357" h="1414112">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grpFill/>
              <a:ln w="12700" cap="rnd">
                <a:solidFill>
                  <a:schemeClr val="tx2"/>
                </a:solidFill>
                <a:miter lim="800000"/>
                <a:headEnd/>
                <a:tailEnd/>
              </a:ln>
              <a:effectLst/>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defTabSz="914224"/>
                <a:endParaRPr lang="en-US">
                  <a:solidFill>
                    <a:prstClr val="black"/>
                  </a:solidFill>
                  <a:latin typeface="Arial" charset="0"/>
                  <a:ea typeface="Arial" charset="0"/>
                  <a:cs typeface="Arial" charset="0"/>
                </a:endParaRPr>
              </a:p>
            </p:txBody>
          </p:sp>
          <p:sp>
            <p:nvSpPr>
              <p:cNvPr id="129" name="Diamond 128">
                <a:extLst>
                  <a:ext uri="{FF2B5EF4-FFF2-40B4-BE49-F238E27FC236}">
                    <a16:creationId xmlns:a16="http://schemas.microsoft.com/office/drawing/2014/main" id="{28F07F75-8307-44CC-BB84-0E37A580D1E5}"/>
                  </a:ext>
                </a:extLst>
              </p:cNvPr>
              <p:cNvSpPr/>
              <p:nvPr/>
            </p:nvSpPr>
            <p:spPr bwMode="auto">
              <a:xfrm>
                <a:off x="7158422" y="2521415"/>
                <a:ext cx="2726357" cy="1414112"/>
              </a:xfrm>
              <a:prstGeom prst="diamond">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0" name="Freeform 243">
                <a:extLst>
                  <a:ext uri="{FF2B5EF4-FFF2-40B4-BE49-F238E27FC236}">
                    <a16:creationId xmlns:a16="http://schemas.microsoft.com/office/drawing/2014/main" id="{E0363325-1F24-44CC-89A1-7C5CD9CE015E}"/>
                  </a:ext>
                </a:extLst>
              </p:cNvPr>
              <p:cNvSpPr/>
              <p:nvPr/>
            </p:nvSpPr>
            <p:spPr bwMode="auto">
              <a:xfrm>
                <a:off x="7158422" y="2057400"/>
                <a:ext cx="2726357" cy="1414112"/>
              </a:xfrm>
              <a:custGeom>
                <a:avLst/>
                <a:gdLst>
                  <a:gd name="connsiteX0" fmla="*/ 1363179 w 2726357"/>
                  <a:gd name="connsiteY0" fmla="*/ 0 h 1414112"/>
                  <a:gd name="connsiteX1" fmla="*/ 1859701 w 2726357"/>
                  <a:gd name="connsiteY1" fmla="*/ 257537 h 1414112"/>
                  <a:gd name="connsiteX2" fmla="*/ 2722177 w 2726357"/>
                  <a:gd name="connsiteY2" fmla="*/ 257537 h 1414112"/>
                  <a:gd name="connsiteX3" fmla="*/ 2722177 w 2726357"/>
                  <a:gd name="connsiteY3" fmla="*/ 704888 h 1414112"/>
                  <a:gd name="connsiteX4" fmla="*/ 2726357 w 2726357"/>
                  <a:gd name="connsiteY4" fmla="*/ 707056 h 1414112"/>
                  <a:gd name="connsiteX5" fmla="*/ 1363179 w 2726357"/>
                  <a:gd name="connsiteY5" fmla="*/ 1414112 h 1414112"/>
                  <a:gd name="connsiteX6" fmla="*/ 3650 w 2726357"/>
                  <a:gd name="connsiteY6" fmla="*/ 708949 h 1414112"/>
                  <a:gd name="connsiteX7" fmla="*/ 1202 w 2726357"/>
                  <a:gd name="connsiteY7" fmla="*/ 708949 h 1414112"/>
                  <a:gd name="connsiteX8" fmla="*/ 1202 w 2726357"/>
                  <a:gd name="connsiteY8" fmla="*/ 707680 h 1414112"/>
                  <a:gd name="connsiteX9" fmla="*/ 0 w 2726357"/>
                  <a:gd name="connsiteY9" fmla="*/ 707056 h 1414112"/>
                  <a:gd name="connsiteX10" fmla="*/ 1202 w 2726357"/>
                  <a:gd name="connsiteY10" fmla="*/ 706433 h 1414112"/>
                  <a:gd name="connsiteX11" fmla="*/ 1202 w 2726357"/>
                  <a:gd name="connsiteY11" fmla="*/ 257537 h 1414112"/>
                  <a:gd name="connsiteX12" fmla="*/ 866657 w 2726357"/>
                  <a:gd name="connsiteY12" fmla="*/ 257537 h 141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357" h="1414112">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grpFill/>
              <a:ln w="12700" cap="rnd">
                <a:solidFill>
                  <a:schemeClr val="tx2"/>
                </a:solidFill>
                <a:miter lim="800000"/>
                <a:headEnd/>
                <a:tailEnd/>
              </a:ln>
              <a:effectLst/>
            </p:spPr>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defTabSz="914224"/>
                <a:endParaRPr lang="en-US">
                  <a:solidFill>
                    <a:prstClr val="black"/>
                  </a:solidFill>
                  <a:latin typeface="Arial" charset="0"/>
                  <a:ea typeface="Arial" charset="0"/>
                  <a:cs typeface="Arial" charset="0"/>
                </a:endParaRPr>
              </a:p>
            </p:txBody>
          </p:sp>
          <p:sp>
            <p:nvSpPr>
              <p:cNvPr id="131" name="Diamond 130">
                <a:extLst>
                  <a:ext uri="{FF2B5EF4-FFF2-40B4-BE49-F238E27FC236}">
                    <a16:creationId xmlns:a16="http://schemas.microsoft.com/office/drawing/2014/main" id="{65F34F6C-662D-4917-9847-CBDAB3FA24F9}"/>
                  </a:ext>
                </a:extLst>
              </p:cNvPr>
              <p:cNvSpPr/>
              <p:nvPr/>
            </p:nvSpPr>
            <p:spPr bwMode="auto">
              <a:xfrm>
                <a:off x="7158422" y="1607015"/>
                <a:ext cx="2726357" cy="1414112"/>
              </a:xfrm>
              <a:prstGeom prst="diamond">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132" name="Freeform: Shape 830">
              <a:extLst>
                <a:ext uri="{FF2B5EF4-FFF2-40B4-BE49-F238E27FC236}">
                  <a16:creationId xmlns:a16="http://schemas.microsoft.com/office/drawing/2014/main" id="{55459B66-0CAF-4BF8-84D3-F1AA8121FD80}"/>
                </a:ext>
              </a:extLst>
            </p:cNvPr>
            <p:cNvSpPr>
              <a:spLocks noChangeArrowheads="1"/>
            </p:cNvSpPr>
            <p:nvPr/>
          </p:nvSpPr>
          <p:spPr bwMode="auto">
            <a:xfrm>
              <a:off x="958681" y="3237676"/>
              <a:ext cx="450538" cy="613234"/>
            </a:xfrm>
            <a:custGeom>
              <a:avLst/>
              <a:gdLst>
                <a:gd name="connsiteX0" fmla="*/ 1913 w 3330348"/>
                <a:gd name="connsiteY0" fmla="*/ 3068274 h 4532979"/>
                <a:gd name="connsiteX1" fmla="*/ 33829 w 3330348"/>
                <a:gd name="connsiteY1" fmla="*/ 3129345 h 4532979"/>
                <a:gd name="connsiteX2" fmla="*/ 1665174 w 3330348"/>
                <a:gd name="connsiteY2" fmla="*/ 3385824 h 4532979"/>
                <a:gd name="connsiteX3" fmla="*/ 3296519 w 3330348"/>
                <a:gd name="connsiteY3" fmla="*/ 3129345 h 4532979"/>
                <a:gd name="connsiteX4" fmla="*/ 3328434 w 3330348"/>
                <a:gd name="connsiteY4" fmla="*/ 3068274 h 4532979"/>
                <a:gd name="connsiteX5" fmla="*/ 3330348 w 3330348"/>
                <a:gd name="connsiteY5" fmla="*/ 4211766 h 4532979"/>
                <a:gd name="connsiteX6" fmla="*/ 1665174 w 3330348"/>
                <a:gd name="connsiteY6" fmla="*/ 4532979 h 4532979"/>
                <a:gd name="connsiteX7" fmla="*/ 0 w 3330348"/>
                <a:gd name="connsiteY7" fmla="*/ 4211766 h 4532979"/>
                <a:gd name="connsiteX8" fmla="*/ 1913 w 3330348"/>
                <a:gd name="connsiteY8" fmla="*/ 3068274 h 4532979"/>
                <a:gd name="connsiteX9" fmla="*/ 1913 w 3330348"/>
                <a:gd name="connsiteY9" fmla="*/ 1762531 h 4532979"/>
                <a:gd name="connsiteX10" fmla="*/ 33829 w 3330348"/>
                <a:gd name="connsiteY10" fmla="*/ 1823602 h 4532979"/>
                <a:gd name="connsiteX11" fmla="*/ 1665174 w 3330348"/>
                <a:gd name="connsiteY11" fmla="*/ 2080081 h 4532979"/>
                <a:gd name="connsiteX12" fmla="*/ 3296519 w 3330348"/>
                <a:gd name="connsiteY12" fmla="*/ 1823602 h 4532979"/>
                <a:gd name="connsiteX13" fmla="*/ 3328434 w 3330348"/>
                <a:gd name="connsiteY13" fmla="*/ 1762531 h 4532979"/>
                <a:gd name="connsiteX14" fmla="*/ 3330348 w 3330348"/>
                <a:gd name="connsiteY14" fmla="*/ 2906023 h 4532979"/>
                <a:gd name="connsiteX15" fmla="*/ 1665174 w 3330348"/>
                <a:gd name="connsiteY15" fmla="*/ 3227236 h 4532979"/>
                <a:gd name="connsiteX16" fmla="*/ 0 w 3330348"/>
                <a:gd name="connsiteY16" fmla="*/ 2906023 h 4532979"/>
                <a:gd name="connsiteX17" fmla="*/ 1913 w 3330348"/>
                <a:gd name="connsiteY17" fmla="*/ 1762531 h 4532979"/>
                <a:gd name="connsiteX18" fmla="*/ 1913 w 3330348"/>
                <a:gd name="connsiteY18" fmla="*/ 456788 h 4532979"/>
                <a:gd name="connsiteX19" fmla="*/ 33829 w 3330348"/>
                <a:gd name="connsiteY19" fmla="*/ 517859 h 4532979"/>
                <a:gd name="connsiteX20" fmla="*/ 1665174 w 3330348"/>
                <a:gd name="connsiteY20" fmla="*/ 774338 h 4532979"/>
                <a:gd name="connsiteX21" fmla="*/ 3296519 w 3330348"/>
                <a:gd name="connsiteY21" fmla="*/ 517859 h 4532979"/>
                <a:gd name="connsiteX22" fmla="*/ 3328434 w 3330348"/>
                <a:gd name="connsiteY22" fmla="*/ 456788 h 4532979"/>
                <a:gd name="connsiteX23" fmla="*/ 3330348 w 3330348"/>
                <a:gd name="connsiteY23" fmla="*/ 1600280 h 4532979"/>
                <a:gd name="connsiteX24" fmla="*/ 1665174 w 3330348"/>
                <a:gd name="connsiteY24" fmla="*/ 1921493 h 4532979"/>
                <a:gd name="connsiteX25" fmla="*/ 0 w 3330348"/>
                <a:gd name="connsiteY25" fmla="*/ 1600280 h 4532979"/>
                <a:gd name="connsiteX26" fmla="*/ 1913 w 3330348"/>
                <a:gd name="connsiteY26" fmla="*/ 456788 h 4532979"/>
                <a:gd name="connsiteX27" fmla="*/ 1665174 w 3330348"/>
                <a:gd name="connsiteY27" fmla="*/ 0 h 4532979"/>
                <a:gd name="connsiteX28" fmla="*/ 3267703 w 3330348"/>
                <a:gd name="connsiteY28" fmla="*/ 309127 h 4532979"/>
                <a:gd name="connsiteX29" fmla="*/ 1665174 w 3330348"/>
                <a:gd name="connsiteY29" fmla="*/ 618254 h 4532979"/>
                <a:gd name="connsiteX30" fmla="*/ 62645 w 3330348"/>
                <a:gd name="connsiteY30" fmla="*/ 309127 h 4532979"/>
                <a:gd name="connsiteX31" fmla="*/ 1665174 w 3330348"/>
                <a:gd name="connsiteY31" fmla="*/ 0 h 453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330348" h="4532979">
                  <a:moveTo>
                    <a:pt x="1913" y="3068274"/>
                  </a:moveTo>
                  <a:cubicBezTo>
                    <a:pt x="12552" y="3088631"/>
                    <a:pt x="12431" y="3109172"/>
                    <a:pt x="33829" y="3129345"/>
                  </a:cubicBezTo>
                  <a:cubicBezTo>
                    <a:pt x="189101" y="3275719"/>
                    <a:pt x="860482" y="3385824"/>
                    <a:pt x="1665174" y="3385824"/>
                  </a:cubicBezTo>
                  <a:cubicBezTo>
                    <a:pt x="2469867" y="3385824"/>
                    <a:pt x="3141247" y="3275719"/>
                    <a:pt x="3296519" y="3129345"/>
                  </a:cubicBezTo>
                  <a:cubicBezTo>
                    <a:pt x="3312446" y="3112160"/>
                    <a:pt x="3317796" y="3088631"/>
                    <a:pt x="3328434" y="3068274"/>
                  </a:cubicBezTo>
                  <a:cubicBezTo>
                    <a:pt x="3329074" y="3449438"/>
                    <a:pt x="3329709" y="3830602"/>
                    <a:pt x="3330348" y="4211766"/>
                  </a:cubicBezTo>
                  <a:cubicBezTo>
                    <a:pt x="3330348" y="4389168"/>
                    <a:pt x="2584823" y="4532979"/>
                    <a:pt x="1665174" y="4532979"/>
                  </a:cubicBezTo>
                  <a:cubicBezTo>
                    <a:pt x="745525" y="4532979"/>
                    <a:pt x="0" y="4389168"/>
                    <a:pt x="0" y="4211766"/>
                  </a:cubicBezTo>
                  <a:cubicBezTo>
                    <a:pt x="639" y="3830602"/>
                    <a:pt x="1274" y="3449438"/>
                    <a:pt x="1913" y="3068274"/>
                  </a:cubicBezTo>
                  <a:close/>
                  <a:moveTo>
                    <a:pt x="1913" y="1762531"/>
                  </a:moveTo>
                  <a:cubicBezTo>
                    <a:pt x="12552" y="1782888"/>
                    <a:pt x="12431" y="1803429"/>
                    <a:pt x="33829" y="1823602"/>
                  </a:cubicBezTo>
                  <a:cubicBezTo>
                    <a:pt x="189101" y="1969976"/>
                    <a:pt x="860482" y="2080081"/>
                    <a:pt x="1665174" y="2080081"/>
                  </a:cubicBezTo>
                  <a:cubicBezTo>
                    <a:pt x="2469867" y="2080081"/>
                    <a:pt x="3141247" y="1969976"/>
                    <a:pt x="3296519" y="1823602"/>
                  </a:cubicBezTo>
                  <a:cubicBezTo>
                    <a:pt x="3312446" y="1806417"/>
                    <a:pt x="3317796" y="1782888"/>
                    <a:pt x="3328434" y="1762531"/>
                  </a:cubicBezTo>
                  <a:cubicBezTo>
                    <a:pt x="3329074" y="2143695"/>
                    <a:pt x="3329709" y="2524859"/>
                    <a:pt x="3330348" y="2906023"/>
                  </a:cubicBezTo>
                  <a:cubicBezTo>
                    <a:pt x="3330348" y="3083425"/>
                    <a:pt x="2584823" y="3227236"/>
                    <a:pt x="1665174" y="3227236"/>
                  </a:cubicBezTo>
                  <a:cubicBezTo>
                    <a:pt x="745525" y="3227236"/>
                    <a:pt x="0" y="3083425"/>
                    <a:pt x="0" y="2906023"/>
                  </a:cubicBezTo>
                  <a:cubicBezTo>
                    <a:pt x="639" y="2524859"/>
                    <a:pt x="1274" y="2143695"/>
                    <a:pt x="1913" y="1762531"/>
                  </a:cubicBezTo>
                  <a:close/>
                  <a:moveTo>
                    <a:pt x="1913" y="456788"/>
                  </a:moveTo>
                  <a:cubicBezTo>
                    <a:pt x="12552" y="477145"/>
                    <a:pt x="12431" y="497686"/>
                    <a:pt x="33829" y="517859"/>
                  </a:cubicBezTo>
                  <a:cubicBezTo>
                    <a:pt x="189101" y="664233"/>
                    <a:pt x="860482" y="774338"/>
                    <a:pt x="1665174" y="774338"/>
                  </a:cubicBezTo>
                  <a:cubicBezTo>
                    <a:pt x="2469867" y="774338"/>
                    <a:pt x="3141247" y="664233"/>
                    <a:pt x="3296519" y="517859"/>
                  </a:cubicBezTo>
                  <a:cubicBezTo>
                    <a:pt x="3312446" y="500674"/>
                    <a:pt x="3317796" y="477145"/>
                    <a:pt x="3328434" y="456788"/>
                  </a:cubicBezTo>
                  <a:cubicBezTo>
                    <a:pt x="3329074" y="837952"/>
                    <a:pt x="3329709" y="1219116"/>
                    <a:pt x="3330348" y="1600280"/>
                  </a:cubicBezTo>
                  <a:cubicBezTo>
                    <a:pt x="3330348" y="1777682"/>
                    <a:pt x="2584823" y="1921493"/>
                    <a:pt x="1665174" y="1921493"/>
                  </a:cubicBezTo>
                  <a:cubicBezTo>
                    <a:pt x="745525" y="1921493"/>
                    <a:pt x="0" y="1777682"/>
                    <a:pt x="0" y="1600280"/>
                  </a:cubicBezTo>
                  <a:cubicBezTo>
                    <a:pt x="639" y="1219116"/>
                    <a:pt x="1274" y="837952"/>
                    <a:pt x="1913" y="456788"/>
                  </a:cubicBezTo>
                  <a:close/>
                  <a:moveTo>
                    <a:pt x="1665174" y="0"/>
                  </a:moveTo>
                  <a:cubicBezTo>
                    <a:pt x="2550226" y="0"/>
                    <a:pt x="3267703" y="138401"/>
                    <a:pt x="3267703" y="309127"/>
                  </a:cubicBezTo>
                  <a:cubicBezTo>
                    <a:pt x="3267703" y="479853"/>
                    <a:pt x="2550226" y="618254"/>
                    <a:pt x="1665174" y="618254"/>
                  </a:cubicBezTo>
                  <a:cubicBezTo>
                    <a:pt x="780122" y="618254"/>
                    <a:pt x="62645" y="479853"/>
                    <a:pt x="62645" y="309127"/>
                  </a:cubicBezTo>
                  <a:cubicBezTo>
                    <a:pt x="62645" y="138401"/>
                    <a:pt x="780122" y="0"/>
                    <a:pt x="1665174" y="0"/>
                  </a:cubicBezTo>
                  <a:close/>
                </a:path>
              </a:pathLst>
            </a:custGeom>
            <a:solidFill>
              <a:schemeClr val="bg1"/>
            </a:solidFill>
            <a:ln w="12700">
              <a:solidFill>
                <a:schemeClr val="tx2"/>
              </a:solidFill>
              <a:round/>
              <a:headEnd/>
              <a:tailEnd/>
            </a:ln>
          </p:spPr>
          <p:txBody>
            <a:bodyPr vert="horz" wrap="square" lIns="91401" tIns="45700" rIns="91401" bIns="45700" numCol="1" anchor="t" anchorCtr="0" compatLnSpc="1">
              <a:prstTxWarp prst="textNoShape">
                <a:avLst/>
              </a:prstTxWarp>
              <a:noAutofit/>
            </a:bodyPr>
            <a:lstStyle/>
            <a:p>
              <a:pPr defTabSz="932239">
                <a:defRPr/>
              </a:pPr>
              <a:endParaRPr lang="en-US" kern="0">
                <a:solidFill>
                  <a:srgbClr val="FFFFFF"/>
                </a:solidFill>
                <a:latin typeface="Segoe UI"/>
              </a:endParaRPr>
            </a:p>
          </p:txBody>
        </p:sp>
        <p:grpSp>
          <p:nvGrpSpPr>
            <p:cNvPr id="133" name="Group 132">
              <a:extLst>
                <a:ext uri="{FF2B5EF4-FFF2-40B4-BE49-F238E27FC236}">
                  <a16:creationId xmlns:a16="http://schemas.microsoft.com/office/drawing/2014/main" id="{F806D31F-F38F-4505-8094-B9D38CB22039}"/>
                </a:ext>
              </a:extLst>
            </p:cNvPr>
            <p:cNvGrpSpPr/>
            <p:nvPr/>
          </p:nvGrpSpPr>
          <p:grpSpPr>
            <a:xfrm rot="1800000">
              <a:off x="7028543" y="3502619"/>
              <a:ext cx="609279" cy="706103"/>
              <a:chOff x="6281977" y="1925712"/>
              <a:chExt cx="609366" cy="706203"/>
            </a:xfrm>
          </p:grpSpPr>
          <p:sp>
            <p:nvSpPr>
              <p:cNvPr id="134" name="Hexagon 133">
                <a:extLst>
                  <a:ext uri="{FF2B5EF4-FFF2-40B4-BE49-F238E27FC236}">
                    <a16:creationId xmlns:a16="http://schemas.microsoft.com/office/drawing/2014/main" id="{067FDF11-4399-4AAF-A76A-2E37C87B286C}"/>
                  </a:ext>
                </a:extLst>
              </p:cNvPr>
              <p:cNvSpPr/>
              <p:nvPr/>
            </p:nvSpPr>
            <p:spPr bwMode="auto">
              <a:xfrm rot="16200000">
                <a:off x="6261742" y="2000529"/>
                <a:ext cx="651443" cy="557784"/>
              </a:xfrm>
              <a:prstGeom prst="hexagon">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35" name="Straight Connector 134">
                <a:extLst>
                  <a:ext uri="{FF2B5EF4-FFF2-40B4-BE49-F238E27FC236}">
                    <a16:creationId xmlns:a16="http://schemas.microsoft.com/office/drawing/2014/main" id="{FFCB263B-5FF2-49A1-95A8-653016747297}"/>
                  </a:ext>
                </a:extLst>
              </p:cNvPr>
              <p:cNvCxnSpPr>
                <a:stCxn id="134" idx="3"/>
                <a:endCxn id="134" idx="0"/>
              </p:cNvCxnSpPr>
              <p:nvPr/>
            </p:nvCxnSpPr>
            <p:spPr>
              <a:xfrm flipV="1">
                <a:off x="6587464" y="1953700"/>
                <a:ext cx="0" cy="651443"/>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6" name="Group 135">
                <a:extLst>
                  <a:ext uri="{FF2B5EF4-FFF2-40B4-BE49-F238E27FC236}">
                    <a16:creationId xmlns:a16="http://schemas.microsoft.com/office/drawing/2014/main" id="{340D3C54-E0E7-4D80-8B79-52BCEF01F88E}"/>
                  </a:ext>
                </a:extLst>
              </p:cNvPr>
              <p:cNvGrpSpPr/>
              <p:nvPr/>
            </p:nvGrpSpPr>
            <p:grpSpPr>
              <a:xfrm>
                <a:off x="6584950" y="2093649"/>
                <a:ext cx="281406" cy="372551"/>
                <a:chOff x="6584950" y="2093146"/>
                <a:chExt cx="281406" cy="372551"/>
              </a:xfrm>
            </p:grpSpPr>
            <p:cxnSp>
              <p:nvCxnSpPr>
                <p:cNvPr id="149" name="Straight Connector 148">
                  <a:extLst>
                    <a:ext uri="{FF2B5EF4-FFF2-40B4-BE49-F238E27FC236}">
                      <a16:creationId xmlns:a16="http://schemas.microsoft.com/office/drawing/2014/main" id="{43C3F180-4418-4E63-8EFA-7BACDFB4C371}"/>
                    </a:ext>
                  </a:extLst>
                </p:cNvPr>
                <p:cNvCxnSpPr>
                  <a:cxnSpLocks/>
                  <a:stCxn id="134" idx="2"/>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1FEFBCF5-C09B-4BD4-8D32-A458AF562E6B}"/>
                    </a:ext>
                  </a:extLst>
                </p:cNvPr>
                <p:cNvCxnSpPr>
                  <a:stCxn id="134" idx="1"/>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D7A111B5-A113-410B-A013-1EBF56EF7E27}"/>
                    </a:ext>
                  </a:extLst>
                </p:cNvPr>
                <p:cNvCxnSpPr>
                  <a:cxnSpLocks/>
                  <a:stCxn id="134" idx="1"/>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7" name="Group 136">
                <a:extLst>
                  <a:ext uri="{FF2B5EF4-FFF2-40B4-BE49-F238E27FC236}">
                    <a16:creationId xmlns:a16="http://schemas.microsoft.com/office/drawing/2014/main" id="{3445750D-FBCA-4F27-B31E-6DD4F56876DB}"/>
                  </a:ext>
                </a:extLst>
              </p:cNvPr>
              <p:cNvGrpSpPr/>
              <p:nvPr/>
            </p:nvGrpSpPr>
            <p:grpSpPr>
              <a:xfrm flipH="1">
                <a:off x="6304801" y="2093649"/>
                <a:ext cx="281406" cy="372551"/>
                <a:chOff x="6584950" y="2093146"/>
                <a:chExt cx="281406" cy="372551"/>
              </a:xfrm>
            </p:grpSpPr>
            <p:cxnSp>
              <p:nvCxnSpPr>
                <p:cNvPr id="146" name="Straight Connector 145">
                  <a:extLst>
                    <a:ext uri="{FF2B5EF4-FFF2-40B4-BE49-F238E27FC236}">
                      <a16:creationId xmlns:a16="http://schemas.microsoft.com/office/drawing/2014/main" id="{A691E8C8-C48D-4735-A4CB-1D365ADBA12A}"/>
                    </a:ext>
                  </a:extLst>
                </p:cNvPr>
                <p:cNvCxnSpPr>
                  <a:cxnSpLocks/>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ED2629D4-097B-4EF3-A1E6-F6E502F53294}"/>
                    </a:ext>
                  </a:extLst>
                </p:cNvPr>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1DC3BC1E-8571-4991-B8D8-928B99A576C2}"/>
                    </a:ext>
                  </a:extLst>
                </p:cNvPr>
                <p:cNvCxnSpPr>
                  <a:cxnSpLocks/>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38" name="Oval 137">
                <a:extLst>
                  <a:ext uri="{FF2B5EF4-FFF2-40B4-BE49-F238E27FC236}">
                    <a16:creationId xmlns:a16="http://schemas.microsoft.com/office/drawing/2014/main" id="{9E4FCFA8-A0F0-4AA6-ABD8-7867A6C52DB3}"/>
                  </a:ext>
                </a:extLst>
              </p:cNvPr>
              <p:cNvSpPr/>
              <p:nvPr/>
            </p:nvSpPr>
            <p:spPr bwMode="auto">
              <a:xfrm>
                <a:off x="6281977"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9" name="Oval 138">
                <a:extLst>
                  <a:ext uri="{FF2B5EF4-FFF2-40B4-BE49-F238E27FC236}">
                    <a16:creationId xmlns:a16="http://schemas.microsoft.com/office/drawing/2014/main" id="{0734CBB4-A8F3-4B57-A32C-865D92C909F3}"/>
                  </a:ext>
                </a:extLst>
              </p:cNvPr>
              <p:cNvSpPr/>
              <p:nvPr/>
            </p:nvSpPr>
            <p:spPr bwMode="auto">
              <a:xfrm>
                <a:off x="6558202" y="217336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0" name="Oval 139">
                <a:extLst>
                  <a:ext uri="{FF2B5EF4-FFF2-40B4-BE49-F238E27FC236}">
                    <a16:creationId xmlns:a16="http://schemas.microsoft.com/office/drawing/2014/main" id="{977D9100-9C21-4DBD-B445-0A311F7F9CB4}"/>
                  </a:ext>
                </a:extLst>
              </p:cNvPr>
              <p:cNvSpPr/>
              <p:nvPr/>
            </p:nvSpPr>
            <p:spPr bwMode="auto">
              <a:xfrm>
                <a:off x="6831252"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1" name="Oval 140">
                <a:extLst>
                  <a:ext uri="{FF2B5EF4-FFF2-40B4-BE49-F238E27FC236}">
                    <a16:creationId xmlns:a16="http://schemas.microsoft.com/office/drawing/2014/main" id="{BF92E7F3-B828-4669-AA6A-9FD59E1FB5BB}"/>
                  </a:ext>
                </a:extLst>
              </p:cNvPr>
              <p:cNvSpPr/>
              <p:nvPr/>
            </p:nvSpPr>
            <p:spPr bwMode="auto">
              <a:xfrm>
                <a:off x="6558202" y="23876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2" name="Oval 141">
                <a:extLst>
                  <a:ext uri="{FF2B5EF4-FFF2-40B4-BE49-F238E27FC236}">
                    <a16:creationId xmlns:a16="http://schemas.microsoft.com/office/drawing/2014/main" id="{BD833186-B22D-4E51-94C4-6563BFBCA921}"/>
                  </a:ext>
                </a:extLst>
              </p:cNvPr>
              <p:cNvSpPr/>
              <p:nvPr/>
            </p:nvSpPr>
            <p:spPr bwMode="auto">
              <a:xfrm>
                <a:off x="6834427"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3" name="Oval 142">
                <a:extLst>
                  <a:ext uri="{FF2B5EF4-FFF2-40B4-BE49-F238E27FC236}">
                    <a16:creationId xmlns:a16="http://schemas.microsoft.com/office/drawing/2014/main" id="{F6943C8E-BBCA-49A6-B75B-1CB9DB6C8CC5}"/>
                  </a:ext>
                </a:extLst>
              </p:cNvPr>
              <p:cNvSpPr/>
              <p:nvPr/>
            </p:nvSpPr>
            <p:spPr bwMode="auto">
              <a:xfrm>
                <a:off x="6558202" y="2574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4" name="Oval 143">
                <a:extLst>
                  <a:ext uri="{FF2B5EF4-FFF2-40B4-BE49-F238E27FC236}">
                    <a16:creationId xmlns:a16="http://schemas.microsoft.com/office/drawing/2014/main" id="{1696C084-CDD8-4C3E-852C-7F9E59C1819A}"/>
                  </a:ext>
                </a:extLst>
              </p:cNvPr>
              <p:cNvSpPr/>
              <p:nvPr/>
            </p:nvSpPr>
            <p:spPr bwMode="auto">
              <a:xfrm>
                <a:off x="6291502"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5" name="Oval 144">
                <a:extLst>
                  <a:ext uri="{FF2B5EF4-FFF2-40B4-BE49-F238E27FC236}">
                    <a16:creationId xmlns:a16="http://schemas.microsoft.com/office/drawing/2014/main" id="{45218DD9-C47B-4714-B49C-36006B28D4B7}"/>
                  </a:ext>
                </a:extLst>
              </p:cNvPr>
              <p:cNvSpPr/>
              <p:nvPr/>
            </p:nvSpPr>
            <p:spPr bwMode="auto">
              <a:xfrm>
                <a:off x="6558202" y="192571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52" name="Group 151">
              <a:extLst>
                <a:ext uri="{FF2B5EF4-FFF2-40B4-BE49-F238E27FC236}">
                  <a16:creationId xmlns:a16="http://schemas.microsoft.com/office/drawing/2014/main" id="{D02725BD-915C-4C3B-93DF-610C89DD16F7}"/>
                </a:ext>
              </a:extLst>
            </p:cNvPr>
            <p:cNvGrpSpPr/>
            <p:nvPr/>
          </p:nvGrpSpPr>
          <p:grpSpPr>
            <a:xfrm>
              <a:off x="8917774" y="3519939"/>
              <a:ext cx="701138" cy="554347"/>
              <a:chOff x="967154" y="1481462"/>
              <a:chExt cx="5331069" cy="4214950"/>
            </a:xfrm>
            <a:noFill/>
          </p:grpSpPr>
          <p:cxnSp>
            <p:nvCxnSpPr>
              <p:cNvPr id="153" name="Straight Connector 152">
                <a:extLst>
                  <a:ext uri="{FF2B5EF4-FFF2-40B4-BE49-F238E27FC236}">
                    <a16:creationId xmlns:a16="http://schemas.microsoft.com/office/drawing/2014/main" id="{8864C8B3-686B-470B-983E-21B658D0F0A9}"/>
                  </a:ext>
                </a:extLst>
              </p:cNvPr>
              <p:cNvCxnSpPr>
                <a:cxnSpLocks/>
              </p:cNvCxnSpPr>
              <p:nvPr/>
            </p:nvCxnSpPr>
            <p:spPr>
              <a:xfrm>
                <a:off x="967154" y="5696412"/>
                <a:ext cx="5331069" cy="0"/>
              </a:xfrm>
              <a:prstGeom prst="line">
                <a:avLst/>
              </a:prstGeom>
              <a:grpFill/>
              <a:ln w="12700">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84C3EE6F-DAD3-4E3A-BE7B-87EA0F8F8FBA}"/>
                  </a:ext>
                </a:extLst>
              </p:cNvPr>
              <p:cNvSpPr/>
              <p:nvPr/>
            </p:nvSpPr>
            <p:spPr bwMode="auto">
              <a:xfrm>
                <a:off x="1286608" y="2696308"/>
                <a:ext cx="2793023" cy="3000104"/>
              </a:xfrm>
              <a:prstGeom prst="rect">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5" name="Rectangle 154">
                <a:extLst>
                  <a:ext uri="{FF2B5EF4-FFF2-40B4-BE49-F238E27FC236}">
                    <a16:creationId xmlns:a16="http://schemas.microsoft.com/office/drawing/2014/main" id="{BFFC72BC-E8AC-444E-8991-81FCE28438BF}"/>
                  </a:ext>
                </a:extLst>
              </p:cNvPr>
              <p:cNvSpPr/>
              <p:nvPr/>
            </p:nvSpPr>
            <p:spPr bwMode="auto">
              <a:xfrm>
                <a:off x="2225919" y="4700954"/>
                <a:ext cx="914400" cy="995458"/>
              </a:xfrm>
              <a:prstGeom prst="rect">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6" name="Freeform: Shape 404">
                <a:extLst>
                  <a:ext uri="{FF2B5EF4-FFF2-40B4-BE49-F238E27FC236}">
                    <a16:creationId xmlns:a16="http://schemas.microsoft.com/office/drawing/2014/main" id="{001D7598-5567-4E6A-9161-317F705CFD66}"/>
                  </a:ext>
                </a:extLst>
              </p:cNvPr>
              <p:cNvSpPr/>
              <p:nvPr/>
            </p:nvSpPr>
            <p:spPr bwMode="auto">
              <a:xfrm>
                <a:off x="3301093" y="1481462"/>
                <a:ext cx="2666747" cy="4214948"/>
              </a:xfrm>
              <a:custGeom>
                <a:avLst/>
                <a:gdLst>
                  <a:gd name="connsiteX0" fmla="*/ 0 w 2662937"/>
                  <a:gd name="connsiteY0" fmla="*/ 0 h 4214948"/>
                  <a:gd name="connsiteX1" fmla="*/ 2662937 w 2662937"/>
                  <a:gd name="connsiteY1" fmla="*/ 0 h 4214948"/>
                  <a:gd name="connsiteX2" fmla="*/ 2662937 w 2662937"/>
                  <a:gd name="connsiteY2" fmla="*/ 4214948 h 4214948"/>
                  <a:gd name="connsiteX3" fmla="*/ 0 w 2662937"/>
                  <a:gd name="connsiteY3" fmla="*/ 4214948 h 4214948"/>
                  <a:gd name="connsiteX4" fmla="*/ 0 w 2662937"/>
                  <a:gd name="connsiteY4" fmla="*/ 3286480 h 4214948"/>
                  <a:gd name="connsiteX5" fmla="*/ 864617 w 2662937"/>
                  <a:gd name="connsiteY5" fmla="*/ 3286480 h 4214948"/>
                  <a:gd name="connsiteX6" fmla="*/ 864617 w 2662937"/>
                  <a:gd name="connsiteY6" fmla="*/ 896983 h 4214948"/>
                  <a:gd name="connsiteX7" fmla="*/ 0 w 2662937"/>
                  <a:gd name="connsiteY7" fmla="*/ 896983 h 4214948"/>
                  <a:gd name="connsiteX8" fmla="*/ 0 w 2662937"/>
                  <a:gd name="connsiteY8" fmla="*/ 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7" fmla="*/ 0 w 2662937"/>
                  <a:gd name="connsiteY7" fmla="*/ 3286480 h 4214948"/>
                  <a:gd name="connsiteX8" fmla="*/ 956057 w 2662937"/>
                  <a:gd name="connsiteY8" fmla="*/ 337792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7" fmla="*/ 0 w 2662937"/>
                  <a:gd name="connsiteY7" fmla="*/ 328648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0" fmla="*/ 864617 w 2662937"/>
                  <a:gd name="connsiteY0" fmla="*/ 896983 h 4214948"/>
                  <a:gd name="connsiteX1" fmla="*/ 0 w 2662937"/>
                  <a:gd name="connsiteY1" fmla="*/ 896983 h 4214948"/>
                  <a:gd name="connsiteX2" fmla="*/ 0 w 2662937"/>
                  <a:gd name="connsiteY2" fmla="*/ 0 h 4214948"/>
                  <a:gd name="connsiteX3" fmla="*/ 2662937 w 2662937"/>
                  <a:gd name="connsiteY3" fmla="*/ 0 h 4214948"/>
                  <a:gd name="connsiteX4" fmla="*/ 2662937 w 2662937"/>
                  <a:gd name="connsiteY4" fmla="*/ 4214948 h 4214948"/>
                  <a:gd name="connsiteX5" fmla="*/ 0 w 2662937"/>
                  <a:gd name="connsiteY5" fmla="*/ 4214948 h 4214948"/>
                  <a:gd name="connsiteX0" fmla="*/ 0 w 2662937"/>
                  <a:gd name="connsiteY0" fmla="*/ 896983 h 4214948"/>
                  <a:gd name="connsiteX1" fmla="*/ 0 w 2662937"/>
                  <a:gd name="connsiteY1" fmla="*/ 0 h 4214948"/>
                  <a:gd name="connsiteX2" fmla="*/ 2662937 w 2662937"/>
                  <a:gd name="connsiteY2" fmla="*/ 0 h 4214948"/>
                  <a:gd name="connsiteX3" fmla="*/ 2662937 w 2662937"/>
                  <a:gd name="connsiteY3" fmla="*/ 4214948 h 4214948"/>
                  <a:gd name="connsiteX4" fmla="*/ 0 w 2662937"/>
                  <a:gd name="connsiteY4" fmla="*/ 4214948 h 4214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2937" h="4214948">
                    <a:moveTo>
                      <a:pt x="0" y="896983"/>
                    </a:moveTo>
                    <a:lnTo>
                      <a:pt x="0" y="0"/>
                    </a:lnTo>
                    <a:lnTo>
                      <a:pt x="2662937" y="0"/>
                    </a:lnTo>
                    <a:lnTo>
                      <a:pt x="2662937" y="4214948"/>
                    </a:lnTo>
                    <a:lnTo>
                      <a:pt x="0" y="4214948"/>
                    </a:lnTo>
                  </a:path>
                </a:pathLst>
              </a:cu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7" name="Freeform: Shape 405">
                <a:extLst>
                  <a:ext uri="{FF2B5EF4-FFF2-40B4-BE49-F238E27FC236}">
                    <a16:creationId xmlns:a16="http://schemas.microsoft.com/office/drawing/2014/main" id="{24E690BC-2EA5-4D5A-AF33-4CC0CD0EA7B1}"/>
                  </a:ext>
                </a:extLst>
              </p:cNvPr>
              <p:cNvSpPr/>
              <p:nvPr/>
            </p:nvSpPr>
            <p:spPr bwMode="auto">
              <a:xfrm>
                <a:off x="4427765" y="4700955"/>
                <a:ext cx="647700" cy="995456"/>
              </a:xfrm>
              <a:custGeom>
                <a:avLst/>
                <a:gdLst>
                  <a:gd name="connsiteX0" fmla="*/ 48985 w 696685"/>
                  <a:gd name="connsiteY0" fmla="*/ 0 h 1831521"/>
                  <a:gd name="connsiteX1" fmla="*/ 696685 w 696685"/>
                  <a:gd name="connsiteY1" fmla="*/ 0 h 1831521"/>
                  <a:gd name="connsiteX2" fmla="*/ 696685 w 696685"/>
                  <a:gd name="connsiteY2" fmla="*/ 1831521 h 1831521"/>
                  <a:gd name="connsiteX3" fmla="*/ 0 w 696685"/>
                  <a:gd name="connsiteY3" fmla="*/ 1831521 h 1831521"/>
                  <a:gd name="connsiteX4" fmla="*/ 0 w 696685"/>
                  <a:gd name="connsiteY4" fmla="*/ 1302517 h 1831521"/>
                  <a:gd name="connsiteX5" fmla="*/ 48985 w 696685"/>
                  <a:gd name="connsiteY5" fmla="*/ 1302517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5" fmla="*/ 0 w 696685"/>
                  <a:gd name="connsiteY5" fmla="*/ 1302517 h 1831521"/>
                  <a:gd name="connsiteX6" fmla="*/ 140425 w 696685"/>
                  <a:gd name="connsiteY6" fmla="*/ 1470756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5" fmla="*/ 0 w 696685"/>
                  <a:gd name="connsiteY5" fmla="*/ 1302517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0" fmla="*/ 48985 w 696685"/>
                  <a:gd name="connsiteY0" fmla="*/ 0 h 1831521"/>
                  <a:gd name="connsiteX1" fmla="*/ 696685 w 696685"/>
                  <a:gd name="connsiteY1" fmla="*/ 0 h 1831521"/>
                  <a:gd name="connsiteX2" fmla="*/ 696685 w 696685"/>
                  <a:gd name="connsiteY2" fmla="*/ 1831521 h 1831521"/>
                  <a:gd name="connsiteX3" fmla="*/ 0 w 696685"/>
                  <a:gd name="connsiteY3" fmla="*/ 1831521 h 1831521"/>
                  <a:gd name="connsiteX0" fmla="*/ 0 w 647700"/>
                  <a:gd name="connsiteY0" fmla="*/ 0 h 1831521"/>
                  <a:gd name="connsiteX1" fmla="*/ 647700 w 647700"/>
                  <a:gd name="connsiteY1" fmla="*/ 0 h 1831521"/>
                  <a:gd name="connsiteX2" fmla="*/ 647700 w 647700"/>
                  <a:gd name="connsiteY2" fmla="*/ 1831521 h 1831521"/>
                </a:gdLst>
                <a:ahLst/>
                <a:cxnLst>
                  <a:cxn ang="0">
                    <a:pos x="connsiteX0" y="connsiteY0"/>
                  </a:cxn>
                  <a:cxn ang="0">
                    <a:pos x="connsiteX1" y="connsiteY1"/>
                  </a:cxn>
                  <a:cxn ang="0">
                    <a:pos x="connsiteX2" y="connsiteY2"/>
                  </a:cxn>
                </a:cxnLst>
                <a:rect l="l" t="t" r="r" b="b"/>
                <a:pathLst>
                  <a:path w="647700" h="1831521">
                    <a:moveTo>
                      <a:pt x="0" y="0"/>
                    </a:moveTo>
                    <a:lnTo>
                      <a:pt x="647700" y="0"/>
                    </a:lnTo>
                    <a:lnTo>
                      <a:pt x="647700" y="1831521"/>
                    </a:lnTo>
                  </a:path>
                </a:pathLst>
              </a:cu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cxnSp>
          <p:nvCxnSpPr>
            <p:cNvPr id="158" name="Straight Connector 157">
              <a:extLst>
                <a:ext uri="{FF2B5EF4-FFF2-40B4-BE49-F238E27FC236}">
                  <a16:creationId xmlns:a16="http://schemas.microsoft.com/office/drawing/2014/main" id="{A589940C-AC63-4C5A-9840-33B6552ECBB8}"/>
                </a:ext>
              </a:extLst>
            </p:cNvPr>
            <p:cNvCxnSpPr>
              <a:cxnSpLocks/>
            </p:cNvCxnSpPr>
            <p:nvPr/>
          </p:nvCxnSpPr>
          <p:spPr>
            <a:xfrm flipV="1">
              <a:off x="7333181" y="2264990"/>
              <a:ext cx="0" cy="1091294"/>
            </a:xfrm>
            <a:prstGeom prst="line">
              <a:avLst/>
            </a:prstGeom>
            <a:ln>
              <a:solidFill>
                <a:schemeClr val="tx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159" name="Freeform 151">
              <a:extLst>
                <a:ext uri="{FF2B5EF4-FFF2-40B4-BE49-F238E27FC236}">
                  <a16:creationId xmlns:a16="http://schemas.microsoft.com/office/drawing/2014/main" id="{339A4C50-F8F7-4C9A-8562-278301D3CAAD}"/>
                </a:ext>
              </a:extLst>
            </p:cNvPr>
            <p:cNvSpPr/>
            <p:nvPr/>
          </p:nvSpPr>
          <p:spPr bwMode="auto">
            <a:xfrm flipH="1">
              <a:off x="2054552" y="3715120"/>
              <a:ext cx="117989" cy="264101"/>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563"/>
              <a:endParaRPr lang="en-US">
                <a:solidFill>
                  <a:prstClr val="white"/>
                </a:solidFill>
                <a:latin typeface="Segoe UI"/>
              </a:endParaRPr>
            </a:p>
          </p:txBody>
        </p:sp>
        <p:sp>
          <p:nvSpPr>
            <p:cNvPr id="160" name="Freeform 153">
              <a:extLst>
                <a:ext uri="{FF2B5EF4-FFF2-40B4-BE49-F238E27FC236}">
                  <a16:creationId xmlns:a16="http://schemas.microsoft.com/office/drawing/2014/main" id="{5C6BC4FD-5ED4-4302-8536-9AC7BD34E0DA}"/>
                </a:ext>
              </a:extLst>
            </p:cNvPr>
            <p:cNvSpPr/>
            <p:nvPr/>
          </p:nvSpPr>
          <p:spPr bwMode="auto">
            <a:xfrm flipH="1">
              <a:off x="4496069" y="3715120"/>
              <a:ext cx="117989" cy="264101"/>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563"/>
              <a:endParaRPr lang="en-US">
                <a:solidFill>
                  <a:prstClr val="white"/>
                </a:solidFill>
                <a:latin typeface="Segoe UI"/>
              </a:endParaRPr>
            </a:p>
          </p:txBody>
        </p:sp>
        <p:sp>
          <p:nvSpPr>
            <p:cNvPr id="161" name="Freeform 154">
              <a:extLst>
                <a:ext uri="{FF2B5EF4-FFF2-40B4-BE49-F238E27FC236}">
                  <a16:creationId xmlns:a16="http://schemas.microsoft.com/office/drawing/2014/main" id="{159E6BD5-4251-4172-B4D6-3FD736185BB9}"/>
                </a:ext>
              </a:extLst>
            </p:cNvPr>
            <p:cNvSpPr/>
            <p:nvPr/>
          </p:nvSpPr>
          <p:spPr bwMode="auto">
            <a:xfrm flipH="1">
              <a:off x="6314220" y="3715120"/>
              <a:ext cx="117989" cy="264101"/>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563"/>
              <a:endParaRPr lang="en-US">
                <a:solidFill>
                  <a:prstClr val="white"/>
                </a:solidFill>
                <a:latin typeface="Segoe UI"/>
              </a:endParaRPr>
            </a:p>
          </p:txBody>
        </p:sp>
        <p:sp>
          <p:nvSpPr>
            <p:cNvPr id="162" name="Freeform 155">
              <a:extLst>
                <a:ext uri="{FF2B5EF4-FFF2-40B4-BE49-F238E27FC236}">
                  <a16:creationId xmlns:a16="http://schemas.microsoft.com/office/drawing/2014/main" id="{D65AE42F-BD86-456C-8929-FB221256FAF6}"/>
                </a:ext>
              </a:extLst>
            </p:cNvPr>
            <p:cNvSpPr/>
            <p:nvPr/>
          </p:nvSpPr>
          <p:spPr bwMode="auto">
            <a:xfrm flipH="1">
              <a:off x="8245328" y="3715120"/>
              <a:ext cx="117989" cy="264101"/>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563"/>
              <a:endParaRPr lang="en-US">
                <a:solidFill>
                  <a:prstClr val="white"/>
                </a:solidFill>
                <a:latin typeface="Segoe UI"/>
              </a:endParaRPr>
            </a:p>
          </p:txBody>
        </p:sp>
        <p:sp>
          <p:nvSpPr>
            <p:cNvPr id="163" name="Freeform 156">
              <a:extLst>
                <a:ext uri="{FF2B5EF4-FFF2-40B4-BE49-F238E27FC236}">
                  <a16:creationId xmlns:a16="http://schemas.microsoft.com/office/drawing/2014/main" id="{84E67E7F-18F3-45B5-B552-36520185B865}"/>
                </a:ext>
              </a:extLst>
            </p:cNvPr>
            <p:cNvSpPr/>
            <p:nvPr/>
          </p:nvSpPr>
          <p:spPr bwMode="auto">
            <a:xfrm flipH="1">
              <a:off x="10115428" y="3715120"/>
              <a:ext cx="117989" cy="264101"/>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563"/>
              <a:endParaRPr lang="en-US">
                <a:solidFill>
                  <a:prstClr val="white"/>
                </a:solidFill>
                <a:latin typeface="Segoe UI"/>
              </a:endParaRPr>
            </a:p>
          </p:txBody>
        </p:sp>
      </p:grpSp>
      <p:grpSp>
        <p:nvGrpSpPr>
          <p:cNvPr id="21" name="Group 20">
            <a:extLst>
              <a:ext uri="{FF2B5EF4-FFF2-40B4-BE49-F238E27FC236}">
                <a16:creationId xmlns:a16="http://schemas.microsoft.com/office/drawing/2014/main" id="{686B1FD6-6BE1-4AA5-8CA2-4534D4D3CFE2}"/>
              </a:ext>
            </a:extLst>
          </p:cNvPr>
          <p:cNvGrpSpPr/>
          <p:nvPr/>
        </p:nvGrpSpPr>
        <p:grpSpPr>
          <a:xfrm>
            <a:off x="494299" y="5268843"/>
            <a:ext cx="11268165" cy="473646"/>
            <a:chOff x="494299" y="5445050"/>
            <a:chExt cx="11268165" cy="473646"/>
          </a:xfrm>
        </p:grpSpPr>
        <p:grpSp>
          <p:nvGrpSpPr>
            <p:cNvPr id="18" name="Group 17">
              <a:extLst>
                <a:ext uri="{FF2B5EF4-FFF2-40B4-BE49-F238E27FC236}">
                  <a16:creationId xmlns:a16="http://schemas.microsoft.com/office/drawing/2014/main" id="{30C81462-C394-43FD-BB6E-9B8F0B5D10A2}"/>
                </a:ext>
              </a:extLst>
            </p:cNvPr>
            <p:cNvGrpSpPr/>
            <p:nvPr/>
          </p:nvGrpSpPr>
          <p:grpSpPr>
            <a:xfrm>
              <a:off x="494299" y="5502769"/>
              <a:ext cx="11268165" cy="411007"/>
              <a:chOff x="494299" y="5502769"/>
              <a:chExt cx="11268165" cy="411007"/>
            </a:xfrm>
          </p:grpSpPr>
          <p:grpSp>
            <p:nvGrpSpPr>
              <p:cNvPr id="14" name="Group 13">
                <a:extLst>
                  <a:ext uri="{FF2B5EF4-FFF2-40B4-BE49-F238E27FC236}">
                    <a16:creationId xmlns:a16="http://schemas.microsoft.com/office/drawing/2014/main" id="{90DAAA50-162A-4E74-B3AD-2B9D6FC4D93C}"/>
                  </a:ext>
                </a:extLst>
              </p:cNvPr>
              <p:cNvGrpSpPr/>
              <p:nvPr/>
            </p:nvGrpSpPr>
            <p:grpSpPr>
              <a:xfrm rot="16200000">
                <a:off x="6002601" y="-5533"/>
                <a:ext cx="251562" cy="11268165"/>
                <a:chOff x="8561203" y="2226797"/>
                <a:chExt cx="593599" cy="3639262"/>
              </a:xfrm>
            </p:grpSpPr>
            <p:cxnSp>
              <p:nvCxnSpPr>
                <p:cNvPr id="165" name="Straight Connector 164">
                  <a:extLst>
                    <a:ext uri="{FF2B5EF4-FFF2-40B4-BE49-F238E27FC236}">
                      <a16:creationId xmlns:a16="http://schemas.microsoft.com/office/drawing/2014/main" id="{FE9B3A7A-4737-466D-BB83-3E98AC68964E}"/>
                    </a:ext>
                  </a:extLst>
                </p:cNvPr>
                <p:cNvCxnSpPr>
                  <a:cxnSpLocks/>
                </p:cNvCxnSpPr>
                <p:nvPr/>
              </p:nvCxnSpPr>
              <p:spPr>
                <a:xfrm>
                  <a:off x="8570002" y="2235873"/>
                  <a:ext cx="0" cy="3630186"/>
                </a:xfrm>
                <a:prstGeom prst="line">
                  <a:avLst/>
                </a:prstGeom>
                <a:ln w="12700">
                  <a:solidFill>
                    <a:schemeClr val="tx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3A091847-087E-42DB-A8F8-C7E2CC02A973}"/>
                    </a:ext>
                  </a:extLst>
                </p:cNvPr>
                <p:cNvCxnSpPr>
                  <a:cxnSpLocks/>
                </p:cNvCxnSpPr>
                <p:nvPr/>
              </p:nvCxnSpPr>
              <p:spPr>
                <a:xfrm>
                  <a:off x="8561203" y="2226797"/>
                  <a:ext cx="593599" cy="4564"/>
                </a:xfrm>
                <a:prstGeom prst="straightConnector1">
                  <a:avLst/>
                </a:prstGeom>
                <a:ln w="12700">
                  <a:solidFill>
                    <a:schemeClr val="tx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5AA09A01-2CAB-4F8D-9DFB-4538FF2A4315}"/>
                    </a:ext>
                  </a:extLst>
                </p:cNvPr>
                <p:cNvCxnSpPr>
                  <a:cxnSpLocks/>
                </p:cNvCxnSpPr>
                <p:nvPr/>
              </p:nvCxnSpPr>
              <p:spPr>
                <a:xfrm>
                  <a:off x="8561203" y="5861495"/>
                  <a:ext cx="593599" cy="4564"/>
                </a:xfrm>
                <a:prstGeom prst="straightConnector1">
                  <a:avLst/>
                </a:prstGeom>
                <a:ln w="12700">
                  <a:solidFill>
                    <a:schemeClr val="tx2"/>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E4B1E859-BA09-442A-A6FB-8B2EFD0F1287}"/>
                  </a:ext>
                </a:extLst>
              </p:cNvPr>
              <p:cNvSpPr/>
              <p:nvPr/>
            </p:nvSpPr>
            <p:spPr bwMode="auto">
              <a:xfrm>
                <a:off x="4960447" y="5596794"/>
                <a:ext cx="2330796" cy="31698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51" name="Rectangle 41">
              <a:extLst>
                <a:ext uri="{FF2B5EF4-FFF2-40B4-BE49-F238E27FC236}">
                  <a16:creationId xmlns:a16="http://schemas.microsoft.com/office/drawing/2014/main" id="{2D902072-8EE9-4A88-975C-40192E100971}"/>
                </a:ext>
              </a:extLst>
            </p:cNvPr>
            <p:cNvSpPr>
              <a:spLocks noChangeArrowheads="1"/>
            </p:cNvSpPr>
            <p:nvPr/>
          </p:nvSpPr>
          <p:spPr bwMode="auto">
            <a:xfrm>
              <a:off x="5741678" y="5596794"/>
              <a:ext cx="1400126" cy="274320"/>
            </a:xfrm>
            <a:prstGeom prst="rect">
              <a:avLst/>
            </a:prstGeom>
            <a:solidFill>
              <a:schemeClr val="bg1"/>
            </a:solidFill>
            <a:ln>
              <a:noFill/>
            </a:ln>
            <a:effectLst/>
          </p:spPr>
          <p:txBody>
            <a:bodyPr vert="horz" wrap="square" lIns="0" tIns="0" rIns="0" bIns="0" numCol="1" anchor="b" anchorCtr="0" compatLnSpc="1">
              <a:prstTxWarp prst="textNoShape">
                <a:avLst/>
              </a:prstTxWarp>
              <a:noAutofit/>
            </a:bodyPr>
            <a:lstStyle/>
            <a:p>
              <a:pPr algn="ctr" defTabSz="621946" eaLnBrk="0" fontAlgn="base" hangingPunct="0">
                <a:spcBef>
                  <a:spcPct val="0"/>
                </a:spcBef>
                <a:spcAft>
                  <a:spcPct val="0"/>
                </a:spcAft>
              </a:pPr>
              <a:r>
                <a:rPr lang="en-US" altLang="en-US" sz="2000" b="1" kern="0">
                  <a:solidFill>
                    <a:schemeClr val="tx2"/>
                  </a:solidFill>
                  <a:latin typeface="Segoe UI Semibold" panose="020B0702040204020203" pitchFamily="34" charset="0"/>
                </a:rPr>
                <a:t>Orchestrate</a:t>
              </a:r>
            </a:p>
          </p:txBody>
        </p:sp>
        <p:sp>
          <p:nvSpPr>
            <p:cNvPr id="164" name="org_2">
              <a:extLst>
                <a:ext uri="{FF2B5EF4-FFF2-40B4-BE49-F238E27FC236}">
                  <a16:creationId xmlns:a16="http://schemas.microsoft.com/office/drawing/2014/main" id="{4A44076B-904E-4C94-B935-8500C9885056}"/>
                </a:ext>
              </a:extLst>
            </p:cNvPr>
            <p:cNvSpPr>
              <a:spLocks noChangeAspect="1" noEditPoints="1"/>
            </p:cNvSpPr>
            <p:nvPr/>
          </p:nvSpPr>
          <p:spPr bwMode="auto">
            <a:xfrm>
              <a:off x="5112677" y="5445050"/>
              <a:ext cx="507477" cy="473646"/>
            </a:xfrm>
            <a:custGeom>
              <a:avLst/>
              <a:gdLst>
                <a:gd name="T0" fmla="*/ 165 w 255"/>
                <a:gd name="T1" fmla="*/ 35 h 238"/>
                <a:gd name="T2" fmla="*/ 165 w 255"/>
                <a:gd name="T3" fmla="*/ 75 h 238"/>
                <a:gd name="T4" fmla="*/ 89 w 255"/>
                <a:gd name="T5" fmla="*/ 75 h 238"/>
                <a:gd name="T6" fmla="*/ 89 w 255"/>
                <a:gd name="T7" fmla="*/ 0 h 238"/>
                <a:gd name="T8" fmla="*/ 165 w 255"/>
                <a:gd name="T9" fmla="*/ 0 h 238"/>
                <a:gd name="T10" fmla="*/ 165 w 255"/>
                <a:gd name="T11" fmla="*/ 35 h 238"/>
                <a:gd name="T12" fmla="*/ 75 w 255"/>
                <a:gd name="T13" fmla="*/ 197 h 238"/>
                <a:gd name="T14" fmla="*/ 75 w 255"/>
                <a:gd name="T15" fmla="*/ 164 h 238"/>
                <a:gd name="T16" fmla="*/ 0 w 255"/>
                <a:gd name="T17" fmla="*/ 164 h 238"/>
                <a:gd name="T18" fmla="*/ 0 w 255"/>
                <a:gd name="T19" fmla="*/ 238 h 238"/>
                <a:gd name="T20" fmla="*/ 75 w 255"/>
                <a:gd name="T21" fmla="*/ 238 h 238"/>
                <a:gd name="T22" fmla="*/ 75 w 255"/>
                <a:gd name="T23" fmla="*/ 197 h 238"/>
                <a:gd name="T24" fmla="*/ 255 w 255"/>
                <a:gd name="T25" fmla="*/ 200 h 238"/>
                <a:gd name="T26" fmla="*/ 255 w 255"/>
                <a:gd name="T27" fmla="*/ 164 h 238"/>
                <a:gd name="T28" fmla="*/ 179 w 255"/>
                <a:gd name="T29" fmla="*/ 164 h 238"/>
                <a:gd name="T30" fmla="*/ 179 w 255"/>
                <a:gd name="T31" fmla="*/ 238 h 238"/>
                <a:gd name="T32" fmla="*/ 255 w 255"/>
                <a:gd name="T33" fmla="*/ 238 h 238"/>
                <a:gd name="T34" fmla="*/ 255 w 255"/>
                <a:gd name="T35" fmla="*/ 200 h 238"/>
                <a:gd name="T36" fmla="*/ 197 w 255"/>
                <a:gd name="T37" fmla="*/ 164 h 238"/>
                <a:gd name="T38" fmla="*/ 148 w 255"/>
                <a:gd name="T39" fmla="*/ 75 h 238"/>
                <a:gd name="T40" fmla="*/ 75 w 255"/>
                <a:gd name="T41" fmla="*/ 200 h 238"/>
                <a:gd name="T42" fmla="*/ 179 w 255"/>
                <a:gd name="T43" fmla="*/ 200 h 238"/>
                <a:gd name="T44" fmla="*/ 106 w 255"/>
                <a:gd name="T45" fmla="*/ 75 h 238"/>
                <a:gd name="T46" fmla="*/ 58 w 255"/>
                <a:gd name="T47" fmla="*/ 16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5" h="238">
                  <a:moveTo>
                    <a:pt x="165" y="35"/>
                  </a:moveTo>
                  <a:lnTo>
                    <a:pt x="165" y="75"/>
                  </a:lnTo>
                  <a:lnTo>
                    <a:pt x="89" y="75"/>
                  </a:lnTo>
                  <a:lnTo>
                    <a:pt x="89" y="0"/>
                  </a:lnTo>
                  <a:lnTo>
                    <a:pt x="165" y="0"/>
                  </a:lnTo>
                  <a:lnTo>
                    <a:pt x="165" y="35"/>
                  </a:lnTo>
                  <a:moveTo>
                    <a:pt x="75" y="197"/>
                  </a:moveTo>
                  <a:lnTo>
                    <a:pt x="75" y="164"/>
                  </a:lnTo>
                  <a:lnTo>
                    <a:pt x="0" y="164"/>
                  </a:lnTo>
                  <a:lnTo>
                    <a:pt x="0" y="238"/>
                  </a:lnTo>
                  <a:lnTo>
                    <a:pt x="75" y="238"/>
                  </a:lnTo>
                  <a:lnTo>
                    <a:pt x="75" y="197"/>
                  </a:lnTo>
                  <a:moveTo>
                    <a:pt x="255" y="200"/>
                  </a:moveTo>
                  <a:lnTo>
                    <a:pt x="255" y="164"/>
                  </a:lnTo>
                  <a:lnTo>
                    <a:pt x="179" y="164"/>
                  </a:lnTo>
                  <a:lnTo>
                    <a:pt x="179" y="238"/>
                  </a:lnTo>
                  <a:lnTo>
                    <a:pt x="255" y="238"/>
                  </a:lnTo>
                  <a:lnTo>
                    <a:pt x="255" y="200"/>
                  </a:lnTo>
                  <a:moveTo>
                    <a:pt x="197" y="164"/>
                  </a:moveTo>
                  <a:lnTo>
                    <a:pt x="148" y="75"/>
                  </a:lnTo>
                  <a:moveTo>
                    <a:pt x="75" y="200"/>
                  </a:moveTo>
                  <a:lnTo>
                    <a:pt x="179" y="200"/>
                  </a:lnTo>
                  <a:moveTo>
                    <a:pt x="106" y="75"/>
                  </a:moveTo>
                  <a:lnTo>
                    <a:pt x="58" y="164"/>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lin ang="5400000" scaled="1"/>
                </a:gradFill>
              </a:endParaRPr>
            </a:p>
          </p:txBody>
        </p:sp>
      </p:grpSp>
    </p:spTree>
    <p:extLst>
      <p:ext uri="{BB962C8B-B14F-4D97-AF65-F5344CB8AC3E}">
        <p14:creationId xmlns:p14="http://schemas.microsoft.com/office/powerpoint/2010/main" val="129616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1C0DF2-3DB4-4E53-B090-90339AC32E84}"/>
              </a:ext>
            </a:extLst>
          </p:cNvPr>
          <p:cNvSpPr txBox="1"/>
          <p:nvPr/>
        </p:nvSpPr>
        <p:spPr>
          <a:xfrm>
            <a:off x="-12995700" y="3408306"/>
            <a:ext cx="12970399" cy="738585"/>
          </a:xfrm>
          <a:prstGeom prst="rect">
            <a:avLst/>
          </a:prstGeom>
          <a:noFill/>
        </p:spPr>
        <p:txBody>
          <a:bodyPr wrap="square" lIns="182854" tIns="146284" rIns="182854" bIns="146284" rtlCol="0">
            <a:spAutoFit/>
          </a:bodyPr>
          <a:lstStyle/>
          <a:p>
            <a:pPr algn="ctr" defTabSz="914225">
              <a:lnSpc>
                <a:spcPct val="90000"/>
              </a:lnSpc>
              <a:spcAft>
                <a:spcPts val="600"/>
              </a:spcAft>
            </a:pPr>
            <a:r>
              <a:rPr lang="en-US" sz="1600">
                <a:solidFill>
                  <a:srgbClr val="0078D4"/>
                </a:solidFill>
                <a:latin typeface="Segoe UI"/>
              </a:rPr>
              <a:t>01010100101001011101101001001001011010100100010001111010010101010010100101010010100101110110100100100101101010010001000111101001010101001010001010010111011010010010010110101001000100011110100101010100101001010100101001011101101001</a:t>
            </a:r>
          </a:p>
        </p:txBody>
      </p:sp>
      <p:sp>
        <p:nvSpPr>
          <p:cNvPr id="12" name="Rectangle 11">
            <a:extLst>
              <a:ext uri="{FF2B5EF4-FFF2-40B4-BE49-F238E27FC236}">
                <a16:creationId xmlns:a16="http://schemas.microsoft.com/office/drawing/2014/main" id="{B252A604-69C1-4219-A4D6-A0B60DE21CD3}"/>
              </a:ext>
            </a:extLst>
          </p:cNvPr>
          <p:cNvSpPr/>
          <p:nvPr/>
        </p:nvSpPr>
        <p:spPr bwMode="auto">
          <a:xfrm>
            <a:off x="2014165" y="3267449"/>
            <a:ext cx="10177836" cy="11697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Oval 1">
            <a:extLst>
              <a:ext uri="{FF2B5EF4-FFF2-40B4-BE49-F238E27FC236}">
                <a16:creationId xmlns:a16="http://schemas.microsoft.com/office/drawing/2014/main" id="{D36671B2-4E12-4BC1-8BE4-D4F2BCF2BF04}"/>
              </a:ext>
            </a:extLst>
          </p:cNvPr>
          <p:cNvSpPr/>
          <p:nvPr/>
        </p:nvSpPr>
        <p:spPr bwMode="auto">
          <a:xfrm>
            <a:off x="3411800" y="1679472"/>
            <a:ext cx="4571352" cy="4571352"/>
          </a:xfrm>
          <a:prstGeom prst="ellipse">
            <a:avLst/>
          </a:prstGeom>
          <a:ln w="12700" cap="sq">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4192"/>
            <a:endParaRPr lang="en-US" sz="1730" err="1">
              <a:solidFill>
                <a:prstClr val="white"/>
              </a:solidFill>
              <a:latin typeface="Segoe UI"/>
            </a:endParaRPr>
          </a:p>
        </p:txBody>
      </p:sp>
      <p:sp>
        <p:nvSpPr>
          <p:cNvPr id="11" name="Rectangle 10">
            <a:extLst>
              <a:ext uri="{FF2B5EF4-FFF2-40B4-BE49-F238E27FC236}">
                <a16:creationId xmlns:a16="http://schemas.microsoft.com/office/drawing/2014/main" id="{1B76C33A-6A1B-49F3-9D07-E2C6BF2A6241}"/>
              </a:ext>
            </a:extLst>
          </p:cNvPr>
          <p:cNvSpPr/>
          <p:nvPr/>
        </p:nvSpPr>
        <p:spPr bwMode="auto">
          <a:xfrm rot="20621471">
            <a:off x="7467590" y="2694127"/>
            <a:ext cx="594471" cy="134273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2" name="Rectangle 231">
            <a:extLst>
              <a:ext uri="{FF2B5EF4-FFF2-40B4-BE49-F238E27FC236}">
                <a16:creationId xmlns:a16="http://schemas.microsoft.com/office/drawing/2014/main" id="{6ACD0EFB-3AC7-0D4B-B247-3A3CF740EE93}"/>
              </a:ext>
            </a:extLst>
          </p:cNvPr>
          <p:cNvSpPr/>
          <p:nvPr/>
        </p:nvSpPr>
        <p:spPr bwMode="auto">
          <a:xfrm>
            <a:off x="3893572" y="4981096"/>
            <a:ext cx="855548" cy="129467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1" name="Rectangle 230">
            <a:extLst>
              <a:ext uri="{FF2B5EF4-FFF2-40B4-BE49-F238E27FC236}">
                <a16:creationId xmlns:a16="http://schemas.microsoft.com/office/drawing/2014/main" id="{92F9C066-AD08-7A4A-ACC1-A6EE38C27EA2}"/>
              </a:ext>
            </a:extLst>
          </p:cNvPr>
          <p:cNvSpPr/>
          <p:nvPr/>
        </p:nvSpPr>
        <p:spPr bwMode="auto">
          <a:xfrm>
            <a:off x="7072816" y="5204915"/>
            <a:ext cx="997214" cy="107722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E701A103-15AE-AE4A-9B9F-68B0C0A71AEA}"/>
              </a:ext>
            </a:extLst>
          </p:cNvPr>
          <p:cNvSpPr/>
          <p:nvPr/>
        </p:nvSpPr>
        <p:spPr bwMode="auto">
          <a:xfrm>
            <a:off x="2998073" y="2888820"/>
            <a:ext cx="875809" cy="174421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 name="Title 3">
            <a:extLst>
              <a:ext uri="{FF2B5EF4-FFF2-40B4-BE49-F238E27FC236}">
                <a16:creationId xmlns:a16="http://schemas.microsoft.com/office/drawing/2014/main" id="{DE017E3F-3E60-6646-95ED-C8AC58A29378}"/>
              </a:ext>
            </a:extLst>
          </p:cNvPr>
          <p:cNvSpPr>
            <a:spLocks noGrp="1"/>
          </p:cNvSpPr>
          <p:nvPr>
            <p:ph type="title"/>
          </p:nvPr>
        </p:nvSpPr>
        <p:spPr/>
        <p:txBody>
          <a:bodyPr/>
          <a:lstStyle/>
          <a:p>
            <a:r>
              <a:rPr lang="en-US"/>
              <a:t>DevOps loop for data science </a:t>
            </a:r>
          </a:p>
        </p:txBody>
      </p:sp>
      <p:sp>
        <p:nvSpPr>
          <p:cNvPr id="66" name="TextBox 65">
            <a:extLst>
              <a:ext uri="{FF2B5EF4-FFF2-40B4-BE49-F238E27FC236}">
                <a16:creationId xmlns:a16="http://schemas.microsoft.com/office/drawing/2014/main" id="{8FA439E5-4D66-114D-8614-9F56DC680B52}"/>
              </a:ext>
            </a:extLst>
          </p:cNvPr>
          <p:cNvSpPr txBox="1"/>
          <p:nvPr/>
        </p:nvSpPr>
        <p:spPr>
          <a:xfrm>
            <a:off x="635778" y="5303350"/>
            <a:ext cx="954542" cy="421910"/>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14016">
              <a:defRPr/>
            </a:pPr>
            <a:r>
              <a:rPr lang="en-US" sz="1371">
                <a:solidFill>
                  <a:prstClr val="black"/>
                </a:solidFill>
                <a:latin typeface="Segoe UI"/>
              </a:rPr>
              <a:t>Prepare Data</a:t>
            </a:r>
          </a:p>
        </p:txBody>
      </p:sp>
      <p:sp>
        <p:nvSpPr>
          <p:cNvPr id="71" name="Rectangle 41">
            <a:extLst>
              <a:ext uri="{FF2B5EF4-FFF2-40B4-BE49-F238E27FC236}">
                <a16:creationId xmlns:a16="http://schemas.microsoft.com/office/drawing/2014/main" id="{E408D5CA-3289-DC43-AAA8-A7CF8AA7B237}"/>
              </a:ext>
            </a:extLst>
          </p:cNvPr>
          <p:cNvSpPr>
            <a:spLocks noChangeArrowheads="1"/>
          </p:cNvSpPr>
          <p:nvPr/>
        </p:nvSpPr>
        <p:spPr bwMode="auto">
          <a:xfrm>
            <a:off x="680972" y="1906666"/>
            <a:ext cx="95009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ctr" defTabSz="621707" eaLnBrk="0" fontAlgn="base" hangingPunct="0">
              <a:spcBef>
                <a:spcPct val="0"/>
              </a:spcBef>
              <a:spcAft>
                <a:spcPct val="0"/>
              </a:spcAft>
              <a:defRPr/>
            </a:pPr>
            <a:r>
              <a:rPr lang="en-US" altLang="en-US" sz="2000" b="1" kern="0">
                <a:solidFill>
                  <a:srgbClr val="0078D4"/>
                </a:solidFill>
                <a:latin typeface="Segoe UI Semibold" panose="020B0702040204020203" pitchFamily="34" charset="0"/>
              </a:rPr>
              <a:t>Prepare</a:t>
            </a:r>
          </a:p>
        </p:txBody>
      </p:sp>
      <p:cxnSp>
        <p:nvCxnSpPr>
          <p:cNvPr id="72" name="Straight Connector 71">
            <a:extLst>
              <a:ext uri="{FF2B5EF4-FFF2-40B4-BE49-F238E27FC236}">
                <a16:creationId xmlns:a16="http://schemas.microsoft.com/office/drawing/2014/main" id="{746CF7DB-25B4-F349-A833-6E872F5FB3AE}"/>
              </a:ext>
            </a:extLst>
          </p:cNvPr>
          <p:cNvCxnSpPr>
            <a:cxnSpLocks/>
          </p:cNvCxnSpPr>
          <p:nvPr/>
        </p:nvCxnSpPr>
        <p:spPr>
          <a:xfrm flipV="1">
            <a:off x="2070888" y="1949687"/>
            <a:ext cx="2223" cy="1477387"/>
          </a:xfrm>
          <a:prstGeom prst="line">
            <a:avLst/>
          </a:prstGeom>
          <a:ln>
            <a:solidFill>
              <a:schemeClr val="tx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0E6ED5B-A379-7547-A9BA-8AF3184E8E91}"/>
              </a:ext>
            </a:extLst>
          </p:cNvPr>
          <p:cNvCxnSpPr>
            <a:cxnSpLocks/>
          </p:cNvCxnSpPr>
          <p:nvPr/>
        </p:nvCxnSpPr>
        <p:spPr>
          <a:xfrm flipV="1">
            <a:off x="2071999" y="4116987"/>
            <a:ext cx="0" cy="1730293"/>
          </a:xfrm>
          <a:prstGeom prst="line">
            <a:avLst/>
          </a:prstGeom>
          <a:ln>
            <a:solidFill>
              <a:schemeClr val="tx2"/>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74DFD6A6-4106-A94A-A4E9-0C97AFD2F402}"/>
              </a:ext>
            </a:extLst>
          </p:cNvPr>
          <p:cNvGrpSpPr/>
          <p:nvPr/>
        </p:nvGrpSpPr>
        <p:grpSpPr>
          <a:xfrm>
            <a:off x="901637" y="4229014"/>
            <a:ext cx="491513" cy="500986"/>
            <a:chOff x="7158422" y="1607015"/>
            <a:chExt cx="2726357" cy="2778897"/>
          </a:xfrm>
          <a:solidFill>
            <a:schemeClr val="bg1"/>
          </a:solidFill>
        </p:grpSpPr>
        <p:sp>
          <p:nvSpPr>
            <p:cNvPr id="75" name="Freeform 242">
              <a:extLst>
                <a:ext uri="{FF2B5EF4-FFF2-40B4-BE49-F238E27FC236}">
                  <a16:creationId xmlns:a16="http://schemas.microsoft.com/office/drawing/2014/main" id="{6C9E158D-2B62-DC40-9621-C10AA50EC951}"/>
                </a:ext>
              </a:extLst>
            </p:cNvPr>
            <p:cNvSpPr/>
            <p:nvPr/>
          </p:nvSpPr>
          <p:spPr bwMode="auto">
            <a:xfrm>
              <a:off x="7158422" y="2971800"/>
              <a:ext cx="2726357" cy="1414112"/>
            </a:xfrm>
            <a:custGeom>
              <a:avLst/>
              <a:gdLst>
                <a:gd name="connsiteX0" fmla="*/ 1363179 w 2726357"/>
                <a:gd name="connsiteY0" fmla="*/ 0 h 1414112"/>
                <a:gd name="connsiteX1" fmla="*/ 1859701 w 2726357"/>
                <a:gd name="connsiteY1" fmla="*/ 257537 h 1414112"/>
                <a:gd name="connsiteX2" fmla="*/ 2722177 w 2726357"/>
                <a:gd name="connsiteY2" fmla="*/ 257537 h 1414112"/>
                <a:gd name="connsiteX3" fmla="*/ 2722177 w 2726357"/>
                <a:gd name="connsiteY3" fmla="*/ 704888 h 1414112"/>
                <a:gd name="connsiteX4" fmla="*/ 2726357 w 2726357"/>
                <a:gd name="connsiteY4" fmla="*/ 707056 h 1414112"/>
                <a:gd name="connsiteX5" fmla="*/ 1363179 w 2726357"/>
                <a:gd name="connsiteY5" fmla="*/ 1414112 h 1414112"/>
                <a:gd name="connsiteX6" fmla="*/ 3650 w 2726357"/>
                <a:gd name="connsiteY6" fmla="*/ 708949 h 1414112"/>
                <a:gd name="connsiteX7" fmla="*/ 1202 w 2726357"/>
                <a:gd name="connsiteY7" fmla="*/ 708949 h 1414112"/>
                <a:gd name="connsiteX8" fmla="*/ 1202 w 2726357"/>
                <a:gd name="connsiteY8" fmla="*/ 707680 h 1414112"/>
                <a:gd name="connsiteX9" fmla="*/ 0 w 2726357"/>
                <a:gd name="connsiteY9" fmla="*/ 707056 h 1414112"/>
                <a:gd name="connsiteX10" fmla="*/ 1202 w 2726357"/>
                <a:gd name="connsiteY10" fmla="*/ 706433 h 1414112"/>
                <a:gd name="connsiteX11" fmla="*/ 1202 w 2726357"/>
                <a:gd name="connsiteY11" fmla="*/ 257537 h 1414112"/>
                <a:gd name="connsiteX12" fmla="*/ 866657 w 2726357"/>
                <a:gd name="connsiteY12" fmla="*/ 257537 h 141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357" h="1414112">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grpFill/>
            <a:ln w="12700" cap="rnd">
              <a:solidFill>
                <a:schemeClr val="tx2"/>
              </a:solidFill>
              <a:miter lim="800000"/>
              <a:headEnd/>
              <a:tailEnd/>
            </a:ln>
            <a:effectLst/>
          </p:spPr>
          <p:txBody>
            <a:bodyPr rot="0" spcFirstLastPara="0" vertOverflow="overflow" horzOverflow="overflow" vert="horz" wrap="square" lIns="89630" tIns="44814" rIns="89630" bIns="44814" numCol="1" spcCol="0" rtlCol="0" fromWordArt="0" anchor="ctr" anchorCtr="0" forceAA="0" compatLnSpc="1">
              <a:prstTxWarp prst="textNoShape">
                <a:avLst/>
              </a:prstTxWarp>
              <a:noAutofit/>
            </a:bodyPr>
            <a:lstStyle/>
            <a:p>
              <a:pPr defTabSz="896214"/>
              <a:endParaRPr lang="en-US" sz="1730">
                <a:solidFill>
                  <a:prstClr val="black"/>
                </a:solidFill>
                <a:latin typeface="Arial" charset="0"/>
                <a:ea typeface="Arial" charset="0"/>
                <a:cs typeface="Arial" charset="0"/>
              </a:endParaRPr>
            </a:p>
          </p:txBody>
        </p:sp>
        <p:sp>
          <p:nvSpPr>
            <p:cNvPr id="76" name="Diamond 75">
              <a:extLst>
                <a:ext uri="{FF2B5EF4-FFF2-40B4-BE49-F238E27FC236}">
                  <a16:creationId xmlns:a16="http://schemas.microsoft.com/office/drawing/2014/main" id="{1BF9F361-A908-084A-A6A9-5386662A013B}"/>
                </a:ext>
              </a:extLst>
            </p:cNvPr>
            <p:cNvSpPr/>
            <p:nvPr/>
          </p:nvSpPr>
          <p:spPr bwMode="auto">
            <a:xfrm>
              <a:off x="7158422" y="2521415"/>
              <a:ext cx="2726357" cy="1414112"/>
            </a:xfrm>
            <a:prstGeom prst="diamond">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7" name="Freeform 243">
              <a:extLst>
                <a:ext uri="{FF2B5EF4-FFF2-40B4-BE49-F238E27FC236}">
                  <a16:creationId xmlns:a16="http://schemas.microsoft.com/office/drawing/2014/main" id="{718CF2BE-B935-524B-8086-F5FEBF936D80}"/>
                </a:ext>
              </a:extLst>
            </p:cNvPr>
            <p:cNvSpPr/>
            <p:nvPr/>
          </p:nvSpPr>
          <p:spPr bwMode="auto">
            <a:xfrm>
              <a:off x="7158422" y="2057400"/>
              <a:ext cx="2726357" cy="1414112"/>
            </a:xfrm>
            <a:custGeom>
              <a:avLst/>
              <a:gdLst>
                <a:gd name="connsiteX0" fmla="*/ 1363179 w 2726357"/>
                <a:gd name="connsiteY0" fmla="*/ 0 h 1414112"/>
                <a:gd name="connsiteX1" fmla="*/ 1859701 w 2726357"/>
                <a:gd name="connsiteY1" fmla="*/ 257537 h 1414112"/>
                <a:gd name="connsiteX2" fmla="*/ 2722177 w 2726357"/>
                <a:gd name="connsiteY2" fmla="*/ 257537 h 1414112"/>
                <a:gd name="connsiteX3" fmla="*/ 2722177 w 2726357"/>
                <a:gd name="connsiteY3" fmla="*/ 704888 h 1414112"/>
                <a:gd name="connsiteX4" fmla="*/ 2726357 w 2726357"/>
                <a:gd name="connsiteY4" fmla="*/ 707056 h 1414112"/>
                <a:gd name="connsiteX5" fmla="*/ 1363179 w 2726357"/>
                <a:gd name="connsiteY5" fmla="*/ 1414112 h 1414112"/>
                <a:gd name="connsiteX6" fmla="*/ 3650 w 2726357"/>
                <a:gd name="connsiteY6" fmla="*/ 708949 h 1414112"/>
                <a:gd name="connsiteX7" fmla="*/ 1202 w 2726357"/>
                <a:gd name="connsiteY7" fmla="*/ 708949 h 1414112"/>
                <a:gd name="connsiteX8" fmla="*/ 1202 w 2726357"/>
                <a:gd name="connsiteY8" fmla="*/ 707680 h 1414112"/>
                <a:gd name="connsiteX9" fmla="*/ 0 w 2726357"/>
                <a:gd name="connsiteY9" fmla="*/ 707056 h 1414112"/>
                <a:gd name="connsiteX10" fmla="*/ 1202 w 2726357"/>
                <a:gd name="connsiteY10" fmla="*/ 706433 h 1414112"/>
                <a:gd name="connsiteX11" fmla="*/ 1202 w 2726357"/>
                <a:gd name="connsiteY11" fmla="*/ 257537 h 1414112"/>
                <a:gd name="connsiteX12" fmla="*/ 866657 w 2726357"/>
                <a:gd name="connsiteY12" fmla="*/ 257537 h 141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357" h="1414112">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grpFill/>
            <a:ln w="12700" cap="rnd">
              <a:solidFill>
                <a:schemeClr val="tx2"/>
              </a:solidFill>
              <a:miter lim="800000"/>
              <a:headEnd/>
              <a:tailEnd/>
            </a:ln>
            <a:effectLst/>
          </p:spPr>
          <p:txBody>
            <a:bodyPr rot="0" spcFirstLastPara="0" vertOverflow="overflow" horzOverflow="overflow" vert="horz" wrap="square" lIns="89630" tIns="44814" rIns="89630" bIns="44814" numCol="1" spcCol="0" rtlCol="0" fromWordArt="0" anchor="ctr" anchorCtr="0" forceAA="0" compatLnSpc="1">
              <a:prstTxWarp prst="textNoShape">
                <a:avLst/>
              </a:prstTxWarp>
              <a:noAutofit/>
            </a:bodyPr>
            <a:lstStyle/>
            <a:p>
              <a:pPr defTabSz="896214"/>
              <a:endParaRPr lang="en-US" sz="1730">
                <a:solidFill>
                  <a:prstClr val="black"/>
                </a:solidFill>
                <a:latin typeface="Arial" charset="0"/>
                <a:ea typeface="Arial" charset="0"/>
                <a:cs typeface="Arial" charset="0"/>
              </a:endParaRPr>
            </a:p>
          </p:txBody>
        </p:sp>
        <p:sp>
          <p:nvSpPr>
            <p:cNvPr id="78" name="Diamond 77">
              <a:extLst>
                <a:ext uri="{FF2B5EF4-FFF2-40B4-BE49-F238E27FC236}">
                  <a16:creationId xmlns:a16="http://schemas.microsoft.com/office/drawing/2014/main" id="{7FAAF3D0-EBBD-E341-A6DC-5F52661CA651}"/>
                </a:ext>
              </a:extLst>
            </p:cNvPr>
            <p:cNvSpPr/>
            <p:nvPr/>
          </p:nvSpPr>
          <p:spPr bwMode="auto">
            <a:xfrm>
              <a:off x="7158422" y="1607015"/>
              <a:ext cx="2726357" cy="1414112"/>
            </a:xfrm>
            <a:prstGeom prst="diamond">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80" name="Freeform: Shape 830">
            <a:extLst>
              <a:ext uri="{FF2B5EF4-FFF2-40B4-BE49-F238E27FC236}">
                <a16:creationId xmlns:a16="http://schemas.microsoft.com/office/drawing/2014/main" id="{C4539FC2-1636-2F4E-8331-200A17A6A478}"/>
              </a:ext>
            </a:extLst>
          </p:cNvPr>
          <p:cNvSpPr>
            <a:spLocks noChangeArrowheads="1"/>
          </p:cNvSpPr>
          <p:nvPr/>
        </p:nvSpPr>
        <p:spPr bwMode="auto">
          <a:xfrm>
            <a:off x="939836" y="2825295"/>
            <a:ext cx="441681" cy="601179"/>
          </a:xfrm>
          <a:custGeom>
            <a:avLst/>
            <a:gdLst>
              <a:gd name="connsiteX0" fmla="*/ 1913 w 3330348"/>
              <a:gd name="connsiteY0" fmla="*/ 3068274 h 4532979"/>
              <a:gd name="connsiteX1" fmla="*/ 33829 w 3330348"/>
              <a:gd name="connsiteY1" fmla="*/ 3129345 h 4532979"/>
              <a:gd name="connsiteX2" fmla="*/ 1665174 w 3330348"/>
              <a:gd name="connsiteY2" fmla="*/ 3385824 h 4532979"/>
              <a:gd name="connsiteX3" fmla="*/ 3296519 w 3330348"/>
              <a:gd name="connsiteY3" fmla="*/ 3129345 h 4532979"/>
              <a:gd name="connsiteX4" fmla="*/ 3328434 w 3330348"/>
              <a:gd name="connsiteY4" fmla="*/ 3068274 h 4532979"/>
              <a:gd name="connsiteX5" fmla="*/ 3330348 w 3330348"/>
              <a:gd name="connsiteY5" fmla="*/ 4211766 h 4532979"/>
              <a:gd name="connsiteX6" fmla="*/ 1665174 w 3330348"/>
              <a:gd name="connsiteY6" fmla="*/ 4532979 h 4532979"/>
              <a:gd name="connsiteX7" fmla="*/ 0 w 3330348"/>
              <a:gd name="connsiteY7" fmla="*/ 4211766 h 4532979"/>
              <a:gd name="connsiteX8" fmla="*/ 1913 w 3330348"/>
              <a:gd name="connsiteY8" fmla="*/ 3068274 h 4532979"/>
              <a:gd name="connsiteX9" fmla="*/ 1913 w 3330348"/>
              <a:gd name="connsiteY9" fmla="*/ 1762531 h 4532979"/>
              <a:gd name="connsiteX10" fmla="*/ 33829 w 3330348"/>
              <a:gd name="connsiteY10" fmla="*/ 1823602 h 4532979"/>
              <a:gd name="connsiteX11" fmla="*/ 1665174 w 3330348"/>
              <a:gd name="connsiteY11" fmla="*/ 2080081 h 4532979"/>
              <a:gd name="connsiteX12" fmla="*/ 3296519 w 3330348"/>
              <a:gd name="connsiteY12" fmla="*/ 1823602 h 4532979"/>
              <a:gd name="connsiteX13" fmla="*/ 3328434 w 3330348"/>
              <a:gd name="connsiteY13" fmla="*/ 1762531 h 4532979"/>
              <a:gd name="connsiteX14" fmla="*/ 3330348 w 3330348"/>
              <a:gd name="connsiteY14" fmla="*/ 2906023 h 4532979"/>
              <a:gd name="connsiteX15" fmla="*/ 1665174 w 3330348"/>
              <a:gd name="connsiteY15" fmla="*/ 3227236 h 4532979"/>
              <a:gd name="connsiteX16" fmla="*/ 0 w 3330348"/>
              <a:gd name="connsiteY16" fmla="*/ 2906023 h 4532979"/>
              <a:gd name="connsiteX17" fmla="*/ 1913 w 3330348"/>
              <a:gd name="connsiteY17" fmla="*/ 1762531 h 4532979"/>
              <a:gd name="connsiteX18" fmla="*/ 1913 w 3330348"/>
              <a:gd name="connsiteY18" fmla="*/ 456788 h 4532979"/>
              <a:gd name="connsiteX19" fmla="*/ 33829 w 3330348"/>
              <a:gd name="connsiteY19" fmla="*/ 517859 h 4532979"/>
              <a:gd name="connsiteX20" fmla="*/ 1665174 w 3330348"/>
              <a:gd name="connsiteY20" fmla="*/ 774338 h 4532979"/>
              <a:gd name="connsiteX21" fmla="*/ 3296519 w 3330348"/>
              <a:gd name="connsiteY21" fmla="*/ 517859 h 4532979"/>
              <a:gd name="connsiteX22" fmla="*/ 3328434 w 3330348"/>
              <a:gd name="connsiteY22" fmla="*/ 456788 h 4532979"/>
              <a:gd name="connsiteX23" fmla="*/ 3330348 w 3330348"/>
              <a:gd name="connsiteY23" fmla="*/ 1600280 h 4532979"/>
              <a:gd name="connsiteX24" fmla="*/ 1665174 w 3330348"/>
              <a:gd name="connsiteY24" fmla="*/ 1921493 h 4532979"/>
              <a:gd name="connsiteX25" fmla="*/ 0 w 3330348"/>
              <a:gd name="connsiteY25" fmla="*/ 1600280 h 4532979"/>
              <a:gd name="connsiteX26" fmla="*/ 1913 w 3330348"/>
              <a:gd name="connsiteY26" fmla="*/ 456788 h 4532979"/>
              <a:gd name="connsiteX27" fmla="*/ 1665174 w 3330348"/>
              <a:gd name="connsiteY27" fmla="*/ 0 h 4532979"/>
              <a:gd name="connsiteX28" fmla="*/ 3267703 w 3330348"/>
              <a:gd name="connsiteY28" fmla="*/ 309127 h 4532979"/>
              <a:gd name="connsiteX29" fmla="*/ 1665174 w 3330348"/>
              <a:gd name="connsiteY29" fmla="*/ 618254 h 4532979"/>
              <a:gd name="connsiteX30" fmla="*/ 62645 w 3330348"/>
              <a:gd name="connsiteY30" fmla="*/ 309127 h 4532979"/>
              <a:gd name="connsiteX31" fmla="*/ 1665174 w 3330348"/>
              <a:gd name="connsiteY31" fmla="*/ 0 h 453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330348" h="4532979">
                <a:moveTo>
                  <a:pt x="1913" y="3068274"/>
                </a:moveTo>
                <a:cubicBezTo>
                  <a:pt x="12552" y="3088631"/>
                  <a:pt x="12431" y="3109172"/>
                  <a:pt x="33829" y="3129345"/>
                </a:cubicBezTo>
                <a:cubicBezTo>
                  <a:pt x="189101" y="3275719"/>
                  <a:pt x="860482" y="3385824"/>
                  <a:pt x="1665174" y="3385824"/>
                </a:cubicBezTo>
                <a:cubicBezTo>
                  <a:pt x="2469867" y="3385824"/>
                  <a:pt x="3141247" y="3275719"/>
                  <a:pt x="3296519" y="3129345"/>
                </a:cubicBezTo>
                <a:cubicBezTo>
                  <a:pt x="3312446" y="3112160"/>
                  <a:pt x="3317796" y="3088631"/>
                  <a:pt x="3328434" y="3068274"/>
                </a:cubicBezTo>
                <a:cubicBezTo>
                  <a:pt x="3329074" y="3449438"/>
                  <a:pt x="3329709" y="3830602"/>
                  <a:pt x="3330348" y="4211766"/>
                </a:cubicBezTo>
                <a:cubicBezTo>
                  <a:pt x="3330348" y="4389168"/>
                  <a:pt x="2584823" y="4532979"/>
                  <a:pt x="1665174" y="4532979"/>
                </a:cubicBezTo>
                <a:cubicBezTo>
                  <a:pt x="745525" y="4532979"/>
                  <a:pt x="0" y="4389168"/>
                  <a:pt x="0" y="4211766"/>
                </a:cubicBezTo>
                <a:cubicBezTo>
                  <a:pt x="639" y="3830602"/>
                  <a:pt x="1274" y="3449438"/>
                  <a:pt x="1913" y="3068274"/>
                </a:cubicBezTo>
                <a:close/>
                <a:moveTo>
                  <a:pt x="1913" y="1762531"/>
                </a:moveTo>
                <a:cubicBezTo>
                  <a:pt x="12552" y="1782888"/>
                  <a:pt x="12431" y="1803429"/>
                  <a:pt x="33829" y="1823602"/>
                </a:cubicBezTo>
                <a:cubicBezTo>
                  <a:pt x="189101" y="1969976"/>
                  <a:pt x="860482" y="2080081"/>
                  <a:pt x="1665174" y="2080081"/>
                </a:cubicBezTo>
                <a:cubicBezTo>
                  <a:pt x="2469867" y="2080081"/>
                  <a:pt x="3141247" y="1969976"/>
                  <a:pt x="3296519" y="1823602"/>
                </a:cubicBezTo>
                <a:cubicBezTo>
                  <a:pt x="3312446" y="1806417"/>
                  <a:pt x="3317796" y="1782888"/>
                  <a:pt x="3328434" y="1762531"/>
                </a:cubicBezTo>
                <a:cubicBezTo>
                  <a:pt x="3329074" y="2143695"/>
                  <a:pt x="3329709" y="2524859"/>
                  <a:pt x="3330348" y="2906023"/>
                </a:cubicBezTo>
                <a:cubicBezTo>
                  <a:pt x="3330348" y="3083425"/>
                  <a:pt x="2584823" y="3227236"/>
                  <a:pt x="1665174" y="3227236"/>
                </a:cubicBezTo>
                <a:cubicBezTo>
                  <a:pt x="745525" y="3227236"/>
                  <a:pt x="0" y="3083425"/>
                  <a:pt x="0" y="2906023"/>
                </a:cubicBezTo>
                <a:cubicBezTo>
                  <a:pt x="639" y="2524859"/>
                  <a:pt x="1274" y="2143695"/>
                  <a:pt x="1913" y="1762531"/>
                </a:cubicBezTo>
                <a:close/>
                <a:moveTo>
                  <a:pt x="1913" y="456788"/>
                </a:moveTo>
                <a:cubicBezTo>
                  <a:pt x="12552" y="477145"/>
                  <a:pt x="12431" y="497686"/>
                  <a:pt x="33829" y="517859"/>
                </a:cubicBezTo>
                <a:cubicBezTo>
                  <a:pt x="189101" y="664233"/>
                  <a:pt x="860482" y="774338"/>
                  <a:pt x="1665174" y="774338"/>
                </a:cubicBezTo>
                <a:cubicBezTo>
                  <a:pt x="2469867" y="774338"/>
                  <a:pt x="3141247" y="664233"/>
                  <a:pt x="3296519" y="517859"/>
                </a:cubicBezTo>
                <a:cubicBezTo>
                  <a:pt x="3312446" y="500674"/>
                  <a:pt x="3317796" y="477145"/>
                  <a:pt x="3328434" y="456788"/>
                </a:cubicBezTo>
                <a:cubicBezTo>
                  <a:pt x="3329074" y="837952"/>
                  <a:pt x="3329709" y="1219116"/>
                  <a:pt x="3330348" y="1600280"/>
                </a:cubicBezTo>
                <a:cubicBezTo>
                  <a:pt x="3330348" y="1777682"/>
                  <a:pt x="2584823" y="1921493"/>
                  <a:pt x="1665174" y="1921493"/>
                </a:cubicBezTo>
                <a:cubicBezTo>
                  <a:pt x="745525" y="1921493"/>
                  <a:pt x="0" y="1777682"/>
                  <a:pt x="0" y="1600280"/>
                </a:cubicBezTo>
                <a:cubicBezTo>
                  <a:pt x="639" y="1219116"/>
                  <a:pt x="1274" y="837952"/>
                  <a:pt x="1913" y="456788"/>
                </a:cubicBezTo>
                <a:close/>
                <a:moveTo>
                  <a:pt x="1665174" y="0"/>
                </a:moveTo>
                <a:cubicBezTo>
                  <a:pt x="2550226" y="0"/>
                  <a:pt x="3267703" y="138401"/>
                  <a:pt x="3267703" y="309127"/>
                </a:cubicBezTo>
                <a:cubicBezTo>
                  <a:pt x="3267703" y="479853"/>
                  <a:pt x="2550226" y="618254"/>
                  <a:pt x="1665174" y="618254"/>
                </a:cubicBezTo>
                <a:cubicBezTo>
                  <a:pt x="780122" y="618254"/>
                  <a:pt x="62645" y="479853"/>
                  <a:pt x="62645" y="309127"/>
                </a:cubicBezTo>
                <a:cubicBezTo>
                  <a:pt x="62645" y="138401"/>
                  <a:pt x="780122" y="0"/>
                  <a:pt x="1665174" y="0"/>
                </a:cubicBezTo>
                <a:close/>
              </a:path>
            </a:pathLst>
          </a:custGeom>
          <a:solidFill>
            <a:schemeClr val="bg1"/>
          </a:solidFill>
          <a:ln w="12700">
            <a:solidFill>
              <a:schemeClr val="tx2"/>
            </a:solidFill>
            <a:round/>
            <a:headEnd/>
            <a:tailEnd/>
          </a:ln>
        </p:spPr>
        <p:txBody>
          <a:bodyPr vert="horz" wrap="square" lIns="89604" tIns="44802" rIns="89604" bIns="44802" numCol="1" anchor="t" anchorCtr="0" compatLnSpc="1">
            <a:prstTxWarp prst="textNoShape">
              <a:avLst/>
            </a:prstTxWarp>
            <a:noAutofit/>
          </a:bodyPr>
          <a:lstStyle/>
          <a:p>
            <a:pPr defTabSz="913874">
              <a:defRPr/>
            </a:pPr>
            <a:endParaRPr lang="en-US" sz="1730" kern="0">
              <a:solidFill>
                <a:srgbClr val="FFFFFF"/>
              </a:solidFill>
              <a:latin typeface="Segoe UI"/>
            </a:endParaRPr>
          </a:p>
        </p:txBody>
      </p:sp>
      <p:sp>
        <p:nvSpPr>
          <p:cNvPr id="81" name="Freeform 80">
            <a:extLst>
              <a:ext uri="{FF2B5EF4-FFF2-40B4-BE49-F238E27FC236}">
                <a16:creationId xmlns:a16="http://schemas.microsoft.com/office/drawing/2014/main" id="{37817C08-B07A-3448-AA5E-1985B342F85C}"/>
              </a:ext>
            </a:extLst>
          </p:cNvPr>
          <p:cNvSpPr/>
          <p:nvPr/>
        </p:nvSpPr>
        <p:spPr bwMode="auto">
          <a:xfrm flipH="1">
            <a:off x="2014165" y="3642576"/>
            <a:ext cx="115670" cy="258909"/>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noFill/>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30">
              <a:solidFill>
                <a:prstClr val="white"/>
              </a:solidFill>
              <a:latin typeface="Segoe UI"/>
            </a:endParaRPr>
          </a:p>
        </p:txBody>
      </p:sp>
      <p:sp>
        <p:nvSpPr>
          <p:cNvPr id="135" name="TextBox 134">
            <a:extLst>
              <a:ext uri="{FF2B5EF4-FFF2-40B4-BE49-F238E27FC236}">
                <a16:creationId xmlns:a16="http://schemas.microsoft.com/office/drawing/2014/main" id="{0609D5E1-9135-7944-9D38-BB89E4A0E250}"/>
              </a:ext>
            </a:extLst>
          </p:cNvPr>
          <p:cNvSpPr txBox="1"/>
          <p:nvPr/>
        </p:nvSpPr>
        <p:spPr>
          <a:xfrm>
            <a:off x="7121174" y="3315566"/>
            <a:ext cx="1380113" cy="362072"/>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14016">
              <a:defRPr/>
            </a:pPr>
            <a:r>
              <a:rPr lang="en-US" sz="1176">
                <a:solidFill>
                  <a:prstClr val="black"/>
                </a:solidFill>
                <a:latin typeface="Segoe UI"/>
              </a:rPr>
              <a:t>Register and </a:t>
            </a:r>
            <a:br>
              <a:rPr lang="en-US" sz="1176">
                <a:solidFill>
                  <a:prstClr val="black"/>
                </a:solidFill>
                <a:latin typeface="Segoe UI"/>
              </a:rPr>
            </a:br>
            <a:r>
              <a:rPr lang="en-US" sz="1176">
                <a:solidFill>
                  <a:prstClr val="black"/>
                </a:solidFill>
                <a:latin typeface="Segoe UI"/>
              </a:rPr>
              <a:t>Manage Model</a:t>
            </a:r>
          </a:p>
        </p:txBody>
      </p:sp>
      <p:sp>
        <p:nvSpPr>
          <p:cNvPr id="137" name="TextBox 136">
            <a:extLst>
              <a:ext uri="{FF2B5EF4-FFF2-40B4-BE49-F238E27FC236}">
                <a16:creationId xmlns:a16="http://schemas.microsoft.com/office/drawing/2014/main" id="{8A00FAC3-AEC4-4944-AB77-F6BFB8241EE7}"/>
              </a:ext>
            </a:extLst>
          </p:cNvPr>
          <p:cNvSpPr txBox="1"/>
          <p:nvPr/>
        </p:nvSpPr>
        <p:spPr>
          <a:xfrm>
            <a:off x="7047957" y="5870175"/>
            <a:ext cx="720832" cy="362072"/>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14016">
              <a:defRPr/>
            </a:pPr>
            <a:r>
              <a:rPr lang="en-US" sz="1176">
                <a:solidFill>
                  <a:prstClr val="black"/>
                </a:solidFill>
                <a:latin typeface="Segoe UI"/>
              </a:rPr>
              <a:t>Build Image</a:t>
            </a:r>
          </a:p>
        </p:txBody>
      </p:sp>
      <p:pic>
        <p:nvPicPr>
          <p:cNvPr id="138" name="Picture 137">
            <a:extLst>
              <a:ext uri="{FF2B5EF4-FFF2-40B4-BE49-F238E27FC236}">
                <a16:creationId xmlns:a16="http://schemas.microsoft.com/office/drawing/2014/main" id="{0650047C-199C-6245-B15F-21D093C61AF0}"/>
              </a:ext>
            </a:extLst>
          </p:cNvPr>
          <p:cNvPicPr>
            <a:picLocks noChangeAspect="1"/>
          </p:cNvPicPr>
          <p:nvPr/>
        </p:nvPicPr>
        <p:blipFill>
          <a:blip r:embed="rId3"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3233050" y="2948347"/>
            <a:ext cx="479590" cy="554008"/>
          </a:xfrm>
          <a:prstGeom prst="rect">
            <a:avLst/>
          </a:prstGeom>
        </p:spPr>
      </p:pic>
      <p:pic>
        <p:nvPicPr>
          <p:cNvPr id="139" name="Picture 10" descr="https://ih1.redbubble.net/image.361353434.1330/flat,800x800,075,f.jpg">
            <a:extLst>
              <a:ext uri="{FF2B5EF4-FFF2-40B4-BE49-F238E27FC236}">
                <a16:creationId xmlns:a16="http://schemas.microsoft.com/office/drawing/2014/main" id="{B9F39449-1DB6-7C45-8416-47F08FFA42E7}"/>
              </a:ext>
            </a:extLst>
          </p:cNvPr>
          <p:cNvPicPr>
            <a:picLocks noChangeAspect="1" noChangeArrowheads="1"/>
          </p:cNvPicPr>
          <p:nvPr/>
        </p:nvPicPr>
        <p:blipFill>
          <a:blip r:embed="rId4" cstate="email">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988954" y="3671045"/>
            <a:ext cx="973842" cy="337194"/>
          </a:xfrm>
          <a:prstGeom prst="rect">
            <a:avLst/>
          </a:prstGeom>
          <a:noFill/>
          <a:extLst>
            <a:ext uri="{909E8E84-426E-40DD-AFC4-6F175D3DCCD1}">
              <a14:hiddenFill xmlns:a14="http://schemas.microsoft.com/office/drawing/2010/main">
                <a:solidFill>
                  <a:srgbClr val="FFFFFF"/>
                </a:solidFill>
              </a14:hiddenFill>
            </a:ext>
          </a:extLst>
        </p:spPr>
      </p:pic>
      <p:sp>
        <p:nvSpPr>
          <p:cNvPr id="140" name="TextBox 139">
            <a:extLst>
              <a:ext uri="{FF2B5EF4-FFF2-40B4-BE49-F238E27FC236}">
                <a16:creationId xmlns:a16="http://schemas.microsoft.com/office/drawing/2014/main" id="{B2E138F8-BB2B-764C-8044-73F033797431}"/>
              </a:ext>
            </a:extLst>
          </p:cNvPr>
          <p:cNvSpPr txBox="1"/>
          <p:nvPr/>
        </p:nvSpPr>
        <p:spPr>
          <a:xfrm>
            <a:off x="3061711" y="3267449"/>
            <a:ext cx="812558" cy="543654"/>
          </a:xfrm>
          <a:prstGeom prst="rect">
            <a:avLst/>
          </a:prstGeom>
          <a:noFill/>
        </p:spPr>
        <p:txBody>
          <a:bodyPr wrap="square" lIns="179158" tIns="143327" rIns="179158" bIns="143327" rtlCol="0" anchor="t">
            <a:spAutoFit/>
          </a:bodyPr>
          <a:lstStyle/>
          <a:p>
            <a:pPr algn="ctr" defTabSz="895526">
              <a:lnSpc>
                <a:spcPct val="90000"/>
              </a:lnSpc>
              <a:spcAft>
                <a:spcPts val="588"/>
              </a:spcAft>
              <a:defRPr/>
            </a:pPr>
            <a:r>
              <a:rPr lang="en-US" sz="1800">
                <a:solidFill>
                  <a:srgbClr val="0078D4"/>
                </a:solidFill>
                <a:latin typeface="Segoe UI Semibold" panose="020B0702040204020203" pitchFamily="34" charset="0"/>
                <a:cs typeface="Segoe UI Semibold" panose="020B0702040204020203" pitchFamily="34" charset="0"/>
              </a:rPr>
              <a:t>…</a:t>
            </a:r>
          </a:p>
        </p:txBody>
      </p:sp>
      <p:sp>
        <p:nvSpPr>
          <p:cNvPr id="141" name="TextBox 140">
            <a:extLst>
              <a:ext uri="{FF2B5EF4-FFF2-40B4-BE49-F238E27FC236}">
                <a16:creationId xmlns:a16="http://schemas.microsoft.com/office/drawing/2014/main" id="{730F2D3D-4A4E-1846-A0C1-0B556171E2C2}"/>
              </a:ext>
            </a:extLst>
          </p:cNvPr>
          <p:cNvSpPr txBox="1"/>
          <p:nvPr/>
        </p:nvSpPr>
        <p:spPr>
          <a:xfrm>
            <a:off x="2470072" y="4148802"/>
            <a:ext cx="1995835" cy="421910"/>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14016">
              <a:defRPr/>
            </a:pPr>
            <a:r>
              <a:rPr lang="en-US" sz="1371">
                <a:solidFill>
                  <a:prstClr val="black"/>
                </a:solidFill>
                <a:latin typeface="Segoe UI"/>
              </a:rPr>
              <a:t>Build model </a:t>
            </a:r>
            <a:br>
              <a:rPr lang="en-US" sz="1371">
                <a:solidFill>
                  <a:prstClr val="black"/>
                </a:solidFill>
                <a:latin typeface="Segoe UI"/>
              </a:rPr>
            </a:br>
            <a:r>
              <a:rPr lang="en-US" sz="1371">
                <a:solidFill>
                  <a:prstClr val="black"/>
                </a:solidFill>
                <a:latin typeface="Segoe UI"/>
              </a:rPr>
              <a:t>(your favorite IDE)</a:t>
            </a:r>
          </a:p>
        </p:txBody>
      </p:sp>
      <p:sp>
        <p:nvSpPr>
          <p:cNvPr id="142" name="TextBox 141">
            <a:extLst>
              <a:ext uri="{FF2B5EF4-FFF2-40B4-BE49-F238E27FC236}">
                <a16:creationId xmlns:a16="http://schemas.microsoft.com/office/drawing/2014/main" id="{746F5C88-567F-5548-98EB-AB897B28E1E7}"/>
              </a:ext>
            </a:extLst>
          </p:cNvPr>
          <p:cNvSpPr txBox="1"/>
          <p:nvPr/>
        </p:nvSpPr>
        <p:spPr>
          <a:xfrm>
            <a:off x="3624030" y="5730517"/>
            <a:ext cx="1420349" cy="362072"/>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14016">
              <a:defRPr/>
            </a:pPr>
            <a:r>
              <a:rPr lang="en-US" sz="1176">
                <a:solidFill>
                  <a:prstClr val="black"/>
                </a:solidFill>
                <a:latin typeface="Segoe UI"/>
              </a:rPr>
              <a:t>Deploy Service</a:t>
            </a:r>
          </a:p>
          <a:p>
            <a:pPr defTabSz="914016">
              <a:defRPr/>
            </a:pPr>
            <a:r>
              <a:rPr lang="en-US" sz="1176">
                <a:solidFill>
                  <a:prstClr val="black"/>
                </a:solidFill>
                <a:latin typeface="Segoe UI"/>
              </a:rPr>
              <a:t>Monitor Model</a:t>
            </a:r>
          </a:p>
        </p:txBody>
      </p:sp>
      <p:grpSp>
        <p:nvGrpSpPr>
          <p:cNvPr id="172" name="Group 171">
            <a:extLst>
              <a:ext uri="{FF2B5EF4-FFF2-40B4-BE49-F238E27FC236}">
                <a16:creationId xmlns:a16="http://schemas.microsoft.com/office/drawing/2014/main" id="{099025A5-4D5D-E740-8A49-61CE2A0DA3C8}"/>
              </a:ext>
            </a:extLst>
          </p:cNvPr>
          <p:cNvGrpSpPr/>
          <p:nvPr/>
        </p:nvGrpSpPr>
        <p:grpSpPr>
          <a:xfrm>
            <a:off x="4000909" y="5172743"/>
            <a:ext cx="530838" cy="470337"/>
            <a:chOff x="10902845" y="2693238"/>
            <a:chExt cx="644231" cy="570807"/>
          </a:xfrm>
        </p:grpSpPr>
        <p:sp>
          <p:nvSpPr>
            <p:cNvPr id="173" name="Freeform 146">
              <a:extLst>
                <a:ext uri="{FF2B5EF4-FFF2-40B4-BE49-F238E27FC236}">
                  <a16:creationId xmlns:a16="http://schemas.microsoft.com/office/drawing/2014/main" id="{FA98D7FB-324E-6042-9CC0-C9155CD31395}"/>
                </a:ext>
              </a:extLst>
            </p:cNvPr>
            <p:cNvSpPr>
              <a:spLocks noChangeAspect="1"/>
            </p:cNvSpPr>
            <p:nvPr/>
          </p:nvSpPr>
          <p:spPr bwMode="auto">
            <a:xfrm>
              <a:off x="10902845" y="2693238"/>
              <a:ext cx="644231" cy="407997"/>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10" tIns="140568" rIns="175710" bIns="140568" numCol="1" spcCol="0" rtlCol="0" fromWordArt="0" anchor="t" anchorCtr="0" forceAA="0" compatLnSpc="1">
              <a:prstTxWarp prst="textNoShape">
                <a:avLst/>
              </a:prstTxWarp>
              <a:noAutofit/>
            </a:bodyPr>
            <a:lstStyle/>
            <a:p>
              <a:pPr algn="ctr" defTabSz="895751" fontAlgn="base">
                <a:lnSpc>
                  <a:spcPct val="90000"/>
                </a:lnSpc>
                <a:spcBef>
                  <a:spcPct val="0"/>
                </a:spcBef>
                <a:spcAft>
                  <a:spcPct val="0"/>
                </a:spcAft>
                <a:defRPr/>
              </a:pPr>
              <a:endParaRPr lang="en-IN" sz="1921" b="1">
                <a:solidFill>
                  <a:srgbClr val="FFFFFF"/>
                </a:solidFill>
                <a:latin typeface="Segoe UI Light"/>
                <a:ea typeface="Segoe UI" pitchFamily="34" charset="0"/>
                <a:cs typeface="Segoe UI" pitchFamily="34" charset="0"/>
              </a:endParaRPr>
            </a:p>
          </p:txBody>
        </p:sp>
        <p:sp>
          <p:nvSpPr>
            <p:cNvPr id="174" name="Rectangle 173">
              <a:extLst>
                <a:ext uri="{FF2B5EF4-FFF2-40B4-BE49-F238E27FC236}">
                  <a16:creationId xmlns:a16="http://schemas.microsoft.com/office/drawing/2014/main" id="{8D7E42D0-D9EC-F944-9892-610A464CAAE7}"/>
                </a:ext>
              </a:extLst>
            </p:cNvPr>
            <p:cNvSpPr/>
            <p:nvPr/>
          </p:nvSpPr>
          <p:spPr bwMode="auto">
            <a:xfrm>
              <a:off x="11138157" y="3021086"/>
              <a:ext cx="205040" cy="14846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75" name="Straight Arrow Connector 174">
              <a:extLst>
                <a:ext uri="{FF2B5EF4-FFF2-40B4-BE49-F238E27FC236}">
                  <a16:creationId xmlns:a16="http://schemas.microsoft.com/office/drawing/2014/main" id="{00DEBDC6-6492-F148-8E12-49D6CD21A2EE}"/>
                </a:ext>
              </a:extLst>
            </p:cNvPr>
            <p:cNvCxnSpPr>
              <a:cxnSpLocks/>
            </p:cNvCxnSpPr>
            <p:nvPr/>
          </p:nvCxnSpPr>
          <p:spPr>
            <a:xfrm flipV="1">
              <a:off x="11245742" y="2947705"/>
              <a:ext cx="0" cy="316340"/>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76" name="Group 175">
            <a:extLst>
              <a:ext uri="{FF2B5EF4-FFF2-40B4-BE49-F238E27FC236}">
                <a16:creationId xmlns:a16="http://schemas.microsoft.com/office/drawing/2014/main" id="{A86BB0FF-4AC9-DF44-A0D3-7DA0508F9A30}"/>
              </a:ext>
            </a:extLst>
          </p:cNvPr>
          <p:cNvGrpSpPr/>
          <p:nvPr/>
        </p:nvGrpSpPr>
        <p:grpSpPr>
          <a:xfrm rot="1800000">
            <a:off x="7560175" y="2645745"/>
            <a:ext cx="502109" cy="581902"/>
            <a:chOff x="6281977" y="1925712"/>
            <a:chExt cx="609366" cy="706203"/>
          </a:xfrm>
        </p:grpSpPr>
        <p:sp>
          <p:nvSpPr>
            <p:cNvPr id="177" name="Hexagon 176">
              <a:extLst>
                <a:ext uri="{FF2B5EF4-FFF2-40B4-BE49-F238E27FC236}">
                  <a16:creationId xmlns:a16="http://schemas.microsoft.com/office/drawing/2014/main" id="{525929D0-BBE2-7549-BF50-EE6F390F4136}"/>
                </a:ext>
              </a:extLst>
            </p:cNvPr>
            <p:cNvSpPr/>
            <p:nvPr/>
          </p:nvSpPr>
          <p:spPr bwMode="auto">
            <a:xfrm rot="16200000">
              <a:off x="6261742" y="2000529"/>
              <a:ext cx="651443" cy="557784"/>
            </a:xfrm>
            <a:prstGeom prst="hexagon">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78" name="Straight Connector 177">
              <a:extLst>
                <a:ext uri="{FF2B5EF4-FFF2-40B4-BE49-F238E27FC236}">
                  <a16:creationId xmlns:a16="http://schemas.microsoft.com/office/drawing/2014/main" id="{9C105D50-BBEE-1845-90BC-0EF30FC08E51}"/>
                </a:ext>
              </a:extLst>
            </p:cNvPr>
            <p:cNvCxnSpPr>
              <a:stCxn id="177" idx="3"/>
              <a:endCxn id="177" idx="0"/>
            </p:cNvCxnSpPr>
            <p:nvPr/>
          </p:nvCxnSpPr>
          <p:spPr>
            <a:xfrm flipV="1">
              <a:off x="6587464" y="1953700"/>
              <a:ext cx="0" cy="651443"/>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9" name="Group 178">
              <a:extLst>
                <a:ext uri="{FF2B5EF4-FFF2-40B4-BE49-F238E27FC236}">
                  <a16:creationId xmlns:a16="http://schemas.microsoft.com/office/drawing/2014/main" id="{5666BB99-699A-BB4A-A87F-433E1A3B07F5}"/>
                </a:ext>
              </a:extLst>
            </p:cNvPr>
            <p:cNvGrpSpPr/>
            <p:nvPr/>
          </p:nvGrpSpPr>
          <p:grpSpPr>
            <a:xfrm>
              <a:off x="6584950" y="2093649"/>
              <a:ext cx="281406" cy="372551"/>
              <a:chOff x="6584950" y="2093146"/>
              <a:chExt cx="281406" cy="372551"/>
            </a:xfrm>
          </p:grpSpPr>
          <p:cxnSp>
            <p:nvCxnSpPr>
              <p:cNvPr id="192" name="Straight Connector 191">
                <a:extLst>
                  <a:ext uri="{FF2B5EF4-FFF2-40B4-BE49-F238E27FC236}">
                    <a16:creationId xmlns:a16="http://schemas.microsoft.com/office/drawing/2014/main" id="{A7077814-1982-794A-B409-3D6FBED1A944}"/>
                  </a:ext>
                </a:extLst>
              </p:cNvPr>
              <p:cNvCxnSpPr>
                <a:cxnSpLocks/>
                <a:stCxn id="177" idx="2"/>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C4E38DD5-96BD-6E4A-BD6D-9806C6143270}"/>
                  </a:ext>
                </a:extLst>
              </p:cNvPr>
              <p:cNvCxnSpPr>
                <a:stCxn id="177" idx="1"/>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94323C2B-5C8D-D940-8C97-7697AFFA4C4E}"/>
                  </a:ext>
                </a:extLst>
              </p:cNvPr>
              <p:cNvCxnSpPr>
                <a:cxnSpLocks/>
                <a:stCxn id="177" idx="1"/>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80" name="Group 179">
              <a:extLst>
                <a:ext uri="{FF2B5EF4-FFF2-40B4-BE49-F238E27FC236}">
                  <a16:creationId xmlns:a16="http://schemas.microsoft.com/office/drawing/2014/main" id="{50BC3873-06AC-EF47-9509-95E76B7BAE33}"/>
                </a:ext>
              </a:extLst>
            </p:cNvPr>
            <p:cNvGrpSpPr/>
            <p:nvPr/>
          </p:nvGrpSpPr>
          <p:grpSpPr>
            <a:xfrm flipH="1">
              <a:off x="6304801" y="2093649"/>
              <a:ext cx="281406" cy="372551"/>
              <a:chOff x="6584950" y="2093146"/>
              <a:chExt cx="281406" cy="372551"/>
            </a:xfrm>
          </p:grpSpPr>
          <p:cxnSp>
            <p:nvCxnSpPr>
              <p:cNvPr id="189" name="Straight Connector 188">
                <a:extLst>
                  <a:ext uri="{FF2B5EF4-FFF2-40B4-BE49-F238E27FC236}">
                    <a16:creationId xmlns:a16="http://schemas.microsoft.com/office/drawing/2014/main" id="{021D98BA-5720-0D4F-BC0F-E2B3C6C0A60D}"/>
                  </a:ext>
                </a:extLst>
              </p:cNvPr>
              <p:cNvCxnSpPr>
                <a:cxnSpLocks/>
              </p:cNvCxnSpPr>
              <p:nvPr/>
            </p:nvCxnSpPr>
            <p:spPr>
              <a:xfrm flipH="1" flipV="1">
                <a:off x="6584950" y="2415525"/>
                <a:ext cx="281406" cy="50172"/>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C28ED1E1-FE46-D14E-B6B5-FA134E8017A7}"/>
                  </a:ext>
                </a:extLst>
              </p:cNvPr>
              <p:cNvCxnSpPr/>
              <p:nvPr/>
            </p:nvCxnSpPr>
            <p:spPr>
              <a:xfrm flipH="1">
                <a:off x="6584950" y="2093146"/>
                <a:ext cx="281406" cy="110304"/>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52B3EA98-E9C3-9241-BF96-AF61696A0B95}"/>
                  </a:ext>
                </a:extLst>
              </p:cNvPr>
              <p:cNvCxnSpPr>
                <a:cxnSpLocks/>
              </p:cNvCxnSpPr>
              <p:nvPr/>
            </p:nvCxnSpPr>
            <p:spPr>
              <a:xfrm flipH="1">
                <a:off x="6584950" y="2093146"/>
                <a:ext cx="281406" cy="32237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81" name="Oval 180">
              <a:extLst>
                <a:ext uri="{FF2B5EF4-FFF2-40B4-BE49-F238E27FC236}">
                  <a16:creationId xmlns:a16="http://schemas.microsoft.com/office/drawing/2014/main" id="{28D8B1C0-9C53-DA40-8086-BD304ADF2DA6}"/>
                </a:ext>
              </a:extLst>
            </p:cNvPr>
            <p:cNvSpPr/>
            <p:nvPr/>
          </p:nvSpPr>
          <p:spPr bwMode="auto">
            <a:xfrm>
              <a:off x="6281977"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2" name="Oval 181">
              <a:extLst>
                <a:ext uri="{FF2B5EF4-FFF2-40B4-BE49-F238E27FC236}">
                  <a16:creationId xmlns:a16="http://schemas.microsoft.com/office/drawing/2014/main" id="{61BA9DB7-16AE-A14C-85C2-1A70346706A5}"/>
                </a:ext>
              </a:extLst>
            </p:cNvPr>
            <p:cNvSpPr/>
            <p:nvPr/>
          </p:nvSpPr>
          <p:spPr bwMode="auto">
            <a:xfrm>
              <a:off x="6558202" y="217336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3" name="Oval 182">
              <a:extLst>
                <a:ext uri="{FF2B5EF4-FFF2-40B4-BE49-F238E27FC236}">
                  <a16:creationId xmlns:a16="http://schemas.microsoft.com/office/drawing/2014/main" id="{F92A4BCE-3077-D54C-ABDB-62E0CC9D0B6C}"/>
                </a:ext>
              </a:extLst>
            </p:cNvPr>
            <p:cNvSpPr/>
            <p:nvPr/>
          </p:nvSpPr>
          <p:spPr bwMode="auto">
            <a:xfrm>
              <a:off x="6831252" y="2066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4" name="Oval 183">
              <a:extLst>
                <a:ext uri="{FF2B5EF4-FFF2-40B4-BE49-F238E27FC236}">
                  <a16:creationId xmlns:a16="http://schemas.microsoft.com/office/drawing/2014/main" id="{9B860905-C32B-BE49-912A-0B52BE6419D4}"/>
                </a:ext>
              </a:extLst>
            </p:cNvPr>
            <p:cNvSpPr/>
            <p:nvPr/>
          </p:nvSpPr>
          <p:spPr bwMode="auto">
            <a:xfrm>
              <a:off x="6558202" y="23876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5" name="Oval 184">
              <a:extLst>
                <a:ext uri="{FF2B5EF4-FFF2-40B4-BE49-F238E27FC236}">
                  <a16:creationId xmlns:a16="http://schemas.microsoft.com/office/drawing/2014/main" id="{E6A6F9AD-E5FB-FC45-8D91-7E2039D38A65}"/>
                </a:ext>
              </a:extLst>
            </p:cNvPr>
            <p:cNvSpPr/>
            <p:nvPr/>
          </p:nvSpPr>
          <p:spPr bwMode="auto">
            <a:xfrm>
              <a:off x="6834427"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6" name="Oval 185">
              <a:extLst>
                <a:ext uri="{FF2B5EF4-FFF2-40B4-BE49-F238E27FC236}">
                  <a16:creationId xmlns:a16="http://schemas.microsoft.com/office/drawing/2014/main" id="{0CF31637-10F1-E94E-95A2-882CEF5D600B}"/>
                </a:ext>
              </a:extLst>
            </p:cNvPr>
            <p:cNvSpPr/>
            <p:nvPr/>
          </p:nvSpPr>
          <p:spPr bwMode="auto">
            <a:xfrm>
              <a:off x="6558202" y="2574999"/>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7" name="Oval 186">
              <a:extLst>
                <a:ext uri="{FF2B5EF4-FFF2-40B4-BE49-F238E27FC236}">
                  <a16:creationId xmlns:a16="http://schemas.microsoft.com/office/drawing/2014/main" id="{61037609-1A15-3E4A-B6FB-8D3444D07326}"/>
                </a:ext>
              </a:extLst>
            </p:cNvPr>
            <p:cNvSpPr/>
            <p:nvPr/>
          </p:nvSpPr>
          <p:spPr bwMode="auto">
            <a:xfrm>
              <a:off x="6291502" y="2438474"/>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8" name="Oval 187">
              <a:extLst>
                <a:ext uri="{FF2B5EF4-FFF2-40B4-BE49-F238E27FC236}">
                  <a16:creationId xmlns:a16="http://schemas.microsoft.com/office/drawing/2014/main" id="{21E30766-5BEA-014A-A71E-0DD9D456F5DF}"/>
                </a:ext>
              </a:extLst>
            </p:cNvPr>
            <p:cNvSpPr/>
            <p:nvPr/>
          </p:nvSpPr>
          <p:spPr bwMode="auto">
            <a:xfrm>
              <a:off x="6558202" y="1925712"/>
              <a:ext cx="56916" cy="56916"/>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95" name="Group 194">
            <a:extLst>
              <a:ext uri="{FF2B5EF4-FFF2-40B4-BE49-F238E27FC236}">
                <a16:creationId xmlns:a16="http://schemas.microsoft.com/office/drawing/2014/main" id="{31BA5C6F-0674-7C48-9056-BD48849AA1ED}"/>
              </a:ext>
            </a:extLst>
          </p:cNvPr>
          <p:cNvGrpSpPr/>
          <p:nvPr/>
        </p:nvGrpSpPr>
        <p:grpSpPr>
          <a:xfrm>
            <a:off x="7122826" y="5295160"/>
            <a:ext cx="577810" cy="456839"/>
            <a:chOff x="967154" y="1481462"/>
            <a:chExt cx="5331069" cy="4214950"/>
          </a:xfrm>
          <a:noFill/>
        </p:grpSpPr>
        <p:cxnSp>
          <p:nvCxnSpPr>
            <p:cNvPr id="196" name="Straight Connector 195">
              <a:extLst>
                <a:ext uri="{FF2B5EF4-FFF2-40B4-BE49-F238E27FC236}">
                  <a16:creationId xmlns:a16="http://schemas.microsoft.com/office/drawing/2014/main" id="{BEC7017F-7AD2-304C-BE14-D4E66475C6DB}"/>
                </a:ext>
              </a:extLst>
            </p:cNvPr>
            <p:cNvCxnSpPr>
              <a:cxnSpLocks/>
            </p:cNvCxnSpPr>
            <p:nvPr/>
          </p:nvCxnSpPr>
          <p:spPr>
            <a:xfrm>
              <a:off x="967154" y="5696412"/>
              <a:ext cx="5331069" cy="0"/>
            </a:xfrm>
            <a:prstGeom prst="line">
              <a:avLst/>
            </a:prstGeom>
            <a:grpFill/>
            <a:ln w="12700">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197" name="Rectangle 196">
              <a:extLst>
                <a:ext uri="{FF2B5EF4-FFF2-40B4-BE49-F238E27FC236}">
                  <a16:creationId xmlns:a16="http://schemas.microsoft.com/office/drawing/2014/main" id="{149C43B7-28BE-CA40-9275-5359BAF500B4}"/>
                </a:ext>
              </a:extLst>
            </p:cNvPr>
            <p:cNvSpPr/>
            <p:nvPr/>
          </p:nvSpPr>
          <p:spPr bwMode="auto">
            <a:xfrm>
              <a:off x="1286608" y="2696308"/>
              <a:ext cx="2793023" cy="3000104"/>
            </a:xfrm>
            <a:prstGeom prst="rect">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8" name="Rectangle 197">
              <a:extLst>
                <a:ext uri="{FF2B5EF4-FFF2-40B4-BE49-F238E27FC236}">
                  <a16:creationId xmlns:a16="http://schemas.microsoft.com/office/drawing/2014/main" id="{EF98AB08-028C-F543-B507-412E1111B133}"/>
                </a:ext>
              </a:extLst>
            </p:cNvPr>
            <p:cNvSpPr/>
            <p:nvPr/>
          </p:nvSpPr>
          <p:spPr bwMode="auto">
            <a:xfrm>
              <a:off x="2225919" y="4700954"/>
              <a:ext cx="914400" cy="995458"/>
            </a:xfrm>
            <a:prstGeom prst="rect">
              <a:avLst/>
            </a:pr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9" name="Freeform: Shape 404">
              <a:extLst>
                <a:ext uri="{FF2B5EF4-FFF2-40B4-BE49-F238E27FC236}">
                  <a16:creationId xmlns:a16="http://schemas.microsoft.com/office/drawing/2014/main" id="{30CF6A7F-B14F-8440-9BE6-2616D465776D}"/>
                </a:ext>
              </a:extLst>
            </p:cNvPr>
            <p:cNvSpPr/>
            <p:nvPr/>
          </p:nvSpPr>
          <p:spPr bwMode="auto">
            <a:xfrm>
              <a:off x="3301093" y="1481462"/>
              <a:ext cx="2666747" cy="4214948"/>
            </a:xfrm>
            <a:custGeom>
              <a:avLst/>
              <a:gdLst>
                <a:gd name="connsiteX0" fmla="*/ 0 w 2662937"/>
                <a:gd name="connsiteY0" fmla="*/ 0 h 4214948"/>
                <a:gd name="connsiteX1" fmla="*/ 2662937 w 2662937"/>
                <a:gd name="connsiteY1" fmla="*/ 0 h 4214948"/>
                <a:gd name="connsiteX2" fmla="*/ 2662937 w 2662937"/>
                <a:gd name="connsiteY2" fmla="*/ 4214948 h 4214948"/>
                <a:gd name="connsiteX3" fmla="*/ 0 w 2662937"/>
                <a:gd name="connsiteY3" fmla="*/ 4214948 h 4214948"/>
                <a:gd name="connsiteX4" fmla="*/ 0 w 2662937"/>
                <a:gd name="connsiteY4" fmla="*/ 3286480 h 4214948"/>
                <a:gd name="connsiteX5" fmla="*/ 864617 w 2662937"/>
                <a:gd name="connsiteY5" fmla="*/ 3286480 h 4214948"/>
                <a:gd name="connsiteX6" fmla="*/ 864617 w 2662937"/>
                <a:gd name="connsiteY6" fmla="*/ 896983 h 4214948"/>
                <a:gd name="connsiteX7" fmla="*/ 0 w 2662937"/>
                <a:gd name="connsiteY7" fmla="*/ 896983 h 4214948"/>
                <a:gd name="connsiteX8" fmla="*/ 0 w 2662937"/>
                <a:gd name="connsiteY8" fmla="*/ 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7" fmla="*/ 0 w 2662937"/>
                <a:gd name="connsiteY7" fmla="*/ 3286480 h 4214948"/>
                <a:gd name="connsiteX8" fmla="*/ 956057 w 2662937"/>
                <a:gd name="connsiteY8" fmla="*/ 337792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7" fmla="*/ 0 w 2662937"/>
                <a:gd name="connsiteY7" fmla="*/ 3286480 h 4214948"/>
                <a:gd name="connsiteX0" fmla="*/ 864617 w 2662937"/>
                <a:gd name="connsiteY0" fmla="*/ 3286480 h 4214948"/>
                <a:gd name="connsiteX1" fmla="*/ 864617 w 2662937"/>
                <a:gd name="connsiteY1" fmla="*/ 896983 h 4214948"/>
                <a:gd name="connsiteX2" fmla="*/ 0 w 2662937"/>
                <a:gd name="connsiteY2" fmla="*/ 896983 h 4214948"/>
                <a:gd name="connsiteX3" fmla="*/ 0 w 2662937"/>
                <a:gd name="connsiteY3" fmla="*/ 0 h 4214948"/>
                <a:gd name="connsiteX4" fmla="*/ 2662937 w 2662937"/>
                <a:gd name="connsiteY4" fmla="*/ 0 h 4214948"/>
                <a:gd name="connsiteX5" fmla="*/ 2662937 w 2662937"/>
                <a:gd name="connsiteY5" fmla="*/ 4214948 h 4214948"/>
                <a:gd name="connsiteX6" fmla="*/ 0 w 2662937"/>
                <a:gd name="connsiteY6" fmla="*/ 4214948 h 4214948"/>
                <a:gd name="connsiteX0" fmla="*/ 864617 w 2662937"/>
                <a:gd name="connsiteY0" fmla="*/ 896983 h 4214948"/>
                <a:gd name="connsiteX1" fmla="*/ 0 w 2662937"/>
                <a:gd name="connsiteY1" fmla="*/ 896983 h 4214948"/>
                <a:gd name="connsiteX2" fmla="*/ 0 w 2662937"/>
                <a:gd name="connsiteY2" fmla="*/ 0 h 4214948"/>
                <a:gd name="connsiteX3" fmla="*/ 2662937 w 2662937"/>
                <a:gd name="connsiteY3" fmla="*/ 0 h 4214948"/>
                <a:gd name="connsiteX4" fmla="*/ 2662937 w 2662937"/>
                <a:gd name="connsiteY4" fmla="*/ 4214948 h 4214948"/>
                <a:gd name="connsiteX5" fmla="*/ 0 w 2662937"/>
                <a:gd name="connsiteY5" fmla="*/ 4214948 h 4214948"/>
                <a:gd name="connsiteX0" fmla="*/ 0 w 2662937"/>
                <a:gd name="connsiteY0" fmla="*/ 896983 h 4214948"/>
                <a:gd name="connsiteX1" fmla="*/ 0 w 2662937"/>
                <a:gd name="connsiteY1" fmla="*/ 0 h 4214948"/>
                <a:gd name="connsiteX2" fmla="*/ 2662937 w 2662937"/>
                <a:gd name="connsiteY2" fmla="*/ 0 h 4214948"/>
                <a:gd name="connsiteX3" fmla="*/ 2662937 w 2662937"/>
                <a:gd name="connsiteY3" fmla="*/ 4214948 h 4214948"/>
                <a:gd name="connsiteX4" fmla="*/ 0 w 2662937"/>
                <a:gd name="connsiteY4" fmla="*/ 4214948 h 4214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2937" h="4214948">
                  <a:moveTo>
                    <a:pt x="0" y="896983"/>
                  </a:moveTo>
                  <a:lnTo>
                    <a:pt x="0" y="0"/>
                  </a:lnTo>
                  <a:lnTo>
                    <a:pt x="2662937" y="0"/>
                  </a:lnTo>
                  <a:lnTo>
                    <a:pt x="2662937" y="4214948"/>
                  </a:lnTo>
                  <a:lnTo>
                    <a:pt x="0" y="4214948"/>
                  </a:lnTo>
                </a:path>
              </a:pathLst>
            </a:cu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0" name="Freeform: Shape 405">
              <a:extLst>
                <a:ext uri="{FF2B5EF4-FFF2-40B4-BE49-F238E27FC236}">
                  <a16:creationId xmlns:a16="http://schemas.microsoft.com/office/drawing/2014/main" id="{955D3493-950B-6647-8376-6CD561B3CAFE}"/>
                </a:ext>
              </a:extLst>
            </p:cNvPr>
            <p:cNvSpPr/>
            <p:nvPr/>
          </p:nvSpPr>
          <p:spPr bwMode="auto">
            <a:xfrm>
              <a:off x="4427765" y="4700955"/>
              <a:ext cx="647700" cy="995456"/>
            </a:xfrm>
            <a:custGeom>
              <a:avLst/>
              <a:gdLst>
                <a:gd name="connsiteX0" fmla="*/ 48985 w 696685"/>
                <a:gd name="connsiteY0" fmla="*/ 0 h 1831521"/>
                <a:gd name="connsiteX1" fmla="*/ 696685 w 696685"/>
                <a:gd name="connsiteY1" fmla="*/ 0 h 1831521"/>
                <a:gd name="connsiteX2" fmla="*/ 696685 w 696685"/>
                <a:gd name="connsiteY2" fmla="*/ 1831521 h 1831521"/>
                <a:gd name="connsiteX3" fmla="*/ 0 w 696685"/>
                <a:gd name="connsiteY3" fmla="*/ 1831521 h 1831521"/>
                <a:gd name="connsiteX4" fmla="*/ 0 w 696685"/>
                <a:gd name="connsiteY4" fmla="*/ 1302517 h 1831521"/>
                <a:gd name="connsiteX5" fmla="*/ 48985 w 696685"/>
                <a:gd name="connsiteY5" fmla="*/ 1302517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5" fmla="*/ 0 w 696685"/>
                <a:gd name="connsiteY5" fmla="*/ 1302517 h 1831521"/>
                <a:gd name="connsiteX6" fmla="*/ 140425 w 696685"/>
                <a:gd name="connsiteY6" fmla="*/ 1470756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5" fmla="*/ 0 w 696685"/>
                <a:gd name="connsiteY5" fmla="*/ 1302517 h 1831521"/>
                <a:gd name="connsiteX0" fmla="*/ 48985 w 696685"/>
                <a:gd name="connsiteY0" fmla="*/ 1302517 h 1831521"/>
                <a:gd name="connsiteX1" fmla="*/ 48985 w 696685"/>
                <a:gd name="connsiteY1" fmla="*/ 0 h 1831521"/>
                <a:gd name="connsiteX2" fmla="*/ 696685 w 696685"/>
                <a:gd name="connsiteY2" fmla="*/ 0 h 1831521"/>
                <a:gd name="connsiteX3" fmla="*/ 696685 w 696685"/>
                <a:gd name="connsiteY3" fmla="*/ 1831521 h 1831521"/>
                <a:gd name="connsiteX4" fmla="*/ 0 w 696685"/>
                <a:gd name="connsiteY4" fmla="*/ 1831521 h 1831521"/>
                <a:gd name="connsiteX0" fmla="*/ 48985 w 696685"/>
                <a:gd name="connsiteY0" fmla="*/ 0 h 1831521"/>
                <a:gd name="connsiteX1" fmla="*/ 696685 w 696685"/>
                <a:gd name="connsiteY1" fmla="*/ 0 h 1831521"/>
                <a:gd name="connsiteX2" fmla="*/ 696685 w 696685"/>
                <a:gd name="connsiteY2" fmla="*/ 1831521 h 1831521"/>
                <a:gd name="connsiteX3" fmla="*/ 0 w 696685"/>
                <a:gd name="connsiteY3" fmla="*/ 1831521 h 1831521"/>
                <a:gd name="connsiteX0" fmla="*/ 0 w 647700"/>
                <a:gd name="connsiteY0" fmla="*/ 0 h 1831521"/>
                <a:gd name="connsiteX1" fmla="*/ 647700 w 647700"/>
                <a:gd name="connsiteY1" fmla="*/ 0 h 1831521"/>
                <a:gd name="connsiteX2" fmla="*/ 647700 w 647700"/>
                <a:gd name="connsiteY2" fmla="*/ 1831521 h 1831521"/>
              </a:gdLst>
              <a:ahLst/>
              <a:cxnLst>
                <a:cxn ang="0">
                  <a:pos x="connsiteX0" y="connsiteY0"/>
                </a:cxn>
                <a:cxn ang="0">
                  <a:pos x="connsiteX1" y="connsiteY1"/>
                </a:cxn>
                <a:cxn ang="0">
                  <a:pos x="connsiteX2" y="connsiteY2"/>
                </a:cxn>
              </a:cxnLst>
              <a:rect l="l" t="t" r="r" b="b"/>
              <a:pathLst>
                <a:path w="647700" h="1831521">
                  <a:moveTo>
                    <a:pt x="0" y="0"/>
                  </a:moveTo>
                  <a:lnTo>
                    <a:pt x="647700" y="0"/>
                  </a:lnTo>
                  <a:lnTo>
                    <a:pt x="647700" y="1831521"/>
                  </a:lnTo>
                </a:path>
              </a:pathLst>
            </a:custGeom>
            <a:grp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4" name="Rectangle 13">
            <a:extLst>
              <a:ext uri="{FF2B5EF4-FFF2-40B4-BE49-F238E27FC236}">
                <a16:creationId xmlns:a16="http://schemas.microsoft.com/office/drawing/2014/main" id="{71099D9F-7ED2-6541-8648-491FB43A7D14}"/>
              </a:ext>
            </a:extLst>
          </p:cNvPr>
          <p:cNvSpPr/>
          <p:nvPr/>
        </p:nvSpPr>
        <p:spPr bwMode="auto">
          <a:xfrm>
            <a:off x="4992441" y="1173859"/>
            <a:ext cx="1474194" cy="8992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24" name="Group 223">
            <a:extLst>
              <a:ext uri="{FF2B5EF4-FFF2-40B4-BE49-F238E27FC236}">
                <a16:creationId xmlns:a16="http://schemas.microsoft.com/office/drawing/2014/main" id="{F316505D-6F16-E44C-9488-23A4FE7EF7C6}"/>
              </a:ext>
            </a:extLst>
          </p:cNvPr>
          <p:cNvGrpSpPr/>
          <p:nvPr/>
        </p:nvGrpSpPr>
        <p:grpSpPr>
          <a:xfrm>
            <a:off x="5417064" y="1188264"/>
            <a:ext cx="555768" cy="555768"/>
            <a:chOff x="6064661" y="2331652"/>
            <a:chExt cx="674488" cy="674488"/>
          </a:xfrm>
        </p:grpSpPr>
        <p:grpSp>
          <p:nvGrpSpPr>
            <p:cNvPr id="225" name="Group 224">
              <a:extLst>
                <a:ext uri="{FF2B5EF4-FFF2-40B4-BE49-F238E27FC236}">
                  <a16:creationId xmlns:a16="http://schemas.microsoft.com/office/drawing/2014/main" id="{9EB5162E-3CF7-2E41-A757-63A916103FFC}"/>
                </a:ext>
              </a:extLst>
            </p:cNvPr>
            <p:cNvGrpSpPr/>
            <p:nvPr/>
          </p:nvGrpSpPr>
          <p:grpSpPr>
            <a:xfrm>
              <a:off x="6064661" y="2331652"/>
              <a:ext cx="674488" cy="674488"/>
              <a:chOff x="6064661" y="2331652"/>
              <a:chExt cx="674488" cy="674488"/>
            </a:xfrm>
          </p:grpSpPr>
          <p:sp>
            <p:nvSpPr>
              <p:cNvPr id="227" name="Oval 226">
                <a:extLst>
                  <a:ext uri="{FF2B5EF4-FFF2-40B4-BE49-F238E27FC236}">
                    <a16:creationId xmlns:a16="http://schemas.microsoft.com/office/drawing/2014/main" id="{1308D21E-DFB2-404E-B765-286424858CCB}"/>
                  </a:ext>
                </a:extLst>
              </p:cNvPr>
              <p:cNvSpPr/>
              <p:nvPr/>
            </p:nvSpPr>
            <p:spPr bwMode="auto">
              <a:xfrm>
                <a:off x="6211116" y="2331652"/>
                <a:ext cx="381577" cy="674488"/>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8" name="Oval 227">
                <a:extLst>
                  <a:ext uri="{FF2B5EF4-FFF2-40B4-BE49-F238E27FC236}">
                    <a16:creationId xmlns:a16="http://schemas.microsoft.com/office/drawing/2014/main" id="{90A188FC-44AC-4645-A65B-0637B8C096B3}"/>
                  </a:ext>
                </a:extLst>
              </p:cNvPr>
              <p:cNvSpPr/>
              <p:nvPr/>
            </p:nvSpPr>
            <p:spPr bwMode="auto">
              <a:xfrm rot="3600000">
                <a:off x="6211116" y="2328651"/>
                <a:ext cx="381577" cy="674488"/>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9" name="Oval 228">
                <a:extLst>
                  <a:ext uri="{FF2B5EF4-FFF2-40B4-BE49-F238E27FC236}">
                    <a16:creationId xmlns:a16="http://schemas.microsoft.com/office/drawing/2014/main" id="{BA6C7214-66BB-414A-895A-E7FEA722AEB2}"/>
                  </a:ext>
                </a:extLst>
              </p:cNvPr>
              <p:cNvSpPr/>
              <p:nvPr/>
            </p:nvSpPr>
            <p:spPr bwMode="auto">
              <a:xfrm rot="18000000">
                <a:off x="6211116" y="2328651"/>
                <a:ext cx="381577" cy="674488"/>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226" name="Oval 225">
              <a:extLst>
                <a:ext uri="{FF2B5EF4-FFF2-40B4-BE49-F238E27FC236}">
                  <a16:creationId xmlns:a16="http://schemas.microsoft.com/office/drawing/2014/main" id="{DEB97B26-EFED-2E40-A7AE-076E16A751C0}"/>
                </a:ext>
              </a:extLst>
            </p:cNvPr>
            <p:cNvSpPr/>
            <p:nvPr/>
          </p:nvSpPr>
          <p:spPr bwMode="auto">
            <a:xfrm>
              <a:off x="6301928" y="2568919"/>
              <a:ext cx="199955" cy="199955"/>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useBgFill="1">
        <p:nvSpPr>
          <p:cNvPr id="239" name="Freeform 238">
            <a:extLst>
              <a:ext uri="{FF2B5EF4-FFF2-40B4-BE49-F238E27FC236}">
                <a16:creationId xmlns:a16="http://schemas.microsoft.com/office/drawing/2014/main" id="{BF84D008-0197-DB4B-A0C2-9548A308D674}"/>
              </a:ext>
            </a:extLst>
          </p:cNvPr>
          <p:cNvSpPr/>
          <p:nvPr/>
        </p:nvSpPr>
        <p:spPr bwMode="auto">
          <a:xfrm rot="19841501" flipH="1">
            <a:off x="4172713" y="2063812"/>
            <a:ext cx="115670" cy="258909"/>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30">
              <a:solidFill>
                <a:prstClr val="white"/>
              </a:solidFill>
              <a:latin typeface="Segoe UI"/>
            </a:endParaRPr>
          </a:p>
        </p:txBody>
      </p:sp>
      <p:sp useBgFill="1">
        <p:nvSpPr>
          <p:cNvPr id="240" name="Freeform 239">
            <a:extLst>
              <a:ext uri="{FF2B5EF4-FFF2-40B4-BE49-F238E27FC236}">
                <a16:creationId xmlns:a16="http://schemas.microsoft.com/office/drawing/2014/main" id="{0EA015D6-8970-F442-96D2-12A12E0331D4}"/>
              </a:ext>
            </a:extLst>
          </p:cNvPr>
          <p:cNvSpPr/>
          <p:nvPr/>
        </p:nvSpPr>
        <p:spPr bwMode="auto">
          <a:xfrm rot="1583341" flipH="1">
            <a:off x="7101775" y="2078287"/>
            <a:ext cx="115670" cy="258909"/>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30">
              <a:solidFill>
                <a:prstClr val="white"/>
              </a:solidFill>
              <a:latin typeface="Segoe UI"/>
            </a:endParaRPr>
          </a:p>
        </p:txBody>
      </p:sp>
      <p:sp useBgFill="1">
        <p:nvSpPr>
          <p:cNvPr id="241" name="Freeform 240">
            <a:extLst>
              <a:ext uri="{FF2B5EF4-FFF2-40B4-BE49-F238E27FC236}">
                <a16:creationId xmlns:a16="http://schemas.microsoft.com/office/drawing/2014/main" id="{6B0D99FF-B2E7-624A-B45A-9634031CA932}"/>
              </a:ext>
            </a:extLst>
          </p:cNvPr>
          <p:cNvSpPr/>
          <p:nvPr/>
        </p:nvSpPr>
        <p:spPr bwMode="auto">
          <a:xfrm rot="6586313" flipH="1">
            <a:off x="7855111" y="4441758"/>
            <a:ext cx="115670" cy="258909"/>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30">
              <a:solidFill>
                <a:prstClr val="white"/>
              </a:solidFill>
              <a:latin typeface="Segoe UI"/>
            </a:endParaRPr>
          </a:p>
        </p:txBody>
      </p:sp>
      <p:sp useBgFill="1">
        <p:nvSpPr>
          <p:cNvPr id="242" name="Freeform 241">
            <a:extLst>
              <a:ext uri="{FF2B5EF4-FFF2-40B4-BE49-F238E27FC236}">
                <a16:creationId xmlns:a16="http://schemas.microsoft.com/office/drawing/2014/main" id="{F4F68F41-8CEF-A649-9EA5-926EC4FBDD9F}"/>
              </a:ext>
            </a:extLst>
          </p:cNvPr>
          <p:cNvSpPr/>
          <p:nvPr/>
        </p:nvSpPr>
        <p:spPr bwMode="auto">
          <a:xfrm rot="10800000" flipH="1">
            <a:off x="5665013" y="6117408"/>
            <a:ext cx="115670" cy="258909"/>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30">
              <a:solidFill>
                <a:prstClr val="white"/>
              </a:solidFill>
              <a:latin typeface="Segoe UI"/>
            </a:endParaRPr>
          </a:p>
        </p:txBody>
      </p:sp>
      <p:sp useBgFill="1">
        <p:nvSpPr>
          <p:cNvPr id="243" name="Freeform 242">
            <a:extLst>
              <a:ext uri="{FF2B5EF4-FFF2-40B4-BE49-F238E27FC236}">
                <a16:creationId xmlns:a16="http://schemas.microsoft.com/office/drawing/2014/main" id="{0ADB20F3-7508-1E48-AF72-636595DAC877}"/>
              </a:ext>
            </a:extLst>
          </p:cNvPr>
          <p:cNvSpPr/>
          <p:nvPr/>
        </p:nvSpPr>
        <p:spPr bwMode="auto">
          <a:xfrm rot="13939501" flipH="1">
            <a:off x="3594852" y="4827904"/>
            <a:ext cx="115670" cy="258909"/>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30">
              <a:solidFill>
                <a:prstClr val="white"/>
              </a:solidFill>
              <a:latin typeface="Segoe UI"/>
            </a:endParaRPr>
          </a:p>
        </p:txBody>
      </p:sp>
      <p:grpSp>
        <p:nvGrpSpPr>
          <p:cNvPr id="105" name="Group 104">
            <a:extLst>
              <a:ext uri="{FF2B5EF4-FFF2-40B4-BE49-F238E27FC236}">
                <a16:creationId xmlns:a16="http://schemas.microsoft.com/office/drawing/2014/main" id="{D66D741F-9E32-4325-80E2-0E237C1A40B6}"/>
              </a:ext>
            </a:extLst>
          </p:cNvPr>
          <p:cNvGrpSpPr/>
          <p:nvPr/>
        </p:nvGrpSpPr>
        <p:grpSpPr>
          <a:xfrm rot="1758133">
            <a:off x="4929275" y="1014935"/>
            <a:ext cx="1545534" cy="1526999"/>
            <a:chOff x="8588574" y="428487"/>
            <a:chExt cx="1780248" cy="1758899"/>
          </a:xfrm>
        </p:grpSpPr>
        <p:sp>
          <p:nvSpPr>
            <p:cNvPr id="106" name="Oval 105">
              <a:extLst>
                <a:ext uri="{FF2B5EF4-FFF2-40B4-BE49-F238E27FC236}">
                  <a16:creationId xmlns:a16="http://schemas.microsoft.com/office/drawing/2014/main" id="{45353630-40F6-4E37-AD43-550A263DCFD9}"/>
                </a:ext>
              </a:extLst>
            </p:cNvPr>
            <p:cNvSpPr/>
            <p:nvPr/>
          </p:nvSpPr>
          <p:spPr bwMode="auto">
            <a:xfrm>
              <a:off x="8671754" y="459948"/>
              <a:ext cx="1626863" cy="1626863"/>
            </a:xfrm>
            <a:prstGeom prst="ellipse">
              <a:avLst/>
            </a:prstGeom>
            <a:ln w="12700" cap="sq">
              <a:solidFill>
                <a:schemeClr val="tx2"/>
              </a:solid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4192"/>
              <a:endParaRPr lang="en-US" sz="1730" err="1">
                <a:solidFill>
                  <a:prstClr val="white"/>
                </a:solidFill>
                <a:latin typeface="Segoe UI"/>
              </a:endParaRPr>
            </a:p>
          </p:txBody>
        </p:sp>
        <p:sp>
          <p:nvSpPr>
            <p:cNvPr id="107" name="Rectangle 106">
              <a:extLst>
                <a:ext uri="{FF2B5EF4-FFF2-40B4-BE49-F238E27FC236}">
                  <a16:creationId xmlns:a16="http://schemas.microsoft.com/office/drawing/2014/main" id="{4605EE45-72F0-410F-96CC-92D0209F2B13}"/>
                </a:ext>
              </a:extLst>
            </p:cNvPr>
            <p:cNvSpPr/>
            <p:nvPr/>
          </p:nvSpPr>
          <p:spPr bwMode="auto">
            <a:xfrm>
              <a:off x="9715808" y="428487"/>
              <a:ext cx="203200" cy="16682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08" name="Rectangle 107">
              <a:extLst>
                <a:ext uri="{FF2B5EF4-FFF2-40B4-BE49-F238E27FC236}">
                  <a16:creationId xmlns:a16="http://schemas.microsoft.com/office/drawing/2014/main" id="{07EA252C-F2D3-448B-8D0C-6D5A39BD1C4C}"/>
                </a:ext>
              </a:extLst>
            </p:cNvPr>
            <p:cNvSpPr/>
            <p:nvPr/>
          </p:nvSpPr>
          <p:spPr bwMode="auto">
            <a:xfrm>
              <a:off x="8588574" y="935160"/>
              <a:ext cx="203200" cy="16682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09" name="Rectangle 108">
              <a:extLst>
                <a:ext uri="{FF2B5EF4-FFF2-40B4-BE49-F238E27FC236}">
                  <a16:creationId xmlns:a16="http://schemas.microsoft.com/office/drawing/2014/main" id="{86E866F2-F256-47FD-B1F0-8B9848D87388}"/>
                </a:ext>
              </a:extLst>
            </p:cNvPr>
            <p:cNvSpPr/>
            <p:nvPr/>
          </p:nvSpPr>
          <p:spPr bwMode="auto">
            <a:xfrm>
              <a:off x="9156857" y="1957996"/>
              <a:ext cx="203200" cy="22939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a:extLst>
                <a:ext uri="{FF2B5EF4-FFF2-40B4-BE49-F238E27FC236}">
                  <a16:creationId xmlns:a16="http://schemas.microsoft.com/office/drawing/2014/main" id="{A7E64E60-949F-41B3-8BF1-9993B12A97D3}"/>
                </a:ext>
              </a:extLst>
            </p:cNvPr>
            <p:cNvSpPr/>
            <p:nvPr/>
          </p:nvSpPr>
          <p:spPr bwMode="auto">
            <a:xfrm>
              <a:off x="10165622" y="1425236"/>
              <a:ext cx="203200" cy="16682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useBgFill="1">
          <p:nvSpPr>
            <p:cNvPr id="111" name="Freeform 238">
              <a:extLst>
                <a:ext uri="{FF2B5EF4-FFF2-40B4-BE49-F238E27FC236}">
                  <a16:creationId xmlns:a16="http://schemas.microsoft.com/office/drawing/2014/main" id="{48EFFA72-4B3A-4E85-B30B-D686A510C2A6}"/>
                </a:ext>
              </a:extLst>
            </p:cNvPr>
            <p:cNvSpPr/>
            <p:nvPr/>
          </p:nvSpPr>
          <p:spPr bwMode="auto">
            <a:xfrm rot="951750" flipH="1">
              <a:off x="9787594" y="434273"/>
              <a:ext cx="68095" cy="152420"/>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30">
                <a:solidFill>
                  <a:prstClr val="white"/>
                </a:solidFill>
                <a:latin typeface="Segoe UI"/>
              </a:endParaRPr>
            </a:p>
          </p:txBody>
        </p:sp>
        <p:sp useBgFill="1">
          <p:nvSpPr>
            <p:cNvPr id="112" name="Freeform 238">
              <a:extLst>
                <a:ext uri="{FF2B5EF4-FFF2-40B4-BE49-F238E27FC236}">
                  <a16:creationId xmlns:a16="http://schemas.microsoft.com/office/drawing/2014/main" id="{418A59EC-FF1D-46DA-AEE6-5EFE24995F91}"/>
                </a:ext>
              </a:extLst>
            </p:cNvPr>
            <p:cNvSpPr/>
            <p:nvPr/>
          </p:nvSpPr>
          <p:spPr bwMode="auto">
            <a:xfrm rot="12271368" flipH="1">
              <a:off x="9210188" y="1956381"/>
              <a:ext cx="68095" cy="152420"/>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30">
                <a:solidFill>
                  <a:prstClr val="white"/>
                </a:solidFill>
                <a:latin typeface="Segoe UI"/>
              </a:endParaRPr>
            </a:p>
          </p:txBody>
        </p:sp>
        <p:sp useBgFill="1">
          <p:nvSpPr>
            <p:cNvPr id="113" name="Freeform 238">
              <a:extLst>
                <a:ext uri="{FF2B5EF4-FFF2-40B4-BE49-F238E27FC236}">
                  <a16:creationId xmlns:a16="http://schemas.microsoft.com/office/drawing/2014/main" id="{235452A9-F16F-45AF-95DE-AB6479BF394E}"/>
                </a:ext>
              </a:extLst>
            </p:cNvPr>
            <p:cNvSpPr/>
            <p:nvPr/>
          </p:nvSpPr>
          <p:spPr bwMode="auto">
            <a:xfrm rot="6703119" flipH="1">
              <a:off x="10232242" y="1446507"/>
              <a:ext cx="68095" cy="152420"/>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30">
                <a:solidFill>
                  <a:prstClr val="white"/>
                </a:solidFill>
                <a:latin typeface="Segoe UI"/>
              </a:endParaRPr>
            </a:p>
          </p:txBody>
        </p:sp>
        <p:sp useBgFill="1">
          <p:nvSpPr>
            <p:cNvPr id="114" name="Freeform 238">
              <a:extLst>
                <a:ext uri="{FF2B5EF4-FFF2-40B4-BE49-F238E27FC236}">
                  <a16:creationId xmlns:a16="http://schemas.microsoft.com/office/drawing/2014/main" id="{260BAC64-88C5-4C33-AFE5-308445E49DE1}"/>
                </a:ext>
              </a:extLst>
            </p:cNvPr>
            <p:cNvSpPr/>
            <p:nvPr/>
          </p:nvSpPr>
          <p:spPr bwMode="auto">
            <a:xfrm rot="17572891" flipH="1">
              <a:off x="8689051" y="934765"/>
              <a:ext cx="68095" cy="152420"/>
            </a:xfrm>
            <a:custGeom>
              <a:avLst/>
              <a:gdLst>
                <a:gd name="connsiteX0" fmla="*/ 250825 w 250825"/>
                <a:gd name="connsiteY0" fmla="*/ 0 h 269875"/>
                <a:gd name="connsiteX1" fmla="*/ 0 w 250825"/>
                <a:gd name="connsiteY1" fmla="*/ 142875 h 269875"/>
                <a:gd name="connsiteX2" fmla="*/ 250825 w 250825"/>
                <a:gd name="connsiteY2" fmla="*/ 269875 h 269875"/>
              </a:gdLst>
              <a:ahLst/>
              <a:cxnLst>
                <a:cxn ang="0">
                  <a:pos x="connsiteX0" y="connsiteY0"/>
                </a:cxn>
                <a:cxn ang="0">
                  <a:pos x="connsiteX1" y="connsiteY1"/>
                </a:cxn>
                <a:cxn ang="0">
                  <a:pos x="connsiteX2" y="connsiteY2"/>
                </a:cxn>
              </a:cxnLst>
              <a:rect l="l" t="t" r="r" b="b"/>
              <a:pathLst>
                <a:path w="250825" h="269875">
                  <a:moveTo>
                    <a:pt x="250825" y="0"/>
                  </a:moveTo>
                  <a:lnTo>
                    <a:pt x="0" y="142875"/>
                  </a:lnTo>
                  <a:lnTo>
                    <a:pt x="250825" y="269875"/>
                  </a:lnTo>
                </a:path>
              </a:pathLst>
            </a:custGeom>
            <a:ln w="12700">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192"/>
              <a:endParaRPr lang="en-US" sz="1730">
                <a:solidFill>
                  <a:prstClr val="white"/>
                </a:solidFill>
                <a:latin typeface="Segoe UI"/>
              </a:endParaRPr>
            </a:p>
          </p:txBody>
        </p:sp>
      </p:grpSp>
      <p:sp>
        <p:nvSpPr>
          <p:cNvPr id="136" name="TextBox 135">
            <a:extLst>
              <a:ext uri="{FF2B5EF4-FFF2-40B4-BE49-F238E27FC236}">
                <a16:creationId xmlns:a16="http://schemas.microsoft.com/office/drawing/2014/main" id="{21C7EB02-38D6-F449-B54A-AA4153E5EEE8}"/>
              </a:ext>
            </a:extLst>
          </p:cNvPr>
          <p:cNvSpPr txBox="1"/>
          <p:nvPr/>
        </p:nvSpPr>
        <p:spPr>
          <a:xfrm>
            <a:off x="5138816" y="1801886"/>
            <a:ext cx="1148523" cy="421910"/>
          </a:xfrm>
          <a:prstGeom prst="rect">
            <a:avLst/>
          </a:prstGeom>
          <a:noFill/>
        </p:spPr>
        <p:txBody>
          <a:bodyPr wrap="square" lIns="0" tIns="0" rIns="0" bIns="0" rtlCol="0">
            <a:spAutoFit/>
          </a:bodyPr>
          <a:lstStyle>
            <a:defPPr>
              <a:defRPr lang="en-US"/>
            </a:defPPr>
            <a:lvl1pPr algn="ctr">
              <a:defRPr sz="1600">
                <a:solidFill>
                  <a:schemeClr val="accent6">
                    <a:lumMod val="50000"/>
                  </a:schemeClr>
                </a:solidFill>
              </a:defRPr>
            </a:lvl1pPr>
          </a:lstStyle>
          <a:p>
            <a:pPr defTabSz="914016">
              <a:defRPr/>
            </a:pPr>
            <a:r>
              <a:rPr lang="en-US" sz="1371">
                <a:solidFill>
                  <a:prstClr val="black"/>
                </a:solidFill>
                <a:latin typeface="Segoe UI"/>
              </a:rPr>
              <a:t>Train &amp; </a:t>
            </a:r>
            <a:br>
              <a:rPr lang="en-US" sz="1371">
                <a:solidFill>
                  <a:prstClr val="black"/>
                </a:solidFill>
                <a:latin typeface="Segoe UI"/>
              </a:rPr>
            </a:br>
            <a:r>
              <a:rPr lang="en-US" sz="1371">
                <a:solidFill>
                  <a:prstClr val="black"/>
                </a:solidFill>
                <a:latin typeface="Segoe UI"/>
              </a:rPr>
              <a:t>Test Model</a:t>
            </a:r>
          </a:p>
        </p:txBody>
      </p:sp>
    </p:spTree>
    <p:extLst>
      <p:ext uri="{BB962C8B-B14F-4D97-AF65-F5344CB8AC3E}">
        <p14:creationId xmlns:p14="http://schemas.microsoft.com/office/powerpoint/2010/main" val="26483104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8)">
                                      <p:cBhvr>
                                        <p:cTn id="7" dur="1000"/>
                                        <p:tgtEl>
                                          <p:spTgt spid="2"/>
                                        </p:tgtEl>
                                      </p:cBhvr>
                                    </p:animEffect>
                                  </p:childTnLst>
                                </p:cTn>
                              </p:par>
                              <p:par>
                                <p:cTn id="8" presetID="10" presetClass="emph" presetSubtype="0" repeatCount="3000" fill="hold" grpId="0" nodeType="withEffect">
                                  <p:stCondLst>
                                    <p:cond delay="0"/>
                                  </p:stCondLst>
                                  <p:childTnLst>
                                    <p:anim calcmode="discrete" valueType="str">
                                      <p:cBhvr override="childStyle">
                                        <p:cTn id="9" dur="2500" fill="hold"/>
                                        <p:tgtEl>
                                          <p:spTgt spid="136"/>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10" presetID="10" presetClass="emph" presetSubtype="0" repeatCount="3000" fill="hold" grpId="0" nodeType="withEffect">
                                  <p:stCondLst>
                                    <p:cond delay="500"/>
                                  </p:stCondLst>
                                  <p:childTnLst>
                                    <p:anim calcmode="discrete" valueType="str">
                                      <p:cBhvr override="childStyle">
                                        <p:cTn id="11" dur="2500" fill="hold"/>
                                        <p:tgtEl>
                                          <p:spTgt spid="135"/>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12" presetID="10" presetClass="emph" presetSubtype="0" repeatCount="3000" fill="hold" grpId="0" nodeType="withEffect">
                                  <p:stCondLst>
                                    <p:cond delay="1000"/>
                                  </p:stCondLst>
                                  <p:childTnLst>
                                    <p:anim calcmode="discrete" valueType="str">
                                      <p:cBhvr override="childStyle">
                                        <p:cTn id="13" dur="2500" fill="hold"/>
                                        <p:tgtEl>
                                          <p:spTgt spid="14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14" presetID="10" presetClass="emph" presetSubtype="0" repeatCount="3000" fill="hold" grpId="0" nodeType="withEffect">
                                  <p:stCondLst>
                                    <p:cond delay="1500"/>
                                  </p:stCondLst>
                                  <p:childTnLst>
                                    <p:anim calcmode="discrete" valueType="str">
                                      <p:cBhvr override="childStyle">
                                        <p:cTn id="15" dur="2500" fill="hold"/>
                                        <p:tgtEl>
                                          <p:spTgt spid="137"/>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16" presetID="10" presetClass="emph" presetSubtype="0" repeatCount="3000" fill="hold" grpId="0" nodeType="withEffect">
                                  <p:stCondLst>
                                    <p:cond delay="2000"/>
                                  </p:stCondLst>
                                  <p:childTnLst>
                                    <p:anim calcmode="discrete" valueType="str">
                                      <p:cBhvr override="childStyle">
                                        <p:cTn id="17" dur="2500" fill="hold"/>
                                        <p:tgtEl>
                                          <p:spTgt spid="141"/>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18" presetID="8" presetClass="emph" presetSubtype="0" decel="14706" fill="hold" grpId="1" nodeType="withEffect">
                                  <p:stCondLst>
                                    <p:cond delay="1000"/>
                                  </p:stCondLst>
                                  <p:childTnLst>
                                    <p:animRot by="21600000">
                                      <p:cBhvr>
                                        <p:cTn id="19" dur="8500" fill="hold"/>
                                        <p:tgtEl>
                                          <p:spTgt spid="2"/>
                                        </p:tgtEl>
                                        <p:attrNameLst>
                                          <p:attrName>r</p:attrName>
                                        </p:attrNameLst>
                                      </p:cBhvr>
                                    </p:animRot>
                                  </p:childTnLst>
                                </p:cTn>
                              </p:par>
                              <p:par>
                                <p:cTn id="20" presetID="63" presetClass="path" presetSubtype="0" accel="11765" decel="17647" fill="hold" grpId="0" nodeType="withEffect">
                                  <p:stCondLst>
                                    <p:cond delay="0"/>
                                  </p:stCondLst>
                                  <p:childTnLst>
                                    <p:animMotion origin="layout" path="M 4.375E-6 -4.44444E-6 L 1.2375 -4.44444E-6 " pathEditMode="relative" rAng="0" ptsTypes="AA">
                                      <p:cBhvr>
                                        <p:cTn id="21" dur="9500" fill="hold"/>
                                        <p:tgtEl>
                                          <p:spTgt spid="5"/>
                                        </p:tgtEl>
                                        <p:attrNameLst>
                                          <p:attrName>ppt_x</p:attrName>
                                          <p:attrName>ppt_y</p:attrName>
                                        </p:attrNameLst>
                                      </p:cBhvr>
                                      <p:rCtr x="61875" y="0"/>
                                    </p:animMotion>
                                  </p:childTnLst>
                                </p:cTn>
                              </p:par>
                              <p:par>
                                <p:cTn id="22" presetID="21" presetClass="entr" presetSubtype="8" fill="hold" nodeType="withEffect">
                                  <p:stCondLst>
                                    <p:cond delay="500"/>
                                  </p:stCondLst>
                                  <p:childTnLst>
                                    <p:set>
                                      <p:cBhvr>
                                        <p:cTn id="23" dur="1" fill="hold">
                                          <p:stCondLst>
                                            <p:cond delay="0"/>
                                          </p:stCondLst>
                                        </p:cTn>
                                        <p:tgtEl>
                                          <p:spTgt spid="105"/>
                                        </p:tgtEl>
                                        <p:attrNameLst>
                                          <p:attrName>style.visibility</p:attrName>
                                        </p:attrNameLst>
                                      </p:cBhvr>
                                      <p:to>
                                        <p:strVal val="visible"/>
                                      </p:to>
                                    </p:set>
                                    <p:animEffect transition="in" filter="wheel(8)">
                                      <p:cBhvr>
                                        <p:cTn id="24" dur="1000"/>
                                        <p:tgtEl>
                                          <p:spTgt spid="105"/>
                                        </p:tgtEl>
                                      </p:cBhvr>
                                    </p:animEffect>
                                  </p:childTnLst>
                                </p:cTn>
                              </p:par>
                              <p:par>
                                <p:cTn id="25" presetID="8" presetClass="emph" presetSubtype="0" decel="14706" fill="hold" nodeType="withEffect">
                                  <p:stCondLst>
                                    <p:cond delay="500"/>
                                  </p:stCondLst>
                                  <p:childTnLst>
                                    <p:animRot by="21600000">
                                      <p:cBhvr>
                                        <p:cTn id="26" dur="8500" fill="hold"/>
                                        <p:tgtEl>
                                          <p:spTgt spid="10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P spid="2" grpId="1" animBg="1"/>
      <p:bldP spid="135" grpId="0"/>
      <p:bldP spid="137" grpId="0"/>
      <p:bldP spid="141" grpId="0"/>
      <p:bldP spid="142" grpId="0"/>
      <p:bldP spid="1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3E7BBA-9986-5F47-9056-ED32C5F563EC}"/>
              </a:ext>
            </a:extLst>
          </p:cNvPr>
          <p:cNvSpPr>
            <a:spLocks noGrp="1"/>
          </p:cNvSpPr>
          <p:nvPr>
            <p:ph type="title"/>
          </p:nvPr>
        </p:nvSpPr>
        <p:spPr/>
        <p:txBody>
          <a:bodyPr/>
          <a:lstStyle/>
          <a:p>
            <a:r>
              <a:rPr lang="en-US"/>
              <a:t>Data Preparation</a:t>
            </a:r>
          </a:p>
        </p:txBody>
      </p:sp>
      <p:sp>
        <p:nvSpPr>
          <p:cNvPr id="4" name="Text Placeholder 3">
            <a:extLst>
              <a:ext uri="{FF2B5EF4-FFF2-40B4-BE49-F238E27FC236}">
                <a16:creationId xmlns:a16="http://schemas.microsoft.com/office/drawing/2014/main" id="{1F4684A0-6FA0-8B40-9754-1BB61EFFC6BB}"/>
              </a:ext>
            </a:extLst>
          </p:cNvPr>
          <p:cNvSpPr>
            <a:spLocks noGrp="1"/>
          </p:cNvSpPr>
          <p:nvPr>
            <p:ph type="body" sz="quarter" idx="12"/>
          </p:nvPr>
        </p:nvSpPr>
        <p:spPr/>
        <p:txBody>
          <a:bodyPr/>
          <a:lstStyle/>
          <a:p>
            <a:r>
              <a:rPr lang="en-US"/>
              <a:t>Requirements</a:t>
            </a:r>
          </a:p>
        </p:txBody>
      </p:sp>
      <p:sp>
        <p:nvSpPr>
          <p:cNvPr id="75" name="Text Placeholder 2">
            <a:extLst>
              <a:ext uri="{FF2B5EF4-FFF2-40B4-BE49-F238E27FC236}">
                <a16:creationId xmlns:a16="http://schemas.microsoft.com/office/drawing/2014/main" id="{60453048-B87D-4057-9B10-3AA379B9D5D1}"/>
              </a:ext>
            </a:extLst>
          </p:cNvPr>
          <p:cNvSpPr txBox="1">
            <a:spLocks/>
          </p:cNvSpPr>
          <p:nvPr/>
        </p:nvSpPr>
        <p:spPr>
          <a:xfrm>
            <a:off x="426423" y="1601788"/>
            <a:ext cx="7696173" cy="1208921"/>
          </a:xfrm>
          <a:prstGeom prst="rect">
            <a:avLst/>
          </a:prstGeom>
        </p:spPr>
        <p:txBody>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488"/>
              </a:spcAft>
            </a:pPr>
            <a:r>
              <a:rPr lang="en-US" sz="1800">
                <a:solidFill>
                  <a:schemeClr val="tx2"/>
                </a:solidFill>
                <a:latin typeface="+mj-lt"/>
              </a:rPr>
              <a:t>Multiple Data Sources </a:t>
            </a:r>
          </a:p>
          <a:p>
            <a:pPr>
              <a:spcAft>
                <a:spcPts val="988"/>
              </a:spcAft>
            </a:pPr>
            <a:r>
              <a:rPr lang="en-US" sz="1800"/>
              <a:t>SQL and NoSQL databases, file systems, network attached storage and cloud stores (such as Azure Blob Storage) and HDFS.</a:t>
            </a:r>
          </a:p>
          <a:p>
            <a:pPr>
              <a:spcAft>
                <a:spcPts val="488"/>
              </a:spcAft>
            </a:pPr>
            <a:endParaRPr lang="en-US" sz="1800">
              <a:solidFill>
                <a:schemeClr val="tx2"/>
              </a:solidFill>
              <a:latin typeface="+mj-lt"/>
            </a:endParaRPr>
          </a:p>
          <a:p>
            <a:pPr>
              <a:spcAft>
                <a:spcPts val="488"/>
              </a:spcAft>
            </a:pPr>
            <a:r>
              <a:rPr lang="en-US" sz="1800">
                <a:solidFill>
                  <a:schemeClr val="tx2"/>
                </a:solidFill>
                <a:latin typeface="+mj-lt"/>
              </a:rPr>
              <a:t>Multiple Formats</a:t>
            </a:r>
          </a:p>
          <a:p>
            <a:pPr>
              <a:spcAft>
                <a:spcPts val="988"/>
              </a:spcAft>
            </a:pPr>
            <a:r>
              <a:rPr lang="en-US" sz="1800"/>
              <a:t>Binary, text,  CSV, TS, ARFF, etc.</a:t>
            </a:r>
          </a:p>
          <a:p>
            <a:pPr>
              <a:spcAft>
                <a:spcPts val="488"/>
              </a:spcAft>
            </a:pPr>
            <a:endParaRPr lang="en-US" sz="1800">
              <a:solidFill>
                <a:schemeClr val="tx2"/>
              </a:solidFill>
              <a:latin typeface="+mj-lt"/>
            </a:endParaRPr>
          </a:p>
          <a:p>
            <a:pPr>
              <a:spcAft>
                <a:spcPts val="488"/>
              </a:spcAft>
            </a:pPr>
            <a:r>
              <a:rPr lang="en-US" sz="1800">
                <a:solidFill>
                  <a:schemeClr val="tx2"/>
                </a:solidFill>
                <a:latin typeface="+mj-lt"/>
              </a:rPr>
              <a:t>Cleansing</a:t>
            </a:r>
          </a:p>
          <a:p>
            <a:pPr>
              <a:spcAft>
                <a:spcPts val="988"/>
              </a:spcAft>
            </a:pPr>
            <a:r>
              <a:rPr lang="en-US" sz="1800"/>
              <a:t>Detect and fix NULL values, outliers, out-of-range values, duplicate rows. </a:t>
            </a:r>
          </a:p>
          <a:p>
            <a:pPr>
              <a:spcAft>
                <a:spcPts val="488"/>
              </a:spcAft>
            </a:pPr>
            <a:endParaRPr lang="en-US" sz="1800">
              <a:solidFill>
                <a:schemeClr val="tx2"/>
              </a:solidFill>
              <a:latin typeface="+mj-lt"/>
            </a:endParaRPr>
          </a:p>
          <a:p>
            <a:pPr>
              <a:spcAft>
                <a:spcPts val="488"/>
              </a:spcAft>
            </a:pPr>
            <a:r>
              <a:rPr lang="en-US" sz="1800">
                <a:solidFill>
                  <a:schemeClr val="tx2"/>
                </a:solidFill>
                <a:latin typeface="+mj-lt"/>
              </a:rPr>
              <a:t>Transformation</a:t>
            </a:r>
          </a:p>
          <a:p>
            <a:pPr>
              <a:spcAft>
                <a:spcPts val="988"/>
              </a:spcAft>
            </a:pPr>
            <a:r>
              <a:rPr lang="en-US" sz="1800"/>
              <a:t>General data transformation (transforming types) and  ML-specific transformations (indexing, encoding, assembling into vectors, normalizing the vectors, binning, normalization and categorization). </a:t>
            </a:r>
          </a:p>
        </p:txBody>
      </p:sp>
      <p:grpSp>
        <p:nvGrpSpPr>
          <p:cNvPr id="13" name="Group 12">
            <a:extLst>
              <a:ext uri="{FF2B5EF4-FFF2-40B4-BE49-F238E27FC236}">
                <a16:creationId xmlns:a16="http://schemas.microsoft.com/office/drawing/2014/main" id="{6F5FDD8C-9A22-4413-91FD-CACCCBCA4128}"/>
              </a:ext>
            </a:extLst>
          </p:cNvPr>
          <p:cNvGrpSpPr/>
          <p:nvPr/>
        </p:nvGrpSpPr>
        <p:grpSpPr>
          <a:xfrm>
            <a:off x="10266965" y="0"/>
            <a:ext cx="756436" cy="6858000"/>
            <a:chOff x="10266965" y="0"/>
            <a:chExt cx="756436" cy="6858000"/>
          </a:xfrm>
        </p:grpSpPr>
        <p:grpSp>
          <p:nvGrpSpPr>
            <p:cNvPr id="41" name="Group 40">
              <a:extLst>
                <a:ext uri="{FF2B5EF4-FFF2-40B4-BE49-F238E27FC236}">
                  <a16:creationId xmlns:a16="http://schemas.microsoft.com/office/drawing/2014/main" id="{ABC04170-E6B7-411E-B990-9611BBCA5716}"/>
                </a:ext>
              </a:extLst>
            </p:cNvPr>
            <p:cNvGrpSpPr/>
            <p:nvPr/>
          </p:nvGrpSpPr>
          <p:grpSpPr>
            <a:xfrm>
              <a:off x="10266965" y="2980825"/>
              <a:ext cx="756436" cy="981120"/>
              <a:chOff x="1538247" y="2582206"/>
              <a:chExt cx="962025" cy="1247775"/>
            </a:xfrm>
            <a:solidFill>
              <a:schemeClr val="tx2"/>
            </a:solidFill>
          </p:grpSpPr>
          <p:sp>
            <p:nvSpPr>
              <p:cNvPr id="42" name="Freeform: Shape 41">
                <a:extLst>
                  <a:ext uri="{FF2B5EF4-FFF2-40B4-BE49-F238E27FC236}">
                    <a16:creationId xmlns:a16="http://schemas.microsoft.com/office/drawing/2014/main" id="{773C8752-1FA6-4AA1-9705-263E9C38A7CE}"/>
                  </a:ext>
                </a:extLst>
              </p:cNvPr>
              <p:cNvSpPr/>
              <p:nvPr/>
            </p:nvSpPr>
            <p:spPr>
              <a:xfrm>
                <a:off x="1538247" y="2582206"/>
                <a:ext cx="962025" cy="1247775"/>
              </a:xfrm>
              <a:custGeom>
                <a:avLst/>
                <a:gdLst>
                  <a:gd name="connsiteX0" fmla="*/ 945435 w 962025"/>
                  <a:gd name="connsiteY0" fmla="*/ 7144 h 1247775"/>
                  <a:gd name="connsiteX1" fmla="*/ 30907 w 962025"/>
                  <a:gd name="connsiteY1" fmla="*/ 7144 h 1247775"/>
                  <a:gd name="connsiteX2" fmla="*/ 21382 w 962025"/>
                  <a:gd name="connsiteY2" fmla="*/ 16669 h 1247775"/>
                  <a:gd name="connsiteX3" fmla="*/ 21382 w 962025"/>
                  <a:gd name="connsiteY3" fmla="*/ 143098 h 1247775"/>
                  <a:gd name="connsiteX4" fmla="*/ 22833 w 962025"/>
                  <a:gd name="connsiteY4" fmla="*/ 148149 h 1247775"/>
                  <a:gd name="connsiteX5" fmla="*/ 361705 w 962025"/>
                  <a:gd name="connsiteY5" fmla="*/ 689902 h 1247775"/>
                  <a:gd name="connsiteX6" fmla="*/ 361705 w 962025"/>
                  <a:gd name="connsiteY6" fmla="*/ 808276 h 1247775"/>
                  <a:gd name="connsiteX7" fmla="*/ 152109 w 962025"/>
                  <a:gd name="connsiteY7" fmla="*/ 808276 h 1247775"/>
                  <a:gd name="connsiteX8" fmla="*/ 102949 w 962025"/>
                  <a:gd name="connsiteY8" fmla="*/ 720019 h 1247775"/>
                  <a:gd name="connsiteX9" fmla="*/ 68979 w 962025"/>
                  <a:gd name="connsiteY9" fmla="*/ 625041 h 1247775"/>
                  <a:gd name="connsiteX10" fmla="*/ 15373 w 962025"/>
                  <a:gd name="connsiteY10" fmla="*/ 678647 h 1247775"/>
                  <a:gd name="connsiteX11" fmla="*/ 86307 w 962025"/>
                  <a:gd name="connsiteY11" fmla="*/ 729300 h 1247775"/>
                  <a:gd name="connsiteX12" fmla="*/ 138184 w 962025"/>
                  <a:gd name="connsiteY12" fmla="*/ 822433 h 1247775"/>
                  <a:gd name="connsiteX13" fmla="*/ 361706 w 962025"/>
                  <a:gd name="connsiteY13" fmla="*/ 827326 h 1247775"/>
                  <a:gd name="connsiteX14" fmla="*/ 361706 w 962025"/>
                  <a:gd name="connsiteY14" fmla="*/ 873328 h 1247775"/>
                  <a:gd name="connsiteX15" fmla="*/ 138184 w 962025"/>
                  <a:gd name="connsiteY15" fmla="*/ 878224 h 1247775"/>
                  <a:gd name="connsiteX16" fmla="*/ 86306 w 962025"/>
                  <a:gd name="connsiteY16" fmla="*/ 971360 h 1247775"/>
                  <a:gd name="connsiteX17" fmla="*/ 15373 w 962025"/>
                  <a:gd name="connsiteY17" fmla="*/ 1022014 h 1247775"/>
                  <a:gd name="connsiteX18" fmla="*/ 68979 w 962025"/>
                  <a:gd name="connsiteY18" fmla="*/ 1075620 h 1247775"/>
                  <a:gd name="connsiteX19" fmla="*/ 102951 w 962025"/>
                  <a:gd name="connsiteY19" fmla="*/ 980637 h 1247775"/>
                  <a:gd name="connsiteX20" fmla="*/ 152109 w 962025"/>
                  <a:gd name="connsiteY20" fmla="*/ 892378 h 1247775"/>
                  <a:gd name="connsiteX21" fmla="*/ 361706 w 962025"/>
                  <a:gd name="connsiteY21" fmla="*/ 892378 h 1247775"/>
                  <a:gd name="connsiteX22" fmla="*/ 361706 w 962025"/>
                  <a:gd name="connsiteY22" fmla="*/ 1173966 h 1247775"/>
                  <a:gd name="connsiteX23" fmla="*/ 39648 w 962025"/>
                  <a:gd name="connsiteY23" fmla="*/ 1173966 h 1247775"/>
                  <a:gd name="connsiteX24" fmla="*/ 75732 w 962025"/>
                  <a:gd name="connsiteY24" fmla="*/ 1124407 h 1247775"/>
                  <a:gd name="connsiteX25" fmla="*/ 62263 w 962025"/>
                  <a:gd name="connsiteY25" fmla="*/ 1124407 h 1247775"/>
                  <a:gd name="connsiteX26" fmla="*/ 7865 w 962025"/>
                  <a:gd name="connsiteY26" fmla="*/ 1179852 h 1247775"/>
                  <a:gd name="connsiteX27" fmla="*/ 9934 w 962025"/>
                  <a:gd name="connsiteY27" fmla="*/ 1190235 h 1247775"/>
                  <a:gd name="connsiteX28" fmla="*/ 68998 w 962025"/>
                  <a:gd name="connsiteY28" fmla="*/ 1245356 h 1247775"/>
                  <a:gd name="connsiteX29" fmla="*/ 75732 w 962025"/>
                  <a:gd name="connsiteY29" fmla="*/ 1229097 h 1247775"/>
                  <a:gd name="connsiteX30" fmla="*/ 39650 w 962025"/>
                  <a:gd name="connsiteY30" fmla="*/ 1193016 h 1247775"/>
                  <a:gd name="connsiteX31" fmla="*/ 371230 w 962025"/>
                  <a:gd name="connsiteY31" fmla="*/ 1193016 h 1247775"/>
                  <a:gd name="connsiteX32" fmla="*/ 380755 w 962025"/>
                  <a:gd name="connsiteY32" fmla="*/ 1183491 h 1247775"/>
                  <a:gd name="connsiteX33" fmla="*/ 380755 w 962025"/>
                  <a:gd name="connsiteY33" fmla="*/ 687167 h 1247775"/>
                  <a:gd name="connsiteX34" fmla="*/ 379304 w 962025"/>
                  <a:gd name="connsiteY34" fmla="*/ 682116 h 1247775"/>
                  <a:gd name="connsiteX35" fmla="*/ 40432 w 962025"/>
                  <a:gd name="connsiteY35" fmla="*/ 140363 h 1247775"/>
                  <a:gd name="connsiteX36" fmla="*/ 40432 w 962025"/>
                  <a:gd name="connsiteY36" fmla="*/ 26194 h 1247775"/>
                  <a:gd name="connsiteX37" fmla="*/ 935910 w 962025"/>
                  <a:gd name="connsiteY37" fmla="*/ 26194 h 1247775"/>
                  <a:gd name="connsiteX38" fmla="*/ 935910 w 962025"/>
                  <a:gd name="connsiteY38" fmla="*/ 140234 h 1247775"/>
                  <a:gd name="connsiteX39" fmla="*/ 577414 w 962025"/>
                  <a:gd name="connsiteY39" fmla="*/ 681912 h 1247775"/>
                  <a:gd name="connsiteX40" fmla="*/ 575832 w 962025"/>
                  <a:gd name="connsiteY40" fmla="*/ 687168 h 1247775"/>
                  <a:gd name="connsiteX41" fmla="*/ 575832 w 962025"/>
                  <a:gd name="connsiteY41" fmla="*/ 1183491 h 1247775"/>
                  <a:gd name="connsiteX42" fmla="*/ 585357 w 962025"/>
                  <a:gd name="connsiteY42" fmla="*/ 1193016 h 1247775"/>
                  <a:gd name="connsiteX43" fmla="*/ 916107 w 962025"/>
                  <a:gd name="connsiteY43" fmla="*/ 1193016 h 1247775"/>
                  <a:gd name="connsiteX44" fmla="*/ 880017 w 962025"/>
                  <a:gd name="connsiteY44" fmla="*/ 1242565 h 1247775"/>
                  <a:gd name="connsiteX45" fmla="*/ 893485 w 962025"/>
                  <a:gd name="connsiteY45" fmla="*/ 1242565 h 1247775"/>
                  <a:gd name="connsiteX46" fmla="*/ 945825 w 962025"/>
                  <a:gd name="connsiteY46" fmla="*/ 1176738 h 1247775"/>
                  <a:gd name="connsiteX47" fmla="*/ 880017 w 962025"/>
                  <a:gd name="connsiteY47" fmla="*/ 1124407 h 1247775"/>
                  <a:gd name="connsiteX48" fmla="*/ 916107 w 962025"/>
                  <a:gd name="connsiteY48" fmla="*/ 1173966 h 1247775"/>
                  <a:gd name="connsiteX49" fmla="*/ 594881 w 962025"/>
                  <a:gd name="connsiteY49" fmla="*/ 1173966 h 1247775"/>
                  <a:gd name="connsiteX50" fmla="*/ 594881 w 962025"/>
                  <a:gd name="connsiteY50" fmla="*/ 892378 h 1247775"/>
                  <a:gd name="connsiteX51" fmla="*/ 804274 w 962025"/>
                  <a:gd name="connsiteY51" fmla="*/ 892378 h 1247775"/>
                  <a:gd name="connsiteX52" fmla="*/ 853433 w 962025"/>
                  <a:gd name="connsiteY52" fmla="*/ 980646 h 1247775"/>
                  <a:gd name="connsiteX53" fmla="*/ 887408 w 962025"/>
                  <a:gd name="connsiteY53" fmla="*/ 1075620 h 1247775"/>
                  <a:gd name="connsiteX54" fmla="*/ 941006 w 962025"/>
                  <a:gd name="connsiteY54" fmla="*/ 1022014 h 1247775"/>
                  <a:gd name="connsiteX55" fmla="*/ 870073 w 962025"/>
                  <a:gd name="connsiteY55" fmla="*/ 971360 h 1247775"/>
                  <a:gd name="connsiteX56" fmla="*/ 809875 w 962025"/>
                  <a:gd name="connsiteY56" fmla="*/ 873328 h 1247775"/>
                  <a:gd name="connsiteX57" fmla="*/ 594881 w 962025"/>
                  <a:gd name="connsiteY57" fmla="*/ 873328 h 1247775"/>
                  <a:gd name="connsiteX58" fmla="*/ 594881 w 962025"/>
                  <a:gd name="connsiteY58" fmla="*/ 827326 h 1247775"/>
                  <a:gd name="connsiteX59" fmla="*/ 818200 w 962025"/>
                  <a:gd name="connsiteY59" fmla="*/ 822433 h 1247775"/>
                  <a:gd name="connsiteX60" fmla="*/ 870073 w 962025"/>
                  <a:gd name="connsiteY60" fmla="*/ 729297 h 1247775"/>
                  <a:gd name="connsiteX61" fmla="*/ 941006 w 962025"/>
                  <a:gd name="connsiteY61" fmla="*/ 678647 h 1247775"/>
                  <a:gd name="connsiteX62" fmla="*/ 887408 w 962025"/>
                  <a:gd name="connsiteY62" fmla="*/ 625041 h 1247775"/>
                  <a:gd name="connsiteX63" fmla="*/ 833802 w 962025"/>
                  <a:gd name="connsiteY63" fmla="*/ 678647 h 1247775"/>
                  <a:gd name="connsiteX64" fmla="*/ 853433 w 962025"/>
                  <a:gd name="connsiteY64" fmla="*/ 720028 h 1247775"/>
                  <a:gd name="connsiteX65" fmla="*/ 804274 w 962025"/>
                  <a:gd name="connsiteY65" fmla="*/ 808276 h 1247775"/>
                  <a:gd name="connsiteX66" fmla="*/ 594881 w 962025"/>
                  <a:gd name="connsiteY66" fmla="*/ 808276 h 1247775"/>
                  <a:gd name="connsiteX67" fmla="*/ 594881 w 962025"/>
                  <a:gd name="connsiteY67" fmla="*/ 690032 h 1247775"/>
                  <a:gd name="connsiteX68" fmla="*/ 953379 w 962025"/>
                  <a:gd name="connsiteY68" fmla="*/ 148354 h 1247775"/>
                  <a:gd name="connsiteX69" fmla="*/ 954960 w 962025"/>
                  <a:gd name="connsiteY69" fmla="*/ 143098 h 1247775"/>
                  <a:gd name="connsiteX70" fmla="*/ 954960 w 962025"/>
                  <a:gd name="connsiteY70" fmla="*/ 16669 h 1247775"/>
                  <a:gd name="connsiteX71" fmla="*/ 945435 w 962025"/>
                  <a:gd name="connsiteY71" fmla="*/ 7144 h 1247775"/>
                  <a:gd name="connsiteX72" fmla="*/ 34423 w 962025"/>
                  <a:gd name="connsiteY72" fmla="*/ 678647 h 1247775"/>
                  <a:gd name="connsiteX73" fmla="*/ 68979 w 962025"/>
                  <a:gd name="connsiteY73" fmla="*/ 644091 h 1247775"/>
                  <a:gd name="connsiteX74" fmla="*/ 68979 w 962025"/>
                  <a:gd name="connsiteY74" fmla="*/ 713202 h 1247775"/>
                  <a:gd name="connsiteX75" fmla="*/ 34423 w 962025"/>
                  <a:gd name="connsiteY75" fmla="*/ 678647 h 1247775"/>
                  <a:gd name="connsiteX76" fmla="*/ 68979 w 962025"/>
                  <a:gd name="connsiteY76" fmla="*/ 1056570 h 1247775"/>
                  <a:gd name="connsiteX77" fmla="*/ 34423 w 962025"/>
                  <a:gd name="connsiteY77" fmla="*/ 1022014 h 1247775"/>
                  <a:gd name="connsiteX78" fmla="*/ 103526 w 962025"/>
                  <a:gd name="connsiteY78" fmla="*/ 1022014 h 1247775"/>
                  <a:gd name="connsiteX79" fmla="*/ 68979 w 962025"/>
                  <a:gd name="connsiteY79" fmla="*/ 1056570 h 1247775"/>
                  <a:gd name="connsiteX80" fmla="*/ 921956 w 962025"/>
                  <a:gd name="connsiteY80" fmla="*/ 1022014 h 1247775"/>
                  <a:gd name="connsiteX81" fmla="*/ 887408 w 962025"/>
                  <a:gd name="connsiteY81" fmla="*/ 1056570 h 1247775"/>
                  <a:gd name="connsiteX82" fmla="*/ 852852 w 962025"/>
                  <a:gd name="connsiteY82" fmla="*/ 1022014 h 1247775"/>
                  <a:gd name="connsiteX83" fmla="*/ 921956 w 962025"/>
                  <a:gd name="connsiteY83" fmla="*/ 1022014 h 1247775"/>
                  <a:gd name="connsiteX84" fmla="*/ 887408 w 962025"/>
                  <a:gd name="connsiteY84" fmla="*/ 644090 h 1247775"/>
                  <a:gd name="connsiteX85" fmla="*/ 921956 w 962025"/>
                  <a:gd name="connsiteY85" fmla="*/ 678646 h 1247775"/>
                  <a:gd name="connsiteX86" fmla="*/ 852852 w 962025"/>
                  <a:gd name="connsiteY86" fmla="*/ 678646 h 1247775"/>
                  <a:gd name="connsiteX87" fmla="*/ 887408 w 962025"/>
                  <a:gd name="connsiteY87" fmla="*/ 644090 h 124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962025" h="1247775">
                    <a:moveTo>
                      <a:pt x="945435" y="7144"/>
                    </a:moveTo>
                    <a:lnTo>
                      <a:pt x="30907" y="7144"/>
                    </a:lnTo>
                    <a:cubicBezTo>
                      <a:pt x="25643" y="7144"/>
                      <a:pt x="21382" y="11404"/>
                      <a:pt x="21382" y="16669"/>
                    </a:cubicBezTo>
                    <a:lnTo>
                      <a:pt x="21382" y="143098"/>
                    </a:lnTo>
                    <a:cubicBezTo>
                      <a:pt x="21382" y="144884"/>
                      <a:pt x="21884" y="146633"/>
                      <a:pt x="22833" y="148149"/>
                    </a:cubicBezTo>
                    <a:lnTo>
                      <a:pt x="361705" y="689902"/>
                    </a:lnTo>
                    <a:lnTo>
                      <a:pt x="361705" y="808276"/>
                    </a:lnTo>
                    <a:lnTo>
                      <a:pt x="152109" y="808276"/>
                    </a:lnTo>
                    <a:lnTo>
                      <a:pt x="102949" y="720019"/>
                    </a:lnTo>
                    <a:cubicBezTo>
                      <a:pt x="141732" y="688151"/>
                      <a:pt x="119193" y="625041"/>
                      <a:pt x="68979" y="625041"/>
                    </a:cubicBezTo>
                    <a:cubicBezTo>
                      <a:pt x="39418" y="625041"/>
                      <a:pt x="15373" y="649086"/>
                      <a:pt x="15373" y="678647"/>
                    </a:cubicBezTo>
                    <a:cubicBezTo>
                      <a:pt x="15373" y="714593"/>
                      <a:pt x="50683" y="741412"/>
                      <a:pt x="86307" y="729300"/>
                    </a:cubicBezTo>
                    <a:lnTo>
                      <a:pt x="138184" y="822433"/>
                    </a:lnTo>
                    <a:cubicBezTo>
                      <a:pt x="143365" y="831735"/>
                      <a:pt x="142712" y="825480"/>
                      <a:pt x="361706" y="827326"/>
                    </a:cubicBezTo>
                    <a:lnTo>
                      <a:pt x="361706" y="873328"/>
                    </a:lnTo>
                    <a:cubicBezTo>
                      <a:pt x="142768" y="875176"/>
                      <a:pt x="143374" y="868909"/>
                      <a:pt x="138184" y="878224"/>
                    </a:cubicBezTo>
                    <a:lnTo>
                      <a:pt x="86306" y="971360"/>
                    </a:lnTo>
                    <a:cubicBezTo>
                      <a:pt x="50749" y="959263"/>
                      <a:pt x="15373" y="985999"/>
                      <a:pt x="15373" y="1022014"/>
                    </a:cubicBezTo>
                    <a:cubicBezTo>
                      <a:pt x="15373" y="1051570"/>
                      <a:pt x="39418" y="1075620"/>
                      <a:pt x="68979" y="1075620"/>
                    </a:cubicBezTo>
                    <a:cubicBezTo>
                      <a:pt x="119173" y="1075620"/>
                      <a:pt x="141742" y="1012508"/>
                      <a:pt x="102951" y="980637"/>
                    </a:cubicBezTo>
                    <a:lnTo>
                      <a:pt x="152109" y="892378"/>
                    </a:lnTo>
                    <a:lnTo>
                      <a:pt x="361706" y="892378"/>
                    </a:lnTo>
                    <a:lnTo>
                      <a:pt x="361706" y="1173966"/>
                    </a:lnTo>
                    <a:lnTo>
                      <a:pt x="39648" y="1173966"/>
                    </a:lnTo>
                    <a:cubicBezTo>
                      <a:pt x="64093" y="1145820"/>
                      <a:pt x="87129" y="1135799"/>
                      <a:pt x="75732" y="1124407"/>
                    </a:cubicBezTo>
                    <a:cubicBezTo>
                      <a:pt x="72011" y="1120683"/>
                      <a:pt x="65984" y="1120683"/>
                      <a:pt x="62263" y="1124407"/>
                    </a:cubicBezTo>
                    <a:cubicBezTo>
                      <a:pt x="8044" y="1178986"/>
                      <a:pt x="9214" y="1176595"/>
                      <a:pt x="7865" y="1179852"/>
                    </a:cubicBezTo>
                    <a:cubicBezTo>
                      <a:pt x="6374" y="1183453"/>
                      <a:pt x="7258" y="1187568"/>
                      <a:pt x="9934" y="1190235"/>
                    </a:cubicBezTo>
                    <a:cubicBezTo>
                      <a:pt x="64464" y="1243317"/>
                      <a:pt x="61942" y="1245356"/>
                      <a:pt x="68998" y="1245356"/>
                    </a:cubicBezTo>
                    <a:cubicBezTo>
                      <a:pt x="77391" y="1245356"/>
                      <a:pt x="81764" y="1235126"/>
                      <a:pt x="75732" y="1229097"/>
                    </a:cubicBezTo>
                    <a:lnTo>
                      <a:pt x="39650" y="1193016"/>
                    </a:lnTo>
                    <a:lnTo>
                      <a:pt x="371230" y="1193016"/>
                    </a:lnTo>
                    <a:cubicBezTo>
                      <a:pt x="376495" y="1193016"/>
                      <a:pt x="380755" y="1188758"/>
                      <a:pt x="380755" y="1183491"/>
                    </a:cubicBezTo>
                    <a:lnTo>
                      <a:pt x="380755" y="687167"/>
                    </a:lnTo>
                    <a:cubicBezTo>
                      <a:pt x="380755" y="685381"/>
                      <a:pt x="380253" y="683632"/>
                      <a:pt x="379304" y="682116"/>
                    </a:cubicBezTo>
                    <a:lnTo>
                      <a:pt x="40432" y="140363"/>
                    </a:lnTo>
                    <a:lnTo>
                      <a:pt x="40432" y="26194"/>
                    </a:lnTo>
                    <a:lnTo>
                      <a:pt x="935910" y="26194"/>
                    </a:lnTo>
                    <a:lnTo>
                      <a:pt x="935910" y="140234"/>
                    </a:lnTo>
                    <a:lnTo>
                      <a:pt x="577414" y="681912"/>
                    </a:lnTo>
                    <a:cubicBezTo>
                      <a:pt x="576381" y="683465"/>
                      <a:pt x="575832" y="685298"/>
                      <a:pt x="575832" y="687168"/>
                    </a:cubicBezTo>
                    <a:lnTo>
                      <a:pt x="575832" y="1183491"/>
                    </a:lnTo>
                    <a:cubicBezTo>
                      <a:pt x="575832" y="1188758"/>
                      <a:pt x="580093" y="1193016"/>
                      <a:pt x="585357" y="1193016"/>
                    </a:cubicBezTo>
                    <a:lnTo>
                      <a:pt x="916107" y="1193016"/>
                    </a:lnTo>
                    <a:cubicBezTo>
                      <a:pt x="891657" y="1221172"/>
                      <a:pt x="868625" y="1231173"/>
                      <a:pt x="880017" y="1242565"/>
                    </a:cubicBezTo>
                    <a:cubicBezTo>
                      <a:pt x="883741" y="1246289"/>
                      <a:pt x="889771" y="1246289"/>
                      <a:pt x="893485" y="1242565"/>
                    </a:cubicBezTo>
                    <a:cubicBezTo>
                      <a:pt x="944368" y="1191377"/>
                      <a:pt x="955160" y="1186053"/>
                      <a:pt x="945825" y="1176738"/>
                    </a:cubicBezTo>
                    <a:cubicBezTo>
                      <a:pt x="901010" y="1136275"/>
                      <a:pt x="891790" y="1112634"/>
                      <a:pt x="880017" y="1124407"/>
                    </a:cubicBezTo>
                    <a:cubicBezTo>
                      <a:pt x="868587" y="1135828"/>
                      <a:pt x="891885" y="1146067"/>
                      <a:pt x="916107" y="1173966"/>
                    </a:cubicBezTo>
                    <a:lnTo>
                      <a:pt x="594881" y="1173966"/>
                    </a:lnTo>
                    <a:lnTo>
                      <a:pt x="594881" y="892378"/>
                    </a:lnTo>
                    <a:lnTo>
                      <a:pt x="804274" y="892378"/>
                    </a:lnTo>
                    <a:lnTo>
                      <a:pt x="853433" y="980646"/>
                    </a:lnTo>
                    <a:cubicBezTo>
                      <a:pt x="814647" y="1012508"/>
                      <a:pt x="837193" y="1075620"/>
                      <a:pt x="887408" y="1075620"/>
                    </a:cubicBezTo>
                    <a:cubicBezTo>
                      <a:pt x="916965" y="1075620"/>
                      <a:pt x="941006" y="1051570"/>
                      <a:pt x="941006" y="1022014"/>
                    </a:cubicBezTo>
                    <a:cubicBezTo>
                      <a:pt x="941006" y="986057"/>
                      <a:pt x="905706" y="959253"/>
                      <a:pt x="870073" y="971360"/>
                    </a:cubicBezTo>
                    <a:cubicBezTo>
                      <a:pt x="816428" y="878700"/>
                      <a:pt x="820000" y="873328"/>
                      <a:pt x="809875" y="873328"/>
                    </a:cubicBezTo>
                    <a:lnTo>
                      <a:pt x="594881" y="873328"/>
                    </a:lnTo>
                    <a:lnTo>
                      <a:pt x="594881" y="827326"/>
                    </a:lnTo>
                    <a:cubicBezTo>
                      <a:pt x="813590" y="825481"/>
                      <a:pt x="813009" y="831752"/>
                      <a:pt x="818200" y="822433"/>
                    </a:cubicBezTo>
                    <a:lnTo>
                      <a:pt x="870073" y="729297"/>
                    </a:lnTo>
                    <a:cubicBezTo>
                      <a:pt x="905716" y="741408"/>
                      <a:pt x="941006" y="714590"/>
                      <a:pt x="941006" y="678647"/>
                    </a:cubicBezTo>
                    <a:cubicBezTo>
                      <a:pt x="941006" y="649086"/>
                      <a:pt x="916965" y="625041"/>
                      <a:pt x="887408" y="625041"/>
                    </a:cubicBezTo>
                    <a:cubicBezTo>
                      <a:pt x="857852" y="625041"/>
                      <a:pt x="833802" y="649086"/>
                      <a:pt x="833802" y="678647"/>
                    </a:cubicBezTo>
                    <a:cubicBezTo>
                      <a:pt x="833802" y="694885"/>
                      <a:pt x="841193" y="709982"/>
                      <a:pt x="853433" y="720028"/>
                    </a:cubicBezTo>
                    <a:lnTo>
                      <a:pt x="804274" y="808276"/>
                    </a:lnTo>
                    <a:lnTo>
                      <a:pt x="594881" y="808276"/>
                    </a:lnTo>
                    <a:lnTo>
                      <a:pt x="594881" y="690032"/>
                    </a:lnTo>
                    <a:lnTo>
                      <a:pt x="953379" y="148354"/>
                    </a:lnTo>
                    <a:cubicBezTo>
                      <a:pt x="954417" y="146800"/>
                      <a:pt x="954960" y="144968"/>
                      <a:pt x="954960" y="143098"/>
                    </a:cubicBezTo>
                    <a:lnTo>
                      <a:pt x="954960" y="16669"/>
                    </a:lnTo>
                    <a:cubicBezTo>
                      <a:pt x="954960" y="11403"/>
                      <a:pt x="950702" y="7144"/>
                      <a:pt x="945435" y="7144"/>
                    </a:cubicBezTo>
                    <a:close/>
                    <a:moveTo>
                      <a:pt x="34423" y="678647"/>
                    </a:moveTo>
                    <a:cubicBezTo>
                      <a:pt x="34423" y="659597"/>
                      <a:pt x="49929" y="644091"/>
                      <a:pt x="68979" y="644091"/>
                    </a:cubicBezTo>
                    <a:cubicBezTo>
                      <a:pt x="114332" y="644091"/>
                      <a:pt x="114887" y="713202"/>
                      <a:pt x="68979" y="713202"/>
                    </a:cubicBezTo>
                    <a:cubicBezTo>
                      <a:pt x="49929" y="713202"/>
                      <a:pt x="34423" y="697697"/>
                      <a:pt x="34423" y="678647"/>
                    </a:cubicBezTo>
                    <a:close/>
                    <a:moveTo>
                      <a:pt x="68979" y="1056570"/>
                    </a:moveTo>
                    <a:cubicBezTo>
                      <a:pt x="49929" y="1056570"/>
                      <a:pt x="34423" y="1041064"/>
                      <a:pt x="34423" y="1022014"/>
                    </a:cubicBezTo>
                    <a:cubicBezTo>
                      <a:pt x="34423" y="976084"/>
                      <a:pt x="103526" y="976389"/>
                      <a:pt x="103526" y="1022014"/>
                    </a:cubicBezTo>
                    <a:cubicBezTo>
                      <a:pt x="103526" y="1041064"/>
                      <a:pt x="88029" y="1056570"/>
                      <a:pt x="68979" y="1056570"/>
                    </a:cubicBezTo>
                    <a:close/>
                    <a:moveTo>
                      <a:pt x="921956" y="1022014"/>
                    </a:moveTo>
                    <a:cubicBezTo>
                      <a:pt x="921956" y="1041064"/>
                      <a:pt x="906458" y="1056570"/>
                      <a:pt x="887408" y="1056570"/>
                    </a:cubicBezTo>
                    <a:cubicBezTo>
                      <a:pt x="868358" y="1056570"/>
                      <a:pt x="852852" y="1041064"/>
                      <a:pt x="852852" y="1022014"/>
                    </a:cubicBezTo>
                    <a:cubicBezTo>
                      <a:pt x="852861" y="976398"/>
                      <a:pt x="921956" y="976065"/>
                      <a:pt x="921956" y="1022014"/>
                    </a:cubicBezTo>
                    <a:close/>
                    <a:moveTo>
                      <a:pt x="887408" y="644090"/>
                    </a:moveTo>
                    <a:cubicBezTo>
                      <a:pt x="906458" y="644090"/>
                      <a:pt x="921956" y="659596"/>
                      <a:pt x="921956" y="678646"/>
                    </a:cubicBezTo>
                    <a:cubicBezTo>
                      <a:pt x="921956" y="724371"/>
                      <a:pt x="852852" y="723981"/>
                      <a:pt x="852852" y="678646"/>
                    </a:cubicBezTo>
                    <a:cubicBezTo>
                      <a:pt x="852861" y="659597"/>
                      <a:pt x="868358" y="644090"/>
                      <a:pt x="887408" y="644090"/>
                    </a:cubicBezTo>
                    <a:close/>
                  </a:path>
                </a:pathLst>
              </a:custGeom>
              <a:grpFill/>
              <a:ln w="317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86CD86E-6210-4710-9888-1792568693E9}"/>
                  </a:ext>
                </a:extLst>
              </p:cNvPr>
              <p:cNvSpPr/>
              <p:nvPr/>
            </p:nvSpPr>
            <p:spPr>
              <a:xfrm>
                <a:off x="1894129" y="3035648"/>
                <a:ext cx="104775" cy="104775"/>
              </a:xfrm>
              <a:custGeom>
                <a:avLst/>
                <a:gdLst>
                  <a:gd name="connsiteX0" fmla="*/ 16669 w 104775"/>
                  <a:gd name="connsiteY0" fmla="*/ 102524 h 104775"/>
                  <a:gd name="connsiteX1" fmla="*/ 93009 w 104775"/>
                  <a:gd name="connsiteY1" fmla="*/ 102524 h 104775"/>
                  <a:gd name="connsiteX2" fmla="*/ 102534 w 104775"/>
                  <a:gd name="connsiteY2" fmla="*/ 92999 h 104775"/>
                  <a:gd name="connsiteX3" fmla="*/ 102534 w 104775"/>
                  <a:gd name="connsiteY3" fmla="*/ 16669 h 104775"/>
                  <a:gd name="connsiteX4" fmla="*/ 93009 w 104775"/>
                  <a:gd name="connsiteY4" fmla="*/ 7144 h 104775"/>
                  <a:gd name="connsiteX5" fmla="*/ 16669 w 104775"/>
                  <a:gd name="connsiteY5" fmla="*/ 7144 h 104775"/>
                  <a:gd name="connsiteX6" fmla="*/ 7144 w 104775"/>
                  <a:gd name="connsiteY6" fmla="*/ 16669 h 104775"/>
                  <a:gd name="connsiteX7" fmla="*/ 7144 w 104775"/>
                  <a:gd name="connsiteY7" fmla="*/ 92999 h 104775"/>
                  <a:gd name="connsiteX8" fmla="*/ 16669 w 104775"/>
                  <a:gd name="connsiteY8" fmla="*/ 102524 h 104775"/>
                  <a:gd name="connsiteX9" fmla="*/ 26194 w 104775"/>
                  <a:gd name="connsiteY9" fmla="*/ 26194 h 104775"/>
                  <a:gd name="connsiteX10" fmla="*/ 83484 w 104775"/>
                  <a:gd name="connsiteY10" fmla="*/ 26194 h 104775"/>
                  <a:gd name="connsiteX11" fmla="*/ 83484 w 104775"/>
                  <a:gd name="connsiteY11" fmla="*/ 83474 h 104775"/>
                  <a:gd name="connsiteX12" fmla="*/ 26194 w 104775"/>
                  <a:gd name="connsiteY12" fmla="*/ 83474 h 104775"/>
                  <a:gd name="connsiteX13" fmla="*/ 26194 w 104775"/>
                  <a:gd name="connsiteY13" fmla="*/ 2619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16669" y="102524"/>
                    </a:moveTo>
                    <a:lnTo>
                      <a:pt x="93009" y="102524"/>
                    </a:lnTo>
                    <a:cubicBezTo>
                      <a:pt x="98273" y="102524"/>
                      <a:pt x="102534" y="98264"/>
                      <a:pt x="102534" y="92999"/>
                    </a:cubicBezTo>
                    <a:lnTo>
                      <a:pt x="102534" y="16669"/>
                    </a:lnTo>
                    <a:cubicBezTo>
                      <a:pt x="102534" y="11404"/>
                      <a:pt x="98273" y="7144"/>
                      <a:pt x="93009" y="7144"/>
                    </a:cubicBezTo>
                    <a:lnTo>
                      <a:pt x="16669" y="7144"/>
                    </a:lnTo>
                    <a:cubicBezTo>
                      <a:pt x="11404" y="7144"/>
                      <a:pt x="7144" y="11404"/>
                      <a:pt x="7144" y="16669"/>
                    </a:cubicBezTo>
                    <a:lnTo>
                      <a:pt x="7144" y="92999"/>
                    </a:lnTo>
                    <a:cubicBezTo>
                      <a:pt x="7144" y="98264"/>
                      <a:pt x="11404" y="102524"/>
                      <a:pt x="16669" y="102524"/>
                    </a:cubicBezTo>
                    <a:close/>
                    <a:moveTo>
                      <a:pt x="26194" y="26194"/>
                    </a:moveTo>
                    <a:lnTo>
                      <a:pt x="83484" y="26194"/>
                    </a:lnTo>
                    <a:lnTo>
                      <a:pt x="83484" y="83474"/>
                    </a:lnTo>
                    <a:lnTo>
                      <a:pt x="26194" y="83474"/>
                    </a:lnTo>
                    <a:lnTo>
                      <a:pt x="26194" y="26194"/>
                    </a:lnTo>
                    <a:close/>
                  </a:path>
                </a:pathLst>
              </a:custGeom>
              <a:grpFill/>
              <a:ln w="317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7D0C5B67-5F74-496A-A369-4F50058C93B8}"/>
                  </a:ext>
                </a:extLst>
              </p:cNvPr>
              <p:cNvSpPr/>
              <p:nvPr/>
            </p:nvSpPr>
            <p:spPr>
              <a:xfrm>
                <a:off x="1959279" y="3163501"/>
                <a:ext cx="104775" cy="104775"/>
              </a:xfrm>
              <a:custGeom>
                <a:avLst/>
                <a:gdLst>
                  <a:gd name="connsiteX0" fmla="*/ 92999 w 104775"/>
                  <a:gd name="connsiteY0" fmla="*/ 7144 h 104775"/>
                  <a:gd name="connsiteX1" fmla="*/ 16669 w 104775"/>
                  <a:gd name="connsiteY1" fmla="*/ 7144 h 104775"/>
                  <a:gd name="connsiteX2" fmla="*/ 7144 w 104775"/>
                  <a:gd name="connsiteY2" fmla="*/ 16669 h 104775"/>
                  <a:gd name="connsiteX3" fmla="*/ 7144 w 104775"/>
                  <a:gd name="connsiteY3" fmla="*/ 93009 h 104775"/>
                  <a:gd name="connsiteX4" fmla="*/ 16669 w 104775"/>
                  <a:gd name="connsiteY4" fmla="*/ 102534 h 104775"/>
                  <a:gd name="connsiteX5" fmla="*/ 92999 w 104775"/>
                  <a:gd name="connsiteY5" fmla="*/ 102534 h 104775"/>
                  <a:gd name="connsiteX6" fmla="*/ 102524 w 104775"/>
                  <a:gd name="connsiteY6" fmla="*/ 93009 h 104775"/>
                  <a:gd name="connsiteX7" fmla="*/ 102524 w 104775"/>
                  <a:gd name="connsiteY7" fmla="*/ 16669 h 104775"/>
                  <a:gd name="connsiteX8" fmla="*/ 92999 w 104775"/>
                  <a:gd name="connsiteY8" fmla="*/ 7144 h 104775"/>
                  <a:gd name="connsiteX9" fmla="*/ 83474 w 104775"/>
                  <a:gd name="connsiteY9" fmla="*/ 83483 h 104775"/>
                  <a:gd name="connsiteX10" fmla="*/ 26194 w 104775"/>
                  <a:gd name="connsiteY10" fmla="*/ 83483 h 104775"/>
                  <a:gd name="connsiteX11" fmla="*/ 26194 w 104775"/>
                  <a:gd name="connsiteY11" fmla="*/ 26194 h 104775"/>
                  <a:gd name="connsiteX12" fmla="*/ 83474 w 104775"/>
                  <a:gd name="connsiteY12" fmla="*/ 26194 h 104775"/>
                  <a:gd name="connsiteX13" fmla="*/ 83474 w 104775"/>
                  <a:gd name="connsiteY13" fmla="*/ 83483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92999" y="7144"/>
                    </a:moveTo>
                    <a:lnTo>
                      <a:pt x="16669" y="7144"/>
                    </a:lnTo>
                    <a:cubicBezTo>
                      <a:pt x="11404" y="7144"/>
                      <a:pt x="7144" y="11404"/>
                      <a:pt x="7144" y="16669"/>
                    </a:cubicBezTo>
                    <a:lnTo>
                      <a:pt x="7144" y="93009"/>
                    </a:lnTo>
                    <a:cubicBezTo>
                      <a:pt x="7144" y="98273"/>
                      <a:pt x="11404" y="102534"/>
                      <a:pt x="16669" y="102534"/>
                    </a:cubicBezTo>
                    <a:lnTo>
                      <a:pt x="92999" y="102534"/>
                    </a:lnTo>
                    <a:cubicBezTo>
                      <a:pt x="98264" y="102534"/>
                      <a:pt x="102524" y="98273"/>
                      <a:pt x="102524" y="93009"/>
                    </a:cubicBezTo>
                    <a:lnTo>
                      <a:pt x="102524" y="16669"/>
                    </a:lnTo>
                    <a:cubicBezTo>
                      <a:pt x="102524" y="11403"/>
                      <a:pt x="98264" y="7144"/>
                      <a:pt x="92999" y="7144"/>
                    </a:cubicBezTo>
                    <a:close/>
                    <a:moveTo>
                      <a:pt x="83474" y="83483"/>
                    </a:moveTo>
                    <a:lnTo>
                      <a:pt x="26194" y="83483"/>
                    </a:lnTo>
                    <a:lnTo>
                      <a:pt x="26194" y="26194"/>
                    </a:lnTo>
                    <a:lnTo>
                      <a:pt x="83474" y="26194"/>
                    </a:lnTo>
                    <a:lnTo>
                      <a:pt x="83474" y="83483"/>
                    </a:lnTo>
                    <a:close/>
                  </a:path>
                </a:pathLst>
              </a:custGeom>
              <a:grpFill/>
              <a:ln w="317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D93A8B8-7D17-4A5C-A3D0-4C8199AE49F4}"/>
                  </a:ext>
                </a:extLst>
              </p:cNvPr>
              <p:cNvSpPr/>
              <p:nvPr/>
            </p:nvSpPr>
            <p:spPr>
              <a:xfrm>
                <a:off x="1961706" y="2651978"/>
                <a:ext cx="104775" cy="104775"/>
              </a:xfrm>
              <a:custGeom>
                <a:avLst/>
                <a:gdLst>
                  <a:gd name="connsiteX0" fmla="*/ 92999 w 104775"/>
                  <a:gd name="connsiteY0" fmla="*/ 7144 h 104775"/>
                  <a:gd name="connsiteX1" fmla="*/ 16669 w 104775"/>
                  <a:gd name="connsiteY1" fmla="*/ 7144 h 104775"/>
                  <a:gd name="connsiteX2" fmla="*/ 7144 w 104775"/>
                  <a:gd name="connsiteY2" fmla="*/ 16669 h 104775"/>
                  <a:gd name="connsiteX3" fmla="*/ 7144 w 104775"/>
                  <a:gd name="connsiteY3" fmla="*/ 92999 h 104775"/>
                  <a:gd name="connsiteX4" fmla="*/ 16669 w 104775"/>
                  <a:gd name="connsiteY4" fmla="*/ 102524 h 104775"/>
                  <a:gd name="connsiteX5" fmla="*/ 92999 w 104775"/>
                  <a:gd name="connsiteY5" fmla="*/ 102524 h 104775"/>
                  <a:gd name="connsiteX6" fmla="*/ 102524 w 104775"/>
                  <a:gd name="connsiteY6" fmla="*/ 92999 h 104775"/>
                  <a:gd name="connsiteX7" fmla="*/ 102524 w 104775"/>
                  <a:gd name="connsiteY7" fmla="*/ 16669 h 104775"/>
                  <a:gd name="connsiteX8" fmla="*/ 92999 w 104775"/>
                  <a:gd name="connsiteY8" fmla="*/ 7144 h 104775"/>
                  <a:gd name="connsiteX9" fmla="*/ 83474 w 104775"/>
                  <a:gd name="connsiteY9" fmla="*/ 83474 h 104775"/>
                  <a:gd name="connsiteX10" fmla="*/ 26194 w 104775"/>
                  <a:gd name="connsiteY10" fmla="*/ 83474 h 104775"/>
                  <a:gd name="connsiteX11" fmla="*/ 26194 w 104775"/>
                  <a:gd name="connsiteY11" fmla="*/ 26194 h 104775"/>
                  <a:gd name="connsiteX12" fmla="*/ 83474 w 104775"/>
                  <a:gd name="connsiteY12" fmla="*/ 26194 h 104775"/>
                  <a:gd name="connsiteX13" fmla="*/ 83474 w 104775"/>
                  <a:gd name="connsiteY13" fmla="*/ 8347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92999" y="7144"/>
                    </a:moveTo>
                    <a:lnTo>
                      <a:pt x="16669" y="7144"/>
                    </a:lnTo>
                    <a:cubicBezTo>
                      <a:pt x="11404" y="7144"/>
                      <a:pt x="7144" y="11404"/>
                      <a:pt x="7144" y="16669"/>
                    </a:cubicBezTo>
                    <a:lnTo>
                      <a:pt x="7144" y="92999"/>
                    </a:lnTo>
                    <a:cubicBezTo>
                      <a:pt x="7144" y="98264"/>
                      <a:pt x="11404" y="102524"/>
                      <a:pt x="16669" y="102524"/>
                    </a:cubicBezTo>
                    <a:lnTo>
                      <a:pt x="92999" y="102524"/>
                    </a:lnTo>
                    <a:cubicBezTo>
                      <a:pt x="98264" y="102524"/>
                      <a:pt x="102524" y="98264"/>
                      <a:pt x="102524" y="92999"/>
                    </a:cubicBezTo>
                    <a:lnTo>
                      <a:pt x="102524" y="16669"/>
                    </a:lnTo>
                    <a:cubicBezTo>
                      <a:pt x="102524" y="11404"/>
                      <a:pt x="98265" y="7144"/>
                      <a:pt x="92999" y="7144"/>
                    </a:cubicBezTo>
                    <a:close/>
                    <a:moveTo>
                      <a:pt x="83474" y="83474"/>
                    </a:moveTo>
                    <a:lnTo>
                      <a:pt x="26194" y="83474"/>
                    </a:lnTo>
                    <a:lnTo>
                      <a:pt x="26194" y="26194"/>
                    </a:lnTo>
                    <a:lnTo>
                      <a:pt x="83474" y="26194"/>
                    </a:lnTo>
                    <a:lnTo>
                      <a:pt x="83474" y="83474"/>
                    </a:lnTo>
                    <a:close/>
                  </a:path>
                </a:pathLst>
              </a:custGeom>
              <a:grpFill/>
              <a:ln w="317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0A9781EC-9211-44F0-B2B0-69851424189F}"/>
                  </a:ext>
                </a:extLst>
              </p:cNvPr>
              <p:cNvSpPr/>
              <p:nvPr/>
            </p:nvSpPr>
            <p:spPr>
              <a:xfrm>
                <a:off x="2040884" y="3035648"/>
                <a:ext cx="104775" cy="104775"/>
              </a:xfrm>
              <a:custGeom>
                <a:avLst/>
                <a:gdLst>
                  <a:gd name="connsiteX0" fmla="*/ 16669 w 104775"/>
                  <a:gd name="connsiteY0" fmla="*/ 102524 h 104775"/>
                  <a:gd name="connsiteX1" fmla="*/ 93008 w 104775"/>
                  <a:gd name="connsiteY1" fmla="*/ 102524 h 104775"/>
                  <a:gd name="connsiteX2" fmla="*/ 102533 w 104775"/>
                  <a:gd name="connsiteY2" fmla="*/ 92999 h 104775"/>
                  <a:gd name="connsiteX3" fmla="*/ 102533 w 104775"/>
                  <a:gd name="connsiteY3" fmla="*/ 16669 h 104775"/>
                  <a:gd name="connsiteX4" fmla="*/ 93008 w 104775"/>
                  <a:gd name="connsiteY4" fmla="*/ 7144 h 104775"/>
                  <a:gd name="connsiteX5" fmla="*/ 16669 w 104775"/>
                  <a:gd name="connsiteY5" fmla="*/ 7144 h 104775"/>
                  <a:gd name="connsiteX6" fmla="*/ 7144 w 104775"/>
                  <a:gd name="connsiteY6" fmla="*/ 16669 h 104775"/>
                  <a:gd name="connsiteX7" fmla="*/ 7144 w 104775"/>
                  <a:gd name="connsiteY7" fmla="*/ 92999 h 104775"/>
                  <a:gd name="connsiteX8" fmla="*/ 16669 w 104775"/>
                  <a:gd name="connsiteY8" fmla="*/ 102524 h 104775"/>
                  <a:gd name="connsiteX9" fmla="*/ 26194 w 104775"/>
                  <a:gd name="connsiteY9" fmla="*/ 26194 h 104775"/>
                  <a:gd name="connsiteX10" fmla="*/ 83483 w 104775"/>
                  <a:gd name="connsiteY10" fmla="*/ 26194 h 104775"/>
                  <a:gd name="connsiteX11" fmla="*/ 83483 w 104775"/>
                  <a:gd name="connsiteY11" fmla="*/ 83474 h 104775"/>
                  <a:gd name="connsiteX12" fmla="*/ 26194 w 104775"/>
                  <a:gd name="connsiteY12" fmla="*/ 83474 h 104775"/>
                  <a:gd name="connsiteX13" fmla="*/ 26194 w 104775"/>
                  <a:gd name="connsiteY13" fmla="*/ 2619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16669" y="102524"/>
                    </a:moveTo>
                    <a:lnTo>
                      <a:pt x="93008" y="102524"/>
                    </a:lnTo>
                    <a:cubicBezTo>
                      <a:pt x="98273" y="102524"/>
                      <a:pt x="102533" y="98264"/>
                      <a:pt x="102533" y="92999"/>
                    </a:cubicBezTo>
                    <a:lnTo>
                      <a:pt x="102533" y="16669"/>
                    </a:lnTo>
                    <a:cubicBezTo>
                      <a:pt x="102533" y="11404"/>
                      <a:pt x="98273" y="7144"/>
                      <a:pt x="93008" y="7144"/>
                    </a:cubicBezTo>
                    <a:lnTo>
                      <a:pt x="16669" y="7144"/>
                    </a:lnTo>
                    <a:cubicBezTo>
                      <a:pt x="11404" y="7144"/>
                      <a:pt x="7144" y="11404"/>
                      <a:pt x="7144" y="16669"/>
                    </a:cubicBezTo>
                    <a:lnTo>
                      <a:pt x="7144" y="92999"/>
                    </a:lnTo>
                    <a:cubicBezTo>
                      <a:pt x="7144" y="98264"/>
                      <a:pt x="11403" y="102524"/>
                      <a:pt x="16669" y="102524"/>
                    </a:cubicBezTo>
                    <a:close/>
                    <a:moveTo>
                      <a:pt x="26194" y="26194"/>
                    </a:moveTo>
                    <a:lnTo>
                      <a:pt x="83483" y="26194"/>
                    </a:lnTo>
                    <a:lnTo>
                      <a:pt x="83483" y="83474"/>
                    </a:lnTo>
                    <a:lnTo>
                      <a:pt x="26194" y="83474"/>
                    </a:lnTo>
                    <a:lnTo>
                      <a:pt x="26194" y="26194"/>
                    </a:lnTo>
                    <a:close/>
                  </a:path>
                </a:pathLst>
              </a:custGeom>
              <a:grpFill/>
              <a:ln w="317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2D43F1FF-B232-42AE-B15E-BEC2CE72C8E7}"/>
                  </a:ext>
                </a:extLst>
              </p:cNvPr>
              <p:cNvSpPr/>
              <p:nvPr/>
            </p:nvSpPr>
            <p:spPr>
              <a:xfrm>
                <a:off x="1964656" y="2907796"/>
                <a:ext cx="104775" cy="104775"/>
              </a:xfrm>
              <a:custGeom>
                <a:avLst/>
                <a:gdLst>
                  <a:gd name="connsiteX0" fmla="*/ 102421 w 104775"/>
                  <a:gd name="connsiteY0" fmla="*/ 92896 h 104775"/>
                  <a:gd name="connsiteX1" fmla="*/ 102421 w 104775"/>
                  <a:gd name="connsiteY1" fmla="*/ 16669 h 104775"/>
                  <a:gd name="connsiteX2" fmla="*/ 92896 w 104775"/>
                  <a:gd name="connsiteY2" fmla="*/ 7144 h 104775"/>
                  <a:gd name="connsiteX3" fmla="*/ 16669 w 104775"/>
                  <a:gd name="connsiteY3" fmla="*/ 7144 h 104775"/>
                  <a:gd name="connsiteX4" fmla="*/ 7144 w 104775"/>
                  <a:gd name="connsiteY4" fmla="*/ 16669 h 104775"/>
                  <a:gd name="connsiteX5" fmla="*/ 7144 w 104775"/>
                  <a:gd name="connsiteY5" fmla="*/ 92896 h 104775"/>
                  <a:gd name="connsiteX6" fmla="*/ 16669 w 104775"/>
                  <a:gd name="connsiteY6" fmla="*/ 102421 h 104775"/>
                  <a:gd name="connsiteX7" fmla="*/ 92896 w 104775"/>
                  <a:gd name="connsiteY7" fmla="*/ 102421 h 104775"/>
                  <a:gd name="connsiteX8" fmla="*/ 102421 w 104775"/>
                  <a:gd name="connsiteY8" fmla="*/ 92896 h 104775"/>
                  <a:gd name="connsiteX9" fmla="*/ 83371 w 104775"/>
                  <a:gd name="connsiteY9" fmla="*/ 83371 h 104775"/>
                  <a:gd name="connsiteX10" fmla="*/ 26194 w 104775"/>
                  <a:gd name="connsiteY10" fmla="*/ 83371 h 104775"/>
                  <a:gd name="connsiteX11" fmla="*/ 26194 w 104775"/>
                  <a:gd name="connsiteY11" fmla="*/ 26194 h 104775"/>
                  <a:gd name="connsiteX12" fmla="*/ 83371 w 104775"/>
                  <a:gd name="connsiteY12" fmla="*/ 26194 h 104775"/>
                  <a:gd name="connsiteX13" fmla="*/ 83371 w 104775"/>
                  <a:gd name="connsiteY13" fmla="*/ 8337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102421" y="92896"/>
                    </a:moveTo>
                    <a:lnTo>
                      <a:pt x="102421" y="16669"/>
                    </a:lnTo>
                    <a:cubicBezTo>
                      <a:pt x="102421" y="11403"/>
                      <a:pt x="98161" y="7144"/>
                      <a:pt x="92896" y="7144"/>
                    </a:cubicBezTo>
                    <a:lnTo>
                      <a:pt x="16669" y="7144"/>
                    </a:lnTo>
                    <a:cubicBezTo>
                      <a:pt x="11403" y="7144"/>
                      <a:pt x="7144" y="11403"/>
                      <a:pt x="7144" y="16669"/>
                    </a:cubicBezTo>
                    <a:lnTo>
                      <a:pt x="7144" y="92896"/>
                    </a:lnTo>
                    <a:cubicBezTo>
                      <a:pt x="7144" y="98161"/>
                      <a:pt x="11403" y="102421"/>
                      <a:pt x="16669" y="102421"/>
                    </a:cubicBezTo>
                    <a:lnTo>
                      <a:pt x="92896" y="102421"/>
                    </a:lnTo>
                    <a:cubicBezTo>
                      <a:pt x="98161" y="102421"/>
                      <a:pt x="102421" y="98161"/>
                      <a:pt x="102421" y="92896"/>
                    </a:cubicBezTo>
                    <a:close/>
                    <a:moveTo>
                      <a:pt x="83371" y="83371"/>
                    </a:moveTo>
                    <a:lnTo>
                      <a:pt x="26194" y="83371"/>
                    </a:lnTo>
                    <a:lnTo>
                      <a:pt x="26194" y="26194"/>
                    </a:lnTo>
                    <a:lnTo>
                      <a:pt x="83371" y="26194"/>
                    </a:lnTo>
                    <a:lnTo>
                      <a:pt x="83371" y="83371"/>
                    </a:lnTo>
                    <a:close/>
                  </a:path>
                </a:pathLst>
              </a:custGeom>
              <a:grpFill/>
              <a:ln w="317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28A7F28-F07A-407A-8B0A-AC190B4981F9}"/>
                  </a:ext>
                </a:extLst>
              </p:cNvPr>
              <p:cNvSpPr/>
              <p:nvPr/>
            </p:nvSpPr>
            <p:spPr>
              <a:xfrm>
                <a:off x="2035079" y="2779841"/>
                <a:ext cx="104775" cy="104775"/>
              </a:xfrm>
              <a:custGeom>
                <a:avLst/>
                <a:gdLst>
                  <a:gd name="connsiteX0" fmla="*/ 7144 w 104775"/>
                  <a:gd name="connsiteY0" fmla="*/ 16669 h 104775"/>
                  <a:gd name="connsiteX1" fmla="*/ 7144 w 104775"/>
                  <a:gd name="connsiteY1" fmla="*/ 92999 h 104775"/>
                  <a:gd name="connsiteX2" fmla="*/ 16669 w 104775"/>
                  <a:gd name="connsiteY2" fmla="*/ 102524 h 104775"/>
                  <a:gd name="connsiteX3" fmla="*/ 92999 w 104775"/>
                  <a:gd name="connsiteY3" fmla="*/ 102524 h 104775"/>
                  <a:gd name="connsiteX4" fmla="*/ 102524 w 104775"/>
                  <a:gd name="connsiteY4" fmla="*/ 92999 h 104775"/>
                  <a:gd name="connsiteX5" fmla="*/ 102524 w 104775"/>
                  <a:gd name="connsiteY5" fmla="*/ 16669 h 104775"/>
                  <a:gd name="connsiteX6" fmla="*/ 92999 w 104775"/>
                  <a:gd name="connsiteY6" fmla="*/ 7144 h 104775"/>
                  <a:gd name="connsiteX7" fmla="*/ 16669 w 104775"/>
                  <a:gd name="connsiteY7" fmla="*/ 7144 h 104775"/>
                  <a:gd name="connsiteX8" fmla="*/ 7144 w 104775"/>
                  <a:gd name="connsiteY8" fmla="*/ 16669 h 104775"/>
                  <a:gd name="connsiteX9" fmla="*/ 26194 w 104775"/>
                  <a:gd name="connsiteY9" fmla="*/ 26194 h 104775"/>
                  <a:gd name="connsiteX10" fmla="*/ 83474 w 104775"/>
                  <a:gd name="connsiteY10" fmla="*/ 26194 h 104775"/>
                  <a:gd name="connsiteX11" fmla="*/ 83474 w 104775"/>
                  <a:gd name="connsiteY11" fmla="*/ 83474 h 104775"/>
                  <a:gd name="connsiteX12" fmla="*/ 26194 w 104775"/>
                  <a:gd name="connsiteY12" fmla="*/ 83474 h 104775"/>
                  <a:gd name="connsiteX13" fmla="*/ 26194 w 104775"/>
                  <a:gd name="connsiteY13" fmla="*/ 2619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7144" y="16669"/>
                    </a:moveTo>
                    <a:lnTo>
                      <a:pt x="7144" y="92999"/>
                    </a:lnTo>
                    <a:cubicBezTo>
                      <a:pt x="7144" y="98264"/>
                      <a:pt x="11404" y="102524"/>
                      <a:pt x="16669" y="102524"/>
                    </a:cubicBezTo>
                    <a:lnTo>
                      <a:pt x="92999" y="102524"/>
                    </a:lnTo>
                    <a:cubicBezTo>
                      <a:pt x="98264" y="102524"/>
                      <a:pt x="102524" y="98264"/>
                      <a:pt x="102524" y="92999"/>
                    </a:cubicBezTo>
                    <a:lnTo>
                      <a:pt x="102524" y="16669"/>
                    </a:lnTo>
                    <a:cubicBezTo>
                      <a:pt x="102524" y="11404"/>
                      <a:pt x="98264" y="7144"/>
                      <a:pt x="92999" y="7144"/>
                    </a:cubicBezTo>
                    <a:lnTo>
                      <a:pt x="16669" y="7144"/>
                    </a:lnTo>
                    <a:cubicBezTo>
                      <a:pt x="11404" y="7144"/>
                      <a:pt x="7144" y="11403"/>
                      <a:pt x="7144" y="16669"/>
                    </a:cubicBezTo>
                    <a:close/>
                    <a:moveTo>
                      <a:pt x="26194" y="26194"/>
                    </a:moveTo>
                    <a:lnTo>
                      <a:pt x="83474" y="26194"/>
                    </a:lnTo>
                    <a:lnTo>
                      <a:pt x="83474" y="83474"/>
                    </a:lnTo>
                    <a:lnTo>
                      <a:pt x="26194" y="83474"/>
                    </a:lnTo>
                    <a:lnTo>
                      <a:pt x="26194" y="26194"/>
                    </a:lnTo>
                    <a:close/>
                  </a:path>
                </a:pathLst>
              </a:custGeom>
              <a:grpFill/>
              <a:ln w="317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77B86111-678C-43FB-8A4B-05801BE3A8A1}"/>
                  </a:ext>
                </a:extLst>
              </p:cNvPr>
              <p:cNvSpPr/>
              <p:nvPr/>
            </p:nvSpPr>
            <p:spPr>
              <a:xfrm>
                <a:off x="2108564" y="2651978"/>
                <a:ext cx="104775" cy="104775"/>
              </a:xfrm>
              <a:custGeom>
                <a:avLst/>
                <a:gdLst>
                  <a:gd name="connsiteX0" fmla="*/ 92896 w 104775"/>
                  <a:gd name="connsiteY0" fmla="*/ 7144 h 104775"/>
                  <a:gd name="connsiteX1" fmla="*/ 16669 w 104775"/>
                  <a:gd name="connsiteY1" fmla="*/ 7144 h 104775"/>
                  <a:gd name="connsiteX2" fmla="*/ 7144 w 104775"/>
                  <a:gd name="connsiteY2" fmla="*/ 16669 h 104775"/>
                  <a:gd name="connsiteX3" fmla="*/ 7144 w 104775"/>
                  <a:gd name="connsiteY3" fmla="*/ 92999 h 104775"/>
                  <a:gd name="connsiteX4" fmla="*/ 16669 w 104775"/>
                  <a:gd name="connsiteY4" fmla="*/ 102524 h 104775"/>
                  <a:gd name="connsiteX5" fmla="*/ 92896 w 104775"/>
                  <a:gd name="connsiteY5" fmla="*/ 102524 h 104775"/>
                  <a:gd name="connsiteX6" fmla="*/ 102421 w 104775"/>
                  <a:gd name="connsiteY6" fmla="*/ 92999 h 104775"/>
                  <a:gd name="connsiteX7" fmla="*/ 102421 w 104775"/>
                  <a:gd name="connsiteY7" fmla="*/ 16669 h 104775"/>
                  <a:gd name="connsiteX8" fmla="*/ 92896 w 104775"/>
                  <a:gd name="connsiteY8" fmla="*/ 7144 h 104775"/>
                  <a:gd name="connsiteX9" fmla="*/ 83371 w 104775"/>
                  <a:gd name="connsiteY9" fmla="*/ 83474 h 104775"/>
                  <a:gd name="connsiteX10" fmla="*/ 26194 w 104775"/>
                  <a:gd name="connsiteY10" fmla="*/ 83474 h 104775"/>
                  <a:gd name="connsiteX11" fmla="*/ 26194 w 104775"/>
                  <a:gd name="connsiteY11" fmla="*/ 26194 h 104775"/>
                  <a:gd name="connsiteX12" fmla="*/ 83371 w 104775"/>
                  <a:gd name="connsiteY12" fmla="*/ 26194 h 104775"/>
                  <a:gd name="connsiteX13" fmla="*/ 83371 w 104775"/>
                  <a:gd name="connsiteY13" fmla="*/ 8347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92896" y="7144"/>
                    </a:moveTo>
                    <a:lnTo>
                      <a:pt x="16669" y="7144"/>
                    </a:lnTo>
                    <a:cubicBezTo>
                      <a:pt x="11403" y="7144"/>
                      <a:pt x="7144" y="11404"/>
                      <a:pt x="7144" y="16669"/>
                    </a:cubicBezTo>
                    <a:lnTo>
                      <a:pt x="7144" y="92999"/>
                    </a:lnTo>
                    <a:cubicBezTo>
                      <a:pt x="7144" y="98264"/>
                      <a:pt x="11403" y="102524"/>
                      <a:pt x="16669" y="102524"/>
                    </a:cubicBezTo>
                    <a:lnTo>
                      <a:pt x="92896" y="102524"/>
                    </a:lnTo>
                    <a:cubicBezTo>
                      <a:pt x="98161" y="102524"/>
                      <a:pt x="102421" y="98264"/>
                      <a:pt x="102421" y="92999"/>
                    </a:cubicBezTo>
                    <a:lnTo>
                      <a:pt x="102421" y="16669"/>
                    </a:lnTo>
                    <a:cubicBezTo>
                      <a:pt x="102421" y="11404"/>
                      <a:pt x="98161" y="7144"/>
                      <a:pt x="92896" y="7144"/>
                    </a:cubicBezTo>
                    <a:close/>
                    <a:moveTo>
                      <a:pt x="83371" y="83474"/>
                    </a:moveTo>
                    <a:lnTo>
                      <a:pt x="26194" y="83474"/>
                    </a:lnTo>
                    <a:lnTo>
                      <a:pt x="26194" y="26194"/>
                    </a:lnTo>
                    <a:lnTo>
                      <a:pt x="83371" y="26194"/>
                    </a:lnTo>
                    <a:lnTo>
                      <a:pt x="83371" y="83474"/>
                    </a:lnTo>
                    <a:close/>
                  </a:path>
                </a:pathLst>
              </a:custGeom>
              <a:grpFill/>
              <a:ln w="317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6BDBD03-8211-44AC-BA86-70C21CCBD5D3}"/>
                  </a:ext>
                </a:extLst>
              </p:cNvPr>
              <p:cNvSpPr/>
              <p:nvPr/>
            </p:nvSpPr>
            <p:spPr>
              <a:xfrm>
                <a:off x="2111409" y="2907796"/>
                <a:ext cx="104775" cy="104775"/>
              </a:xfrm>
              <a:custGeom>
                <a:avLst/>
                <a:gdLst>
                  <a:gd name="connsiteX0" fmla="*/ 102524 w 104775"/>
                  <a:gd name="connsiteY0" fmla="*/ 92896 h 104775"/>
                  <a:gd name="connsiteX1" fmla="*/ 102524 w 104775"/>
                  <a:gd name="connsiteY1" fmla="*/ 16669 h 104775"/>
                  <a:gd name="connsiteX2" fmla="*/ 92999 w 104775"/>
                  <a:gd name="connsiteY2" fmla="*/ 7144 h 104775"/>
                  <a:gd name="connsiteX3" fmla="*/ 16669 w 104775"/>
                  <a:gd name="connsiteY3" fmla="*/ 7144 h 104775"/>
                  <a:gd name="connsiteX4" fmla="*/ 7144 w 104775"/>
                  <a:gd name="connsiteY4" fmla="*/ 16669 h 104775"/>
                  <a:gd name="connsiteX5" fmla="*/ 7144 w 104775"/>
                  <a:gd name="connsiteY5" fmla="*/ 92896 h 104775"/>
                  <a:gd name="connsiteX6" fmla="*/ 16669 w 104775"/>
                  <a:gd name="connsiteY6" fmla="*/ 102421 h 104775"/>
                  <a:gd name="connsiteX7" fmla="*/ 92999 w 104775"/>
                  <a:gd name="connsiteY7" fmla="*/ 102421 h 104775"/>
                  <a:gd name="connsiteX8" fmla="*/ 102524 w 104775"/>
                  <a:gd name="connsiteY8" fmla="*/ 92896 h 104775"/>
                  <a:gd name="connsiteX9" fmla="*/ 83474 w 104775"/>
                  <a:gd name="connsiteY9" fmla="*/ 83371 h 104775"/>
                  <a:gd name="connsiteX10" fmla="*/ 26194 w 104775"/>
                  <a:gd name="connsiteY10" fmla="*/ 83371 h 104775"/>
                  <a:gd name="connsiteX11" fmla="*/ 26194 w 104775"/>
                  <a:gd name="connsiteY11" fmla="*/ 26194 h 104775"/>
                  <a:gd name="connsiteX12" fmla="*/ 83474 w 104775"/>
                  <a:gd name="connsiteY12" fmla="*/ 26194 h 104775"/>
                  <a:gd name="connsiteX13" fmla="*/ 83474 w 104775"/>
                  <a:gd name="connsiteY13" fmla="*/ 8337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102524" y="92896"/>
                    </a:moveTo>
                    <a:lnTo>
                      <a:pt x="102524" y="16669"/>
                    </a:lnTo>
                    <a:cubicBezTo>
                      <a:pt x="102524" y="11403"/>
                      <a:pt x="98264" y="7144"/>
                      <a:pt x="92999" y="7144"/>
                    </a:cubicBezTo>
                    <a:lnTo>
                      <a:pt x="16669" y="7144"/>
                    </a:lnTo>
                    <a:cubicBezTo>
                      <a:pt x="11404" y="7144"/>
                      <a:pt x="7144" y="11403"/>
                      <a:pt x="7144" y="16669"/>
                    </a:cubicBezTo>
                    <a:lnTo>
                      <a:pt x="7144" y="92896"/>
                    </a:lnTo>
                    <a:cubicBezTo>
                      <a:pt x="7144" y="98161"/>
                      <a:pt x="11404" y="102421"/>
                      <a:pt x="16669" y="102421"/>
                    </a:cubicBezTo>
                    <a:lnTo>
                      <a:pt x="92999" y="102421"/>
                    </a:lnTo>
                    <a:cubicBezTo>
                      <a:pt x="98265" y="102421"/>
                      <a:pt x="102524" y="98161"/>
                      <a:pt x="102524" y="92896"/>
                    </a:cubicBezTo>
                    <a:close/>
                    <a:moveTo>
                      <a:pt x="83474" y="83371"/>
                    </a:moveTo>
                    <a:lnTo>
                      <a:pt x="26194" y="83371"/>
                    </a:lnTo>
                    <a:lnTo>
                      <a:pt x="26194" y="26194"/>
                    </a:lnTo>
                    <a:lnTo>
                      <a:pt x="83474" y="26194"/>
                    </a:lnTo>
                    <a:lnTo>
                      <a:pt x="83474" y="83371"/>
                    </a:lnTo>
                    <a:close/>
                  </a:path>
                </a:pathLst>
              </a:custGeom>
              <a:grpFill/>
              <a:ln w="317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28607576-1317-4969-B348-AC1BE04B205C}"/>
                  </a:ext>
                </a:extLst>
              </p:cNvPr>
              <p:cNvSpPr/>
              <p:nvPr/>
            </p:nvSpPr>
            <p:spPr>
              <a:xfrm>
                <a:off x="2181936" y="2779841"/>
                <a:ext cx="104775" cy="104775"/>
              </a:xfrm>
              <a:custGeom>
                <a:avLst/>
                <a:gdLst>
                  <a:gd name="connsiteX0" fmla="*/ 7144 w 104775"/>
                  <a:gd name="connsiteY0" fmla="*/ 16669 h 104775"/>
                  <a:gd name="connsiteX1" fmla="*/ 7144 w 104775"/>
                  <a:gd name="connsiteY1" fmla="*/ 92999 h 104775"/>
                  <a:gd name="connsiteX2" fmla="*/ 16669 w 104775"/>
                  <a:gd name="connsiteY2" fmla="*/ 102524 h 104775"/>
                  <a:gd name="connsiteX3" fmla="*/ 93006 w 104775"/>
                  <a:gd name="connsiteY3" fmla="*/ 102524 h 104775"/>
                  <a:gd name="connsiteX4" fmla="*/ 102531 w 104775"/>
                  <a:gd name="connsiteY4" fmla="*/ 92999 h 104775"/>
                  <a:gd name="connsiteX5" fmla="*/ 102531 w 104775"/>
                  <a:gd name="connsiteY5" fmla="*/ 16669 h 104775"/>
                  <a:gd name="connsiteX6" fmla="*/ 93006 w 104775"/>
                  <a:gd name="connsiteY6" fmla="*/ 7144 h 104775"/>
                  <a:gd name="connsiteX7" fmla="*/ 16669 w 104775"/>
                  <a:gd name="connsiteY7" fmla="*/ 7144 h 104775"/>
                  <a:gd name="connsiteX8" fmla="*/ 7144 w 104775"/>
                  <a:gd name="connsiteY8" fmla="*/ 16669 h 104775"/>
                  <a:gd name="connsiteX9" fmla="*/ 26194 w 104775"/>
                  <a:gd name="connsiteY9" fmla="*/ 26194 h 104775"/>
                  <a:gd name="connsiteX10" fmla="*/ 83481 w 104775"/>
                  <a:gd name="connsiteY10" fmla="*/ 26194 h 104775"/>
                  <a:gd name="connsiteX11" fmla="*/ 83481 w 104775"/>
                  <a:gd name="connsiteY11" fmla="*/ 83474 h 104775"/>
                  <a:gd name="connsiteX12" fmla="*/ 26194 w 104775"/>
                  <a:gd name="connsiteY12" fmla="*/ 83474 h 104775"/>
                  <a:gd name="connsiteX13" fmla="*/ 26194 w 104775"/>
                  <a:gd name="connsiteY13" fmla="*/ 2619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7144" y="16669"/>
                    </a:moveTo>
                    <a:lnTo>
                      <a:pt x="7144" y="92999"/>
                    </a:lnTo>
                    <a:cubicBezTo>
                      <a:pt x="7144" y="98264"/>
                      <a:pt x="11404" y="102524"/>
                      <a:pt x="16669" y="102524"/>
                    </a:cubicBezTo>
                    <a:lnTo>
                      <a:pt x="93006" y="102524"/>
                    </a:lnTo>
                    <a:cubicBezTo>
                      <a:pt x="98273" y="102524"/>
                      <a:pt x="102531" y="98264"/>
                      <a:pt x="102531" y="92999"/>
                    </a:cubicBezTo>
                    <a:lnTo>
                      <a:pt x="102531" y="16669"/>
                    </a:lnTo>
                    <a:cubicBezTo>
                      <a:pt x="102531" y="11404"/>
                      <a:pt x="98273" y="7144"/>
                      <a:pt x="93006" y="7144"/>
                    </a:cubicBezTo>
                    <a:lnTo>
                      <a:pt x="16669" y="7144"/>
                    </a:lnTo>
                    <a:cubicBezTo>
                      <a:pt x="11403" y="7144"/>
                      <a:pt x="7144" y="11403"/>
                      <a:pt x="7144" y="16669"/>
                    </a:cubicBezTo>
                    <a:close/>
                    <a:moveTo>
                      <a:pt x="26194" y="26194"/>
                    </a:moveTo>
                    <a:lnTo>
                      <a:pt x="83481" y="26194"/>
                    </a:lnTo>
                    <a:lnTo>
                      <a:pt x="83481" y="83474"/>
                    </a:lnTo>
                    <a:lnTo>
                      <a:pt x="26194" y="83474"/>
                    </a:lnTo>
                    <a:lnTo>
                      <a:pt x="26194" y="26194"/>
                    </a:lnTo>
                    <a:close/>
                  </a:path>
                </a:pathLst>
              </a:custGeom>
              <a:grpFill/>
              <a:ln w="317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FD1477D-EEED-4AA6-89C0-FD06AF6673E9}"/>
                  </a:ext>
                </a:extLst>
              </p:cNvPr>
              <p:cNvSpPr/>
              <p:nvPr/>
            </p:nvSpPr>
            <p:spPr>
              <a:xfrm>
                <a:off x="2255310" y="2651978"/>
                <a:ext cx="104775" cy="104775"/>
              </a:xfrm>
              <a:custGeom>
                <a:avLst/>
                <a:gdLst>
                  <a:gd name="connsiteX0" fmla="*/ 93002 w 104775"/>
                  <a:gd name="connsiteY0" fmla="*/ 102524 h 104775"/>
                  <a:gd name="connsiteX1" fmla="*/ 102527 w 104775"/>
                  <a:gd name="connsiteY1" fmla="*/ 92999 h 104775"/>
                  <a:gd name="connsiteX2" fmla="*/ 102527 w 104775"/>
                  <a:gd name="connsiteY2" fmla="*/ 16669 h 104775"/>
                  <a:gd name="connsiteX3" fmla="*/ 93002 w 104775"/>
                  <a:gd name="connsiteY3" fmla="*/ 7144 h 104775"/>
                  <a:gd name="connsiteX4" fmla="*/ 16669 w 104775"/>
                  <a:gd name="connsiteY4" fmla="*/ 7144 h 104775"/>
                  <a:gd name="connsiteX5" fmla="*/ 7144 w 104775"/>
                  <a:gd name="connsiteY5" fmla="*/ 16669 h 104775"/>
                  <a:gd name="connsiteX6" fmla="*/ 7144 w 104775"/>
                  <a:gd name="connsiteY6" fmla="*/ 92999 h 104775"/>
                  <a:gd name="connsiteX7" fmla="*/ 16669 w 104775"/>
                  <a:gd name="connsiteY7" fmla="*/ 102524 h 104775"/>
                  <a:gd name="connsiteX8" fmla="*/ 93002 w 104775"/>
                  <a:gd name="connsiteY8" fmla="*/ 102524 h 104775"/>
                  <a:gd name="connsiteX9" fmla="*/ 26203 w 104775"/>
                  <a:gd name="connsiteY9" fmla="*/ 26194 h 104775"/>
                  <a:gd name="connsiteX10" fmla="*/ 83487 w 104775"/>
                  <a:gd name="connsiteY10" fmla="*/ 26194 h 104775"/>
                  <a:gd name="connsiteX11" fmla="*/ 83487 w 104775"/>
                  <a:gd name="connsiteY11" fmla="*/ 83474 h 104775"/>
                  <a:gd name="connsiteX12" fmla="*/ 26203 w 104775"/>
                  <a:gd name="connsiteY12" fmla="*/ 83474 h 104775"/>
                  <a:gd name="connsiteX13" fmla="*/ 26203 w 104775"/>
                  <a:gd name="connsiteY13" fmla="*/ 2619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93002" y="102524"/>
                    </a:moveTo>
                    <a:cubicBezTo>
                      <a:pt x="98269" y="102524"/>
                      <a:pt x="102527" y="98264"/>
                      <a:pt x="102527" y="92999"/>
                    </a:cubicBezTo>
                    <a:lnTo>
                      <a:pt x="102527" y="16669"/>
                    </a:lnTo>
                    <a:cubicBezTo>
                      <a:pt x="102527" y="11404"/>
                      <a:pt x="98269" y="7144"/>
                      <a:pt x="93002" y="7144"/>
                    </a:cubicBezTo>
                    <a:lnTo>
                      <a:pt x="16669" y="7144"/>
                    </a:lnTo>
                    <a:cubicBezTo>
                      <a:pt x="11411" y="7144"/>
                      <a:pt x="7144" y="11404"/>
                      <a:pt x="7144" y="16669"/>
                    </a:cubicBezTo>
                    <a:lnTo>
                      <a:pt x="7144" y="92999"/>
                    </a:lnTo>
                    <a:cubicBezTo>
                      <a:pt x="7144" y="98264"/>
                      <a:pt x="11411" y="102524"/>
                      <a:pt x="16669" y="102524"/>
                    </a:cubicBezTo>
                    <a:lnTo>
                      <a:pt x="93002" y="102524"/>
                    </a:lnTo>
                    <a:close/>
                    <a:moveTo>
                      <a:pt x="26203" y="26194"/>
                    </a:moveTo>
                    <a:lnTo>
                      <a:pt x="83487" y="26194"/>
                    </a:lnTo>
                    <a:lnTo>
                      <a:pt x="83487" y="83474"/>
                    </a:lnTo>
                    <a:lnTo>
                      <a:pt x="26203" y="83474"/>
                    </a:lnTo>
                    <a:lnTo>
                      <a:pt x="26203" y="26194"/>
                    </a:lnTo>
                    <a:close/>
                  </a:path>
                </a:pathLst>
              </a:custGeom>
              <a:grpFill/>
              <a:ln w="317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B12832A3-F6D5-464E-AB29-C1CBA392E573}"/>
                  </a:ext>
                </a:extLst>
              </p:cNvPr>
              <p:cNvSpPr/>
              <p:nvPr/>
            </p:nvSpPr>
            <p:spPr>
              <a:xfrm>
                <a:off x="1814953" y="2651978"/>
                <a:ext cx="104775" cy="104775"/>
              </a:xfrm>
              <a:custGeom>
                <a:avLst/>
                <a:gdLst>
                  <a:gd name="connsiteX0" fmla="*/ 92896 w 104775"/>
                  <a:gd name="connsiteY0" fmla="*/ 7144 h 104775"/>
                  <a:gd name="connsiteX1" fmla="*/ 16669 w 104775"/>
                  <a:gd name="connsiteY1" fmla="*/ 7144 h 104775"/>
                  <a:gd name="connsiteX2" fmla="*/ 7144 w 104775"/>
                  <a:gd name="connsiteY2" fmla="*/ 16669 h 104775"/>
                  <a:gd name="connsiteX3" fmla="*/ 7144 w 104775"/>
                  <a:gd name="connsiteY3" fmla="*/ 92999 h 104775"/>
                  <a:gd name="connsiteX4" fmla="*/ 16669 w 104775"/>
                  <a:gd name="connsiteY4" fmla="*/ 102524 h 104775"/>
                  <a:gd name="connsiteX5" fmla="*/ 92896 w 104775"/>
                  <a:gd name="connsiteY5" fmla="*/ 102524 h 104775"/>
                  <a:gd name="connsiteX6" fmla="*/ 102421 w 104775"/>
                  <a:gd name="connsiteY6" fmla="*/ 92999 h 104775"/>
                  <a:gd name="connsiteX7" fmla="*/ 102421 w 104775"/>
                  <a:gd name="connsiteY7" fmla="*/ 16669 h 104775"/>
                  <a:gd name="connsiteX8" fmla="*/ 92896 w 104775"/>
                  <a:gd name="connsiteY8" fmla="*/ 7144 h 104775"/>
                  <a:gd name="connsiteX9" fmla="*/ 83371 w 104775"/>
                  <a:gd name="connsiteY9" fmla="*/ 83474 h 104775"/>
                  <a:gd name="connsiteX10" fmla="*/ 26194 w 104775"/>
                  <a:gd name="connsiteY10" fmla="*/ 83474 h 104775"/>
                  <a:gd name="connsiteX11" fmla="*/ 26194 w 104775"/>
                  <a:gd name="connsiteY11" fmla="*/ 26194 h 104775"/>
                  <a:gd name="connsiteX12" fmla="*/ 83371 w 104775"/>
                  <a:gd name="connsiteY12" fmla="*/ 26194 h 104775"/>
                  <a:gd name="connsiteX13" fmla="*/ 83371 w 104775"/>
                  <a:gd name="connsiteY13" fmla="*/ 8347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92896" y="7144"/>
                    </a:moveTo>
                    <a:lnTo>
                      <a:pt x="16669" y="7144"/>
                    </a:lnTo>
                    <a:cubicBezTo>
                      <a:pt x="11403" y="7144"/>
                      <a:pt x="7144" y="11404"/>
                      <a:pt x="7144" y="16669"/>
                    </a:cubicBezTo>
                    <a:lnTo>
                      <a:pt x="7144" y="92999"/>
                    </a:lnTo>
                    <a:cubicBezTo>
                      <a:pt x="7144" y="98264"/>
                      <a:pt x="11403" y="102524"/>
                      <a:pt x="16669" y="102524"/>
                    </a:cubicBezTo>
                    <a:lnTo>
                      <a:pt x="92896" y="102524"/>
                    </a:lnTo>
                    <a:cubicBezTo>
                      <a:pt x="98161" y="102524"/>
                      <a:pt x="102421" y="98264"/>
                      <a:pt x="102421" y="92999"/>
                    </a:cubicBezTo>
                    <a:lnTo>
                      <a:pt x="102421" y="16669"/>
                    </a:lnTo>
                    <a:cubicBezTo>
                      <a:pt x="102421" y="11404"/>
                      <a:pt x="98161" y="7144"/>
                      <a:pt x="92896" y="7144"/>
                    </a:cubicBezTo>
                    <a:close/>
                    <a:moveTo>
                      <a:pt x="83371" y="83474"/>
                    </a:moveTo>
                    <a:lnTo>
                      <a:pt x="26194" y="83474"/>
                    </a:lnTo>
                    <a:lnTo>
                      <a:pt x="26194" y="26194"/>
                    </a:lnTo>
                    <a:lnTo>
                      <a:pt x="83371" y="26194"/>
                    </a:lnTo>
                    <a:lnTo>
                      <a:pt x="83371" y="83474"/>
                    </a:lnTo>
                    <a:close/>
                  </a:path>
                </a:pathLst>
              </a:custGeom>
              <a:grpFill/>
              <a:ln w="317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083CE21-4887-4EB9-9FA8-F7DD05654CAE}"/>
                  </a:ext>
                </a:extLst>
              </p:cNvPr>
              <p:cNvSpPr/>
              <p:nvPr/>
            </p:nvSpPr>
            <p:spPr>
              <a:xfrm>
                <a:off x="1741469" y="2779840"/>
                <a:ext cx="104775" cy="104775"/>
              </a:xfrm>
              <a:custGeom>
                <a:avLst/>
                <a:gdLst>
                  <a:gd name="connsiteX0" fmla="*/ 16669 w 104775"/>
                  <a:gd name="connsiteY0" fmla="*/ 102524 h 104775"/>
                  <a:gd name="connsiteX1" fmla="*/ 92999 w 104775"/>
                  <a:gd name="connsiteY1" fmla="*/ 102524 h 104775"/>
                  <a:gd name="connsiteX2" fmla="*/ 102524 w 104775"/>
                  <a:gd name="connsiteY2" fmla="*/ 92999 h 104775"/>
                  <a:gd name="connsiteX3" fmla="*/ 102524 w 104775"/>
                  <a:gd name="connsiteY3" fmla="*/ 16669 h 104775"/>
                  <a:gd name="connsiteX4" fmla="*/ 92999 w 104775"/>
                  <a:gd name="connsiteY4" fmla="*/ 7144 h 104775"/>
                  <a:gd name="connsiteX5" fmla="*/ 16669 w 104775"/>
                  <a:gd name="connsiteY5" fmla="*/ 7144 h 104775"/>
                  <a:gd name="connsiteX6" fmla="*/ 7144 w 104775"/>
                  <a:gd name="connsiteY6" fmla="*/ 16669 h 104775"/>
                  <a:gd name="connsiteX7" fmla="*/ 7144 w 104775"/>
                  <a:gd name="connsiteY7" fmla="*/ 92999 h 104775"/>
                  <a:gd name="connsiteX8" fmla="*/ 16669 w 104775"/>
                  <a:gd name="connsiteY8" fmla="*/ 102524 h 104775"/>
                  <a:gd name="connsiteX9" fmla="*/ 26194 w 104775"/>
                  <a:gd name="connsiteY9" fmla="*/ 26195 h 104775"/>
                  <a:gd name="connsiteX10" fmla="*/ 83474 w 104775"/>
                  <a:gd name="connsiteY10" fmla="*/ 26195 h 104775"/>
                  <a:gd name="connsiteX11" fmla="*/ 83474 w 104775"/>
                  <a:gd name="connsiteY11" fmla="*/ 83475 h 104775"/>
                  <a:gd name="connsiteX12" fmla="*/ 26194 w 104775"/>
                  <a:gd name="connsiteY12" fmla="*/ 83475 h 104775"/>
                  <a:gd name="connsiteX13" fmla="*/ 26194 w 104775"/>
                  <a:gd name="connsiteY13" fmla="*/ 2619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16669" y="102524"/>
                    </a:moveTo>
                    <a:lnTo>
                      <a:pt x="92999" y="102524"/>
                    </a:lnTo>
                    <a:cubicBezTo>
                      <a:pt x="98264" y="102524"/>
                      <a:pt x="102524" y="98264"/>
                      <a:pt x="102524" y="92999"/>
                    </a:cubicBezTo>
                    <a:lnTo>
                      <a:pt x="102524" y="16669"/>
                    </a:lnTo>
                    <a:cubicBezTo>
                      <a:pt x="102524" y="11404"/>
                      <a:pt x="98264" y="7144"/>
                      <a:pt x="92999" y="7144"/>
                    </a:cubicBezTo>
                    <a:lnTo>
                      <a:pt x="16669" y="7144"/>
                    </a:lnTo>
                    <a:cubicBezTo>
                      <a:pt x="11404" y="7144"/>
                      <a:pt x="7144" y="11404"/>
                      <a:pt x="7144" y="16669"/>
                    </a:cubicBezTo>
                    <a:lnTo>
                      <a:pt x="7144" y="92999"/>
                    </a:lnTo>
                    <a:cubicBezTo>
                      <a:pt x="7144" y="98265"/>
                      <a:pt x="11404" y="102524"/>
                      <a:pt x="16669" y="102524"/>
                    </a:cubicBezTo>
                    <a:close/>
                    <a:moveTo>
                      <a:pt x="26194" y="26195"/>
                    </a:moveTo>
                    <a:lnTo>
                      <a:pt x="83474" y="26195"/>
                    </a:lnTo>
                    <a:lnTo>
                      <a:pt x="83474" y="83475"/>
                    </a:lnTo>
                    <a:lnTo>
                      <a:pt x="26194" y="83475"/>
                    </a:lnTo>
                    <a:lnTo>
                      <a:pt x="26194" y="26195"/>
                    </a:lnTo>
                    <a:close/>
                  </a:path>
                </a:pathLst>
              </a:custGeom>
              <a:grpFill/>
              <a:ln w="317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F5D50C7-D8E0-4870-B131-04C527D59BFF}"/>
                  </a:ext>
                </a:extLst>
              </p:cNvPr>
              <p:cNvSpPr/>
              <p:nvPr/>
            </p:nvSpPr>
            <p:spPr>
              <a:xfrm>
                <a:off x="1668088" y="2651978"/>
                <a:ext cx="104775" cy="104775"/>
              </a:xfrm>
              <a:custGeom>
                <a:avLst/>
                <a:gdLst>
                  <a:gd name="connsiteX0" fmla="*/ 102533 w 104775"/>
                  <a:gd name="connsiteY0" fmla="*/ 92999 h 104775"/>
                  <a:gd name="connsiteX1" fmla="*/ 102533 w 104775"/>
                  <a:gd name="connsiteY1" fmla="*/ 16669 h 104775"/>
                  <a:gd name="connsiteX2" fmla="*/ 93008 w 104775"/>
                  <a:gd name="connsiteY2" fmla="*/ 7144 h 104775"/>
                  <a:gd name="connsiteX3" fmla="*/ 16669 w 104775"/>
                  <a:gd name="connsiteY3" fmla="*/ 7144 h 104775"/>
                  <a:gd name="connsiteX4" fmla="*/ 7144 w 104775"/>
                  <a:gd name="connsiteY4" fmla="*/ 16669 h 104775"/>
                  <a:gd name="connsiteX5" fmla="*/ 7144 w 104775"/>
                  <a:gd name="connsiteY5" fmla="*/ 92999 h 104775"/>
                  <a:gd name="connsiteX6" fmla="*/ 16669 w 104775"/>
                  <a:gd name="connsiteY6" fmla="*/ 102524 h 104775"/>
                  <a:gd name="connsiteX7" fmla="*/ 93008 w 104775"/>
                  <a:gd name="connsiteY7" fmla="*/ 102524 h 104775"/>
                  <a:gd name="connsiteX8" fmla="*/ 102533 w 104775"/>
                  <a:gd name="connsiteY8" fmla="*/ 92999 h 104775"/>
                  <a:gd name="connsiteX9" fmla="*/ 83483 w 104775"/>
                  <a:gd name="connsiteY9" fmla="*/ 83474 h 104775"/>
                  <a:gd name="connsiteX10" fmla="*/ 26194 w 104775"/>
                  <a:gd name="connsiteY10" fmla="*/ 83474 h 104775"/>
                  <a:gd name="connsiteX11" fmla="*/ 26194 w 104775"/>
                  <a:gd name="connsiteY11" fmla="*/ 26194 h 104775"/>
                  <a:gd name="connsiteX12" fmla="*/ 83483 w 104775"/>
                  <a:gd name="connsiteY12" fmla="*/ 26194 h 104775"/>
                  <a:gd name="connsiteX13" fmla="*/ 83483 w 104775"/>
                  <a:gd name="connsiteY13" fmla="*/ 8347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102533" y="92999"/>
                    </a:moveTo>
                    <a:lnTo>
                      <a:pt x="102533" y="16669"/>
                    </a:lnTo>
                    <a:cubicBezTo>
                      <a:pt x="102533" y="11404"/>
                      <a:pt x="98272" y="7144"/>
                      <a:pt x="93008" y="7144"/>
                    </a:cubicBezTo>
                    <a:lnTo>
                      <a:pt x="16669" y="7144"/>
                    </a:lnTo>
                    <a:cubicBezTo>
                      <a:pt x="11403" y="7144"/>
                      <a:pt x="7144" y="11404"/>
                      <a:pt x="7144" y="16669"/>
                    </a:cubicBezTo>
                    <a:lnTo>
                      <a:pt x="7144" y="92999"/>
                    </a:lnTo>
                    <a:cubicBezTo>
                      <a:pt x="7144" y="98264"/>
                      <a:pt x="11403" y="102524"/>
                      <a:pt x="16669" y="102524"/>
                    </a:cubicBezTo>
                    <a:lnTo>
                      <a:pt x="93008" y="102524"/>
                    </a:lnTo>
                    <a:cubicBezTo>
                      <a:pt x="98273" y="102524"/>
                      <a:pt x="102533" y="98265"/>
                      <a:pt x="102533" y="92999"/>
                    </a:cubicBezTo>
                    <a:close/>
                    <a:moveTo>
                      <a:pt x="83483" y="83474"/>
                    </a:moveTo>
                    <a:lnTo>
                      <a:pt x="26194" y="83474"/>
                    </a:lnTo>
                    <a:lnTo>
                      <a:pt x="26194" y="26194"/>
                    </a:lnTo>
                    <a:lnTo>
                      <a:pt x="83483" y="26194"/>
                    </a:lnTo>
                    <a:lnTo>
                      <a:pt x="83483" y="83474"/>
                    </a:lnTo>
                    <a:close/>
                  </a:path>
                </a:pathLst>
              </a:custGeom>
              <a:grpFill/>
              <a:ln w="317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7B8C91B9-E6E1-4472-9271-0196A8D47983}"/>
                  </a:ext>
                </a:extLst>
              </p:cNvPr>
              <p:cNvSpPr/>
              <p:nvPr/>
            </p:nvSpPr>
            <p:spPr>
              <a:xfrm>
                <a:off x="1817800" y="2907796"/>
                <a:ext cx="104775" cy="104775"/>
              </a:xfrm>
              <a:custGeom>
                <a:avLst/>
                <a:gdLst>
                  <a:gd name="connsiteX0" fmla="*/ 16669 w 104775"/>
                  <a:gd name="connsiteY0" fmla="*/ 102421 h 104775"/>
                  <a:gd name="connsiteX1" fmla="*/ 92999 w 104775"/>
                  <a:gd name="connsiteY1" fmla="*/ 102421 h 104775"/>
                  <a:gd name="connsiteX2" fmla="*/ 102524 w 104775"/>
                  <a:gd name="connsiteY2" fmla="*/ 92896 h 104775"/>
                  <a:gd name="connsiteX3" fmla="*/ 102524 w 104775"/>
                  <a:gd name="connsiteY3" fmla="*/ 16669 h 104775"/>
                  <a:gd name="connsiteX4" fmla="*/ 92999 w 104775"/>
                  <a:gd name="connsiteY4" fmla="*/ 7144 h 104775"/>
                  <a:gd name="connsiteX5" fmla="*/ 16669 w 104775"/>
                  <a:gd name="connsiteY5" fmla="*/ 7144 h 104775"/>
                  <a:gd name="connsiteX6" fmla="*/ 7144 w 104775"/>
                  <a:gd name="connsiteY6" fmla="*/ 16669 h 104775"/>
                  <a:gd name="connsiteX7" fmla="*/ 7144 w 104775"/>
                  <a:gd name="connsiteY7" fmla="*/ 92896 h 104775"/>
                  <a:gd name="connsiteX8" fmla="*/ 16669 w 104775"/>
                  <a:gd name="connsiteY8" fmla="*/ 102421 h 104775"/>
                  <a:gd name="connsiteX9" fmla="*/ 26194 w 104775"/>
                  <a:gd name="connsiteY9" fmla="*/ 26194 h 104775"/>
                  <a:gd name="connsiteX10" fmla="*/ 83474 w 104775"/>
                  <a:gd name="connsiteY10" fmla="*/ 26194 h 104775"/>
                  <a:gd name="connsiteX11" fmla="*/ 83474 w 104775"/>
                  <a:gd name="connsiteY11" fmla="*/ 83371 h 104775"/>
                  <a:gd name="connsiteX12" fmla="*/ 26194 w 104775"/>
                  <a:gd name="connsiteY12" fmla="*/ 83371 h 104775"/>
                  <a:gd name="connsiteX13" fmla="*/ 26194 w 104775"/>
                  <a:gd name="connsiteY13" fmla="*/ 2619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16669" y="102421"/>
                    </a:moveTo>
                    <a:lnTo>
                      <a:pt x="92999" y="102421"/>
                    </a:lnTo>
                    <a:cubicBezTo>
                      <a:pt x="98264" y="102421"/>
                      <a:pt x="102524" y="98161"/>
                      <a:pt x="102524" y="92896"/>
                    </a:cubicBezTo>
                    <a:lnTo>
                      <a:pt x="102524" y="16669"/>
                    </a:lnTo>
                    <a:cubicBezTo>
                      <a:pt x="102524" y="11403"/>
                      <a:pt x="98264" y="7144"/>
                      <a:pt x="92999" y="7144"/>
                    </a:cubicBezTo>
                    <a:lnTo>
                      <a:pt x="16669" y="7144"/>
                    </a:lnTo>
                    <a:cubicBezTo>
                      <a:pt x="11404" y="7144"/>
                      <a:pt x="7144" y="11403"/>
                      <a:pt x="7144" y="16669"/>
                    </a:cubicBezTo>
                    <a:lnTo>
                      <a:pt x="7144" y="92896"/>
                    </a:lnTo>
                    <a:cubicBezTo>
                      <a:pt x="7144" y="98161"/>
                      <a:pt x="11403" y="102421"/>
                      <a:pt x="16669" y="102421"/>
                    </a:cubicBezTo>
                    <a:close/>
                    <a:moveTo>
                      <a:pt x="26194" y="26194"/>
                    </a:moveTo>
                    <a:lnTo>
                      <a:pt x="83474" y="26194"/>
                    </a:lnTo>
                    <a:lnTo>
                      <a:pt x="83474" y="83371"/>
                    </a:lnTo>
                    <a:lnTo>
                      <a:pt x="26194" y="83371"/>
                    </a:lnTo>
                    <a:lnTo>
                      <a:pt x="26194" y="26194"/>
                    </a:lnTo>
                    <a:close/>
                  </a:path>
                </a:pathLst>
              </a:custGeom>
              <a:grpFill/>
              <a:ln w="317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17BD5A34-3CCA-461C-A23C-7FF84D340C56}"/>
                  </a:ext>
                </a:extLst>
              </p:cNvPr>
              <p:cNvSpPr/>
              <p:nvPr/>
            </p:nvSpPr>
            <p:spPr>
              <a:xfrm>
                <a:off x="1888326" y="2779841"/>
                <a:ext cx="104775" cy="104775"/>
              </a:xfrm>
              <a:custGeom>
                <a:avLst/>
                <a:gdLst>
                  <a:gd name="connsiteX0" fmla="*/ 7144 w 104775"/>
                  <a:gd name="connsiteY0" fmla="*/ 16669 h 104775"/>
                  <a:gd name="connsiteX1" fmla="*/ 7144 w 104775"/>
                  <a:gd name="connsiteY1" fmla="*/ 92999 h 104775"/>
                  <a:gd name="connsiteX2" fmla="*/ 16669 w 104775"/>
                  <a:gd name="connsiteY2" fmla="*/ 102524 h 104775"/>
                  <a:gd name="connsiteX3" fmla="*/ 92999 w 104775"/>
                  <a:gd name="connsiteY3" fmla="*/ 102524 h 104775"/>
                  <a:gd name="connsiteX4" fmla="*/ 102524 w 104775"/>
                  <a:gd name="connsiteY4" fmla="*/ 92999 h 104775"/>
                  <a:gd name="connsiteX5" fmla="*/ 102524 w 104775"/>
                  <a:gd name="connsiteY5" fmla="*/ 16669 h 104775"/>
                  <a:gd name="connsiteX6" fmla="*/ 92999 w 104775"/>
                  <a:gd name="connsiteY6" fmla="*/ 7144 h 104775"/>
                  <a:gd name="connsiteX7" fmla="*/ 16669 w 104775"/>
                  <a:gd name="connsiteY7" fmla="*/ 7144 h 104775"/>
                  <a:gd name="connsiteX8" fmla="*/ 7144 w 104775"/>
                  <a:gd name="connsiteY8" fmla="*/ 16669 h 104775"/>
                  <a:gd name="connsiteX9" fmla="*/ 26194 w 104775"/>
                  <a:gd name="connsiteY9" fmla="*/ 26194 h 104775"/>
                  <a:gd name="connsiteX10" fmla="*/ 83474 w 104775"/>
                  <a:gd name="connsiteY10" fmla="*/ 26194 h 104775"/>
                  <a:gd name="connsiteX11" fmla="*/ 83474 w 104775"/>
                  <a:gd name="connsiteY11" fmla="*/ 83474 h 104775"/>
                  <a:gd name="connsiteX12" fmla="*/ 26194 w 104775"/>
                  <a:gd name="connsiteY12" fmla="*/ 83474 h 104775"/>
                  <a:gd name="connsiteX13" fmla="*/ 26194 w 104775"/>
                  <a:gd name="connsiteY13" fmla="*/ 2619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7144" y="16669"/>
                    </a:moveTo>
                    <a:lnTo>
                      <a:pt x="7144" y="92999"/>
                    </a:lnTo>
                    <a:cubicBezTo>
                      <a:pt x="7144" y="98264"/>
                      <a:pt x="11404" y="102524"/>
                      <a:pt x="16669" y="102524"/>
                    </a:cubicBezTo>
                    <a:lnTo>
                      <a:pt x="92999" y="102524"/>
                    </a:lnTo>
                    <a:cubicBezTo>
                      <a:pt x="98264" y="102524"/>
                      <a:pt x="102524" y="98264"/>
                      <a:pt x="102524" y="92999"/>
                    </a:cubicBezTo>
                    <a:lnTo>
                      <a:pt x="102524" y="16669"/>
                    </a:lnTo>
                    <a:cubicBezTo>
                      <a:pt x="102524" y="11404"/>
                      <a:pt x="98264" y="7144"/>
                      <a:pt x="92999" y="7144"/>
                    </a:cubicBezTo>
                    <a:lnTo>
                      <a:pt x="16669" y="7144"/>
                    </a:lnTo>
                    <a:cubicBezTo>
                      <a:pt x="11403" y="7144"/>
                      <a:pt x="7144" y="11403"/>
                      <a:pt x="7144" y="16669"/>
                    </a:cubicBezTo>
                    <a:close/>
                    <a:moveTo>
                      <a:pt x="26194" y="26194"/>
                    </a:moveTo>
                    <a:lnTo>
                      <a:pt x="83474" y="26194"/>
                    </a:lnTo>
                    <a:lnTo>
                      <a:pt x="83474" y="83474"/>
                    </a:lnTo>
                    <a:lnTo>
                      <a:pt x="26194" y="83474"/>
                    </a:lnTo>
                    <a:lnTo>
                      <a:pt x="26194" y="26194"/>
                    </a:lnTo>
                    <a:close/>
                  </a:path>
                </a:pathLst>
              </a:custGeom>
              <a:grpFill/>
              <a:ln w="3175" cap="flat">
                <a:noFill/>
                <a:prstDash val="solid"/>
                <a:miter/>
              </a:ln>
            </p:spPr>
            <p:txBody>
              <a:bodyPr rtlCol="0" anchor="ctr"/>
              <a:lstStyle/>
              <a:p>
                <a:endParaRPr lang="en-US"/>
              </a:p>
            </p:txBody>
          </p:sp>
        </p:grpSp>
        <p:cxnSp>
          <p:nvCxnSpPr>
            <p:cNvPr id="34" name="Straight Connector 33">
              <a:extLst>
                <a:ext uri="{FF2B5EF4-FFF2-40B4-BE49-F238E27FC236}">
                  <a16:creationId xmlns:a16="http://schemas.microsoft.com/office/drawing/2014/main" id="{761C62D0-F530-405A-8E65-B4D3B3EB34B5}"/>
                </a:ext>
              </a:extLst>
            </p:cNvPr>
            <p:cNvCxnSpPr>
              <a:cxnSpLocks/>
            </p:cNvCxnSpPr>
            <p:nvPr/>
          </p:nvCxnSpPr>
          <p:spPr>
            <a:xfrm>
              <a:off x="10656666" y="0"/>
              <a:ext cx="0" cy="212063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E1FB78C-B92D-48D2-A9CA-B7750A835509}"/>
                </a:ext>
              </a:extLst>
            </p:cNvPr>
            <p:cNvCxnSpPr>
              <a:cxnSpLocks/>
            </p:cNvCxnSpPr>
            <p:nvPr/>
          </p:nvCxnSpPr>
          <p:spPr>
            <a:xfrm>
              <a:off x="10656666" y="4822140"/>
              <a:ext cx="0" cy="203586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AFD1357A-DE60-4713-B059-099F3EA9A8C1}"/>
              </a:ext>
            </a:extLst>
          </p:cNvPr>
          <p:cNvGrpSpPr/>
          <p:nvPr/>
        </p:nvGrpSpPr>
        <p:grpSpPr>
          <a:xfrm>
            <a:off x="10278448" y="6890659"/>
            <a:ext cx="756436" cy="6858000"/>
            <a:chOff x="10278448" y="0"/>
            <a:chExt cx="756436" cy="6858000"/>
          </a:xfrm>
        </p:grpSpPr>
        <p:cxnSp>
          <p:nvCxnSpPr>
            <p:cNvPr id="55" name="Straight Connector 54">
              <a:extLst>
                <a:ext uri="{FF2B5EF4-FFF2-40B4-BE49-F238E27FC236}">
                  <a16:creationId xmlns:a16="http://schemas.microsoft.com/office/drawing/2014/main" id="{0FFD0C2B-2232-4A96-B9CC-A909E9A31F6F}"/>
                </a:ext>
              </a:extLst>
            </p:cNvPr>
            <p:cNvCxnSpPr>
              <a:cxnSpLocks/>
            </p:cNvCxnSpPr>
            <p:nvPr/>
          </p:nvCxnSpPr>
          <p:spPr>
            <a:xfrm>
              <a:off x="10656666" y="0"/>
              <a:ext cx="0" cy="212063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2C31DE0-91E1-4570-B12F-9A719C589542}"/>
                </a:ext>
              </a:extLst>
            </p:cNvPr>
            <p:cNvCxnSpPr>
              <a:cxnSpLocks/>
            </p:cNvCxnSpPr>
            <p:nvPr/>
          </p:nvCxnSpPr>
          <p:spPr>
            <a:xfrm>
              <a:off x="10656666" y="4822140"/>
              <a:ext cx="0" cy="203586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57" name="light">
              <a:extLst>
                <a:ext uri="{FF2B5EF4-FFF2-40B4-BE49-F238E27FC236}">
                  <a16:creationId xmlns:a16="http://schemas.microsoft.com/office/drawing/2014/main" id="{E00F004F-638E-4CFE-B0FB-2B7C7FE8F159}"/>
                </a:ext>
              </a:extLst>
            </p:cNvPr>
            <p:cNvSpPr>
              <a:spLocks noChangeAspect="1" noEditPoints="1"/>
            </p:cNvSpPr>
            <p:nvPr/>
          </p:nvSpPr>
          <p:spPr bwMode="auto">
            <a:xfrm>
              <a:off x="10278448" y="2795483"/>
              <a:ext cx="756436" cy="1123050"/>
            </a:xfrm>
            <a:custGeom>
              <a:avLst/>
              <a:gdLst>
                <a:gd name="T0" fmla="*/ 156 w 224"/>
                <a:gd name="T1" fmla="*/ 312 h 334"/>
                <a:gd name="T2" fmla="*/ 134 w 224"/>
                <a:gd name="T3" fmla="*/ 334 h 334"/>
                <a:gd name="T4" fmla="*/ 89 w 224"/>
                <a:gd name="T5" fmla="*/ 334 h 334"/>
                <a:gd name="T6" fmla="*/ 67 w 224"/>
                <a:gd name="T7" fmla="*/ 312 h 334"/>
                <a:gd name="T8" fmla="*/ 67 w 224"/>
                <a:gd name="T9" fmla="*/ 261 h 334"/>
                <a:gd name="T10" fmla="*/ 37 w 224"/>
                <a:gd name="T11" fmla="*/ 195 h 334"/>
                <a:gd name="T12" fmla="*/ 27 w 224"/>
                <a:gd name="T13" fmla="*/ 185 h 334"/>
                <a:gd name="T14" fmla="*/ 0 w 224"/>
                <a:gd name="T15" fmla="*/ 112 h 334"/>
                <a:gd name="T16" fmla="*/ 112 w 224"/>
                <a:gd name="T17" fmla="*/ 0 h 334"/>
                <a:gd name="T18" fmla="*/ 224 w 224"/>
                <a:gd name="T19" fmla="*/ 112 h 334"/>
                <a:gd name="T20" fmla="*/ 197 w 224"/>
                <a:gd name="T21" fmla="*/ 185 h 334"/>
                <a:gd name="T22" fmla="*/ 200 w 224"/>
                <a:gd name="T23" fmla="*/ 181 h 334"/>
                <a:gd name="T24" fmla="*/ 197 w 224"/>
                <a:gd name="T25" fmla="*/ 185 h 334"/>
                <a:gd name="T26" fmla="*/ 156 w 224"/>
                <a:gd name="T27" fmla="*/ 265 h 334"/>
                <a:gd name="T28" fmla="*/ 156 w 224"/>
                <a:gd name="T29" fmla="*/ 312 h 334"/>
                <a:gd name="T30" fmla="*/ 156 w 224"/>
                <a:gd name="T31" fmla="*/ 312 h 334"/>
                <a:gd name="T32" fmla="*/ 67 w 224"/>
                <a:gd name="T33" fmla="*/ 269 h 334"/>
                <a:gd name="T34" fmla="*/ 156 w 224"/>
                <a:gd name="T35" fmla="*/ 26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334">
                  <a:moveTo>
                    <a:pt x="156" y="312"/>
                  </a:moveTo>
                  <a:cubicBezTo>
                    <a:pt x="156" y="324"/>
                    <a:pt x="146" y="334"/>
                    <a:pt x="134" y="334"/>
                  </a:cubicBezTo>
                  <a:cubicBezTo>
                    <a:pt x="89" y="334"/>
                    <a:pt x="89" y="334"/>
                    <a:pt x="89" y="334"/>
                  </a:cubicBezTo>
                  <a:cubicBezTo>
                    <a:pt x="76" y="334"/>
                    <a:pt x="67" y="324"/>
                    <a:pt x="67" y="312"/>
                  </a:cubicBezTo>
                  <a:cubicBezTo>
                    <a:pt x="67" y="312"/>
                    <a:pt x="67" y="300"/>
                    <a:pt x="67" y="261"/>
                  </a:cubicBezTo>
                  <a:cubicBezTo>
                    <a:pt x="67" y="221"/>
                    <a:pt x="37" y="195"/>
                    <a:pt x="37" y="195"/>
                  </a:cubicBezTo>
                  <a:cubicBezTo>
                    <a:pt x="27" y="185"/>
                    <a:pt x="27" y="185"/>
                    <a:pt x="27" y="185"/>
                  </a:cubicBezTo>
                  <a:cubicBezTo>
                    <a:pt x="10" y="166"/>
                    <a:pt x="0" y="140"/>
                    <a:pt x="0" y="112"/>
                  </a:cubicBezTo>
                  <a:cubicBezTo>
                    <a:pt x="0" y="50"/>
                    <a:pt x="50" y="0"/>
                    <a:pt x="112" y="0"/>
                  </a:cubicBezTo>
                  <a:cubicBezTo>
                    <a:pt x="174" y="0"/>
                    <a:pt x="224" y="50"/>
                    <a:pt x="224" y="112"/>
                  </a:cubicBezTo>
                  <a:cubicBezTo>
                    <a:pt x="224" y="140"/>
                    <a:pt x="214" y="166"/>
                    <a:pt x="197" y="185"/>
                  </a:cubicBezTo>
                  <a:moveTo>
                    <a:pt x="200" y="181"/>
                  </a:moveTo>
                  <a:cubicBezTo>
                    <a:pt x="197" y="185"/>
                    <a:pt x="197" y="185"/>
                    <a:pt x="197" y="185"/>
                  </a:cubicBezTo>
                  <a:cubicBezTo>
                    <a:pt x="197" y="185"/>
                    <a:pt x="156" y="217"/>
                    <a:pt x="156" y="265"/>
                  </a:cubicBezTo>
                  <a:cubicBezTo>
                    <a:pt x="156" y="312"/>
                    <a:pt x="156" y="312"/>
                    <a:pt x="156" y="312"/>
                  </a:cubicBezTo>
                  <a:cubicBezTo>
                    <a:pt x="156" y="312"/>
                    <a:pt x="156" y="312"/>
                    <a:pt x="156" y="312"/>
                  </a:cubicBezTo>
                  <a:moveTo>
                    <a:pt x="67" y="269"/>
                  </a:moveTo>
                  <a:cubicBezTo>
                    <a:pt x="156" y="269"/>
                    <a:pt x="156" y="269"/>
                    <a:pt x="156" y="269"/>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spTree>
    <p:extLst>
      <p:ext uri="{BB962C8B-B14F-4D97-AF65-F5344CB8AC3E}">
        <p14:creationId xmlns:p14="http://schemas.microsoft.com/office/powerpoint/2010/main" val="3681044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5AA59-C74D-4189-81E5-F9F942832E0A}"/>
              </a:ext>
            </a:extLst>
          </p:cNvPr>
          <p:cNvSpPr>
            <a:spLocks noGrp="1"/>
          </p:cNvSpPr>
          <p:nvPr>
            <p:ph type="title"/>
          </p:nvPr>
        </p:nvSpPr>
        <p:spPr/>
        <p:txBody>
          <a:bodyPr/>
          <a:lstStyle/>
          <a:p>
            <a:r>
              <a:rPr lang="en-US"/>
              <a:t>Model Building</a:t>
            </a:r>
          </a:p>
        </p:txBody>
      </p:sp>
      <p:sp>
        <p:nvSpPr>
          <p:cNvPr id="134" name="Text Placeholder 133">
            <a:extLst>
              <a:ext uri="{FF2B5EF4-FFF2-40B4-BE49-F238E27FC236}">
                <a16:creationId xmlns:a16="http://schemas.microsoft.com/office/drawing/2014/main" id="{9A7F4596-21AD-4B59-80A3-CA46B5C4E446}"/>
              </a:ext>
            </a:extLst>
          </p:cNvPr>
          <p:cNvSpPr>
            <a:spLocks noGrp="1"/>
          </p:cNvSpPr>
          <p:nvPr>
            <p:ph type="body" sz="quarter" idx="12"/>
          </p:nvPr>
        </p:nvSpPr>
        <p:spPr/>
        <p:txBody>
          <a:bodyPr/>
          <a:lstStyle/>
          <a:p>
            <a:r>
              <a:rPr lang="en-US"/>
              <a:t>Requirements</a:t>
            </a:r>
          </a:p>
        </p:txBody>
      </p:sp>
      <p:sp>
        <p:nvSpPr>
          <p:cNvPr id="3" name="Text Placeholder 2">
            <a:extLst>
              <a:ext uri="{FF2B5EF4-FFF2-40B4-BE49-F238E27FC236}">
                <a16:creationId xmlns:a16="http://schemas.microsoft.com/office/drawing/2014/main" id="{53446C89-B2F7-4DD3-B6D1-E217A89517DF}"/>
              </a:ext>
            </a:extLst>
          </p:cNvPr>
          <p:cNvSpPr>
            <a:spLocks noGrp="1"/>
          </p:cNvSpPr>
          <p:nvPr>
            <p:ph type="body" sz="quarter" idx="10"/>
          </p:nvPr>
        </p:nvSpPr>
        <p:spPr>
          <a:xfrm>
            <a:off x="426424" y="1601788"/>
            <a:ext cx="7586360" cy="4164730"/>
          </a:xfrm>
        </p:spPr>
        <p:txBody>
          <a:bodyPr/>
          <a:lstStyle/>
          <a:p>
            <a:r>
              <a:rPr lang="en-US"/>
              <a:t>Choice of algorithms</a:t>
            </a:r>
          </a:p>
          <a:p>
            <a:endParaRPr lang="en-US"/>
          </a:p>
          <a:p>
            <a:r>
              <a:rPr lang="en-US"/>
              <a:t>Choice of language</a:t>
            </a:r>
          </a:p>
          <a:p>
            <a:pPr lvl="1"/>
            <a:r>
              <a:rPr lang="en-US"/>
              <a:t>Python</a:t>
            </a:r>
          </a:p>
          <a:p>
            <a:endParaRPr lang="en-US"/>
          </a:p>
          <a:p>
            <a:r>
              <a:rPr lang="en-US"/>
              <a:t>Choice of development tools</a:t>
            </a:r>
          </a:p>
          <a:p>
            <a:pPr lvl="1"/>
            <a:r>
              <a:rPr lang="en-US"/>
              <a:t>Browser-based, REPL-oriented, notebooks such as </a:t>
            </a:r>
            <a:r>
              <a:rPr lang="en-US" err="1"/>
              <a:t>Jupyter</a:t>
            </a:r>
            <a:r>
              <a:rPr lang="en-US"/>
              <a:t>, PyCharm and Spark Notebooks.</a:t>
            </a:r>
          </a:p>
          <a:p>
            <a:pPr lvl="1"/>
            <a:r>
              <a:rPr lang="en-US"/>
              <a:t>Desktop IDEs such as Visual Studio and R-Studio for R development.</a:t>
            </a:r>
          </a:p>
          <a:p>
            <a:endParaRPr lang="en-US"/>
          </a:p>
          <a:p>
            <a:r>
              <a:rPr lang="en-US"/>
              <a:t>Local Testing</a:t>
            </a:r>
          </a:p>
          <a:p>
            <a:pPr lvl="1"/>
            <a:r>
              <a:rPr lang="en-US"/>
              <a:t>To verify correctness before submitting to a more powerful </a:t>
            </a:r>
            <a:br>
              <a:rPr lang="en-US"/>
            </a:br>
            <a:r>
              <a:rPr lang="en-US"/>
              <a:t>(and expensive) training infrastructure.</a:t>
            </a:r>
          </a:p>
        </p:txBody>
      </p:sp>
      <p:grpSp>
        <p:nvGrpSpPr>
          <p:cNvPr id="15" name="Group 14">
            <a:extLst>
              <a:ext uri="{FF2B5EF4-FFF2-40B4-BE49-F238E27FC236}">
                <a16:creationId xmlns:a16="http://schemas.microsoft.com/office/drawing/2014/main" id="{EE4D7711-26EF-46C8-97C8-175402176563}"/>
              </a:ext>
            </a:extLst>
          </p:cNvPr>
          <p:cNvGrpSpPr/>
          <p:nvPr/>
        </p:nvGrpSpPr>
        <p:grpSpPr>
          <a:xfrm>
            <a:off x="10278448" y="0"/>
            <a:ext cx="756436" cy="6858000"/>
            <a:chOff x="10278448" y="0"/>
            <a:chExt cx="756436" cy="6858000"/>
          </a:xfrm>
        </p:grpSpPr>
        <p:cxnSp>
          <p:nvCxnSpPr>
            <p:cNvPr id="60" name="Straight Connector 59">
              <a:extLst>
                <a:ext uri="{FF2B5EF4-FFF2-40B4-BE49-F238E27FC236}">
                  <a16:creationId xmlns:a16="http://schemas.microsoft.com/office/drawing/2014/main" id="{7381ACB6-72DD-4DC2-BBBB-A551FD9E8FFB}"/>
                </a:ext>
              </a:extLst>
            </p:cNvPr>
            <p:cNvCxnSpPr>
              <a:cxnSpLocks/>
            </p:cNvCxnSpPr>
            <p:nvPr/>
          </p:nvCxnSpPr>
          <p:spPr>
            <a:xfrm>
              <a:off x="10656666" y="0"/>
              <a:ext cx="0" cy="212063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F00F3C2-75EC-4305-980C-55569401D25C}"/>
                </a:ext>
              </a:extLst>
            </p:cNvPr>
            <p:cNvCxnSpPr>
              <a:cxnSpLocks/>
            </p:cNvCxnSpPr>
            <p:nvPr/>
          </p:nvCxnSpPr>
          <p:spPr>
            <a:xfrm>
              <a:off x="10656666" y="4822140"/>
              <a:ext cx="0" cy="203586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98" name="light">
              <a:extLst>
                <a:ext uri="{FF2B5EF4-FFF2-40B4-BE49-F238E27FC236}">
                  <a16:creationId xmlns:a16="http://schemas.microsoft.com/office/drawing/2014/main" id="{6177CC28-9619-40C1-9EA1-5F81D96F34C2}"/>
                </a:ext>
              </a:extLst>
            </p:cNvPr>
            <p:cNvSpPr>
              <a:spLocks noChangeAspect="1" noEditPoints="1"/>
            </p:cNvSpPr>
            <p:nvPr/>
          </p:nvSpPr>
          <p:spPr bwMode="auto">
            <a:xfrm>
              <a:off x="10278448" y="2795483"/>
              <a:ext cx="756436" cy="1123050"/>
            </a:xfrm>
            <a:custGeom>
              <a:avLst/>
              <a:gdLst>
                <a:gd name="T0" fmla="*/ 156 w 224"/>
                <a:gd name="T1" fmla="*/ 312 h 334"/>
                <a:gd name="T2" fmla="*/ 134 w 224"/>
                <a:gd name="T3" fmla="*/ 334 h 334"/>
                <a:gd name="T4" fmla="*/ 89 w 224"/>
                <a:gd name="T5" fmla="*/ 334 h 334"/>
                <a:gd name="T6" fmla="*/ 67 w 224"/>
                <a:gd name="T7" fmla="*/ 312 h 334"/>
                <a:gd name="T8" fmla="*/ 67 w 224"/>
                <a:gd name="T9" fmla="*/ 261 h 334"/>
                <a:gd name="T10" fmla="*/ 37 w 224"/>
                <a:gd name="T11" fmla="*/ 195 h 334"/>
                <a:gd name="T12" fmla="*/ 27 w 224"/>
                <a:gd name="T13" fmla="*/ 185 h 334"/>
                <a:gd name="T14" fmla="*/ 0 w 224"/>
                <a:gd name="T15" fmla="*/ 112 h 334"/>
                <a:gd name="T16" fmla="*/ 112 w 224"/>
                <a:gd name="T17" fmla="*/ 0 h 334"/>
                <a:gd name="T18" fmla="*/ 224 w 224"/>
                <a:gd name="T19" fmla="*/ 112 h 334"/>
                <a:gd name="T20" fmla="*/ 197 w 224"/>
                <a:gd name="T21" fmla="*/ 185 h 334"/>
                <a:gd name="T22" fmla="*/ 200 w 224"/>
                <a:gd name="T23" fmla="*/ 181 h 334"/>
                <a:gd name="T24" fmla="*/ 197 w 224"/>
                <a:gd name="T25" fmla="*/ 185 h 334"/>
                <a:gd name="T26" fmla="*/ 156 w 224"/>
                <a:gd name="T27" fmla="*/ 265 h 334"/>
                <a:gd name="T28" fmla="*/ 156 w 224"/>
                <a:gd name="T29" fmla="*/ 312 h 334"/>
                <a:gd name="T30" fmla="*/ 156 w 224"/>
                <a:gd name="T31" fmla="*/ 312 h 334"/>
                <a:gd name="T32" fmla="*/ 67 w 224"/>
                <a:gd name="T33" fmla="*/ 269 h 334"/>
                <a:gd name="T34" fmla="*/ 156 w 224"/>
                <a:gd name="T35" fmla="*/ 26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334">
                  <a:moveTo>
                    <a:pt x="156" y="312"/>
                  </a:moveTo>
                  <a:cubicBezTo>
                    <a:pt x="156" y="324"/>
                    <a:pt x="146" y="334"/>
                    <a:pt x="134" y="334"/>
                  </a:cubicBezTo>
                  <a:cubicBezTo>
                    <a:pt x="89" y="334"/>
                    <a:pt x="89" y="334"/>
                    <a:pt x="89" y="334"/>
                  </a:cubicBezTo>
                  <a:cubicBezTo>
                    <a:pt x="76" y="334"/>
                    <a:pt x="67" y="324"/>
                    <a:pt x="67" y="312"/>
                  </a:cubicBezTo>
                  <a:cubicBezTo>
                    <a:pt x="67" y="312"/>
                    <a:pt x="67" y="300"/>
                    <a:pt x="67" y="261"/>
                  </a:cubicBezTo>
                  <a:cubicBezTo>
                    <a:pt x="67" y="221"/>
                    <a:pt x="37" y="195"/>
                    <a:pt x="37" y="195"/>
                  </a:cubicBezTo>
                  <a:cubicBezTo>
                    <a:pt x="27" y="185"/>
                    <a:pt x="27" y="185"/>
                    <a:pt x="27" y="185"/>
                  </a:cubicBezTo>
                  <a:cubicBezTo>
                    <a:pt x="10" y="166"/>
                    <a:pt x="0" y="140"/>
                    <a:pt x="0" y="112"/>
                  </a:cubicBezTo>
                  <a:cubicBezTo>
                    <a:pt x="0" y="50"/>
                    <a:pt x="50" y="0"/>
                    <a:pt x="112" y="0"/>
                  </a:cubicBezTo>
                  <a:cubicBezTo>
                    <a:pt x="174" y="0"/>
                    <a:pt x="224" y="50"/>
                    <a:pt x="224" y="112"/>
                  </a:cubicBezTo>
                  <a:cubicBezTo>
                    <a:pt x="224" y="140"/>
                    <a:pt x="214" y="166"/>
                    <a:pt x="197" y="185"/>
                  </a:cubicBezTo>
                  <a:moveTo>
                    <a:pt x="200" y="181"/>
                  </a:moveTo>
                  <a:cubicBezTo>
                    <a:pt x="197" y="185"/>
                    <a:pt x="197" y="185"/>
                    <a:pt x="197" y="185"/>
                  </a:cubicBezTo>
                  <a:cubicBezTo>
                    <a:pt x="197" y="185"/>
                    <a:pt x="156" y="217"/>
                    <a:pt x="156" y="265"/>
                  </a:cubicBezTo>
                  <a:cubicBezTo>
                    <a:pt x="156" y="312"/>
                    <a:pt x="156" y="312"/>
                    <a:pt x="156" y="312"/>
                  </a:cubicBezTo>
                  <a:cubicBezTo>
                    <a:pt x="156" y="312"/>
                    <a:pt x="156" y="312"/>
                    <a:pt x="156" y="312"/>
                  </a:cubicBezTo>
                  <a:moveTo>
                    <a:pt x="67" y="269"/>
                  </a:moveTo>
                  <a:cubicBezTo>
                    <a:pt x="156" y="269"/>
                    <a:pt x="156" y="269"/>
                    <a:pt x="156" y="269"/>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grpSp>
        <p:nvGrpSpPr>
          <p:cNvPr id="104" name="Group 103">
            <a:extLst>
              <a:ext uri="{FF2B5EF4-FFF2-40B4-BE49-F238E27FC236}">
                <a16:creationId xmlns:a16="http://schemas.microsoft.com/office/drawing/2014/main" id="{C97B19C6-1830-4205-8D39-1867B8571A45}"/>
              </a:ext>
            </a:extLst>
          </p:cNvPr>
          <p:cNvGrpSpPr/>
          <p:nvPr/>
        </p:nvGrpSpPr>
        <p:grpSpPr>
          <a:xfrm>
            <a:off x="9917941" y="6858000"/>
            <a:ext cx="1477450" cy="6858000"/>
            <a:chOff x="9917941" y="0"/>
            <a:chExt cx="1477450" cy="6858000"/>
          </a:xfrm>
        </p:grpSpPr>
        <p:grpSp>
          <p:nvGrpSpPr>
            <p:cNvPr id="105" name="Group 104">
              <a:extLst>
                <a:ext uri="{FF2B5EF4-FFF2-40B4-BE49-F238E27FC236}">
                  <a16:creationId xmlns:a16="http://schemas.microsoft.com/office/drawing/2014/main" id="{16362C7B-5CD8-4F8D-B307-4D7C4214F57C}"/>
                </a:ext>
              </a:extLst>
            </p:cNvPr>
            <p:cNvGrpSpPr/>
            <p:nvPr/>
          </p:nvGrpSpPr>
          <p:grpSpPr>
            <a:xfrm>
              <a:off x="9917941" y="2697187"/>
              <a:ext cx="1477450" cy="1221346"/>
              <a:chOff x="9524460" y="2632636"/>
              <a:chExt cx="2021177" cy="1670823"/>
            </a:xfrm>
          </p:grpSpPr>
          <p:sp>
            <p:nvSpPr>
              <p:cNvPr id="109" name="gear_3">
                <a:extLst>
                  <a:ext uri="{FF2B5EF4-FFF2-40B4-BE49-F238E27FC236}">
                    <a16:creationId xmlns:a16="http://schemas.microsoft.com/office/drawing/2014/main" id="{8E6B787F-57AB-4B5A-8C66-F60254C263CC}"/>
                  </a:ext>
                </a:extLst>
              </p:cNvPr>
              <p:cNvSpPr>
                <a:spLocks noChangeAspect="1" noEditPoints="1"/>
              </p:cNvSpPr>
              <p:nvPr/>
            </p:nvSpPr>
            <p:spPr bwMode="auto">
              <a:xfrm>
                <a:off x="9524460" y="3183698"/>
                <a:ext cx="1110355" cy="1119761"/>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chemeClr val="tx2"/>
                </a:solidFill>
                <a:prstDash val="solid"/>
                <a:miter lim="800000"/>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0" name="gear_3">
                <a:extLst>
                  <a:ext uri="{FF2B5EF4-FFF2-40B4-BE49-F238E27FC236}">
                    <a16:creationId xmlns:a16="http://schemas.microsoft.com/office/drawing/2014/main" id="{F1A8915D-B4D9-447B-82F7-C56A9FB42B47}"/>
                  </a:ext>
                </a:extLst>
              </p:cNvPr>
              <p:cNvSpPr>
                <a:spLocks noChangeAspect="1" noEditPoints="1"/>
              </p:cNvSpPr>
              <p:nvPr/>
            </p:nvSpPr>
            <p:spPr bwMode="auto">
              <a:xfrm>
                <a:off x="10421433" y="2632636"/>
                <a:ext cx="735342" cy="741571"/>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chemeClr val="tx2"/>
                </a:solidFill>
                <a:prstDash val="solid"/>
                <a:miter lim="800000"/>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111" name="gear_3">
                <a:extLst>
                  <a:ext uri="{FF2B5EF4-FFF2-40B4-BE49-F238E27FC236}">
                    <a16:creationId xmlns:a16="http://schemas.microsoft.com/office/drawing/2014/main" id="{FC429316-3271-418E-A356-515E3CB8AD68}"/>
                  </a:ext>
                </a:extLst>
              </p:cNvPr>
              <p:cNvSpPr>
                <a:spLocks noChangeAspect="1" noEditPoints="1"/>
              </p:cNvSpPr>
              <p:nvPr/>
            </p:nvSpPr>
            <p:spPr bwMode="auto">
              <a:xfrm>
                <a:off x="11022746" y="3309209"/>
                <a:ext cx="522891" cy="527320"/>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chemeClr val="tx2"/>
                </a:solidFill>
                <a:prstDash val="solid"/>
                <a:miter lim="800000"/>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106" name="Group 105">
              <a:extLst>
                <a:ext uri="{FF2B5EF4-FFF2-40B4-BE49-F238E27FC236}">
                  <a16:creationId xmlns:a16="http://schemas.microsoft.com/office/drawing/2014/main" id="{94A085D0-7A8A-45F3-8FD0-B840F8AA7769}"/>
                </a:ext>
              </a:extLst>
            </p:cNvPr>
            <p:cNvGrpSpPr/>
            <p:nvPr/>
          </p:nvGrpSpPr>
          <p:grpSpPr>
            <a:xfrm>
              <a:off x="10656666" y="0"/>
              <a:ext cx="0" cy="6858000"/>
              <a:chOff x="10656666" y="0"/>
              <a:chExt cx="0" cy="6858000"/>
            </a:xfrm>
          </p:grpSpPr>
          <p:cxnSp>
            <p:nvCxnSpPr>
              <p:cNvPr id="107" name="Straight Connector 106">
                <a:extLst>
                  <a:ext uri="{FF2B5EF4-FFF2-40B4-BE49-F238E27FC236}">
                    <a16:creationId xmlns:a16="http://schemas.microsoft.com/office/drawing/2014/main" id="{584D161E-E4DA-4209-8C46-5E1EBA09ADFD}"/>
                  </a:ext>
                </a:extLst>
              </p:cNvPr>
              <p:cNvCxnSpPr>
                <a:cxnSpLocks/>
              </p:cNvCxnSpPr>
              <p:nvPr/>
            </p:nvCxnSpPr>
            <p:spPr>
              <a:xfrm>
                <a:off x="10656666" y="0"/>
                <a:ext cx="0" cy="212063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ADB7723-FC2D-4A4D-B89D-2B699E8FE0DF}"/>
                  </a:ext>
                </a:extLst>
              </p:cNvPr>
              <p:cNvCxnSpPr>
                <a:cxnSpLocks/>
              </p:cNvCxnSpPr>
              <p:nvPr/>
            </p:nvCxnSpPr>
            <p:spPr>
              <a:xfrm>
                <a:off x="10656666" y="4822140"/>
                <a:ext cx="0" cy="203586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12" name="Group 111">
            <a:extLst>
              <a:ext uri="{FF2B5EF4-FFF2-40B4-BE49-F238E27FC236}">
                <a16:creationId xmlns:a16="http://schemas.microsoft.com/office/drawing/2014/main" id="{420A9629-55EA-4500-9025-4A42D223A0C6}"/>
              </a:ext>
            </a:extLst>
          </p:cNvPr>
          <p:cNvGrpSpPr/>
          <p:nvPr/>
        </p:nvGrpSpPr>
        <p:grpSpPr>
          <a:xfrm>
            <a:off x="10266965" y="-6858000"/>
            <a:ext cx="756436" cy="6858000"/>
            <a:chOff x="10266965" y="0"/>
            <a:chExt cx="756436" cy="6858000"/>
          </a:xfrm>
        </p:grpSpPr>
        <p:grpSp>
          <p:nvGrpSpPr>
            <p:cNvPr id="113" name="Group 112">
              <a:extLst>
                <a:ext uri="{FF2B5EF4-FFF2-40B4-BE49-F238E27FC236}">
                  <a16:creationId xmlns:a16="http://schemas.microsoft.com/office/drawing/2014/main" id="{81F6C7D7-370A-4E58-9C41-DE6600947E1A}"/>
                </a:ext>
              </a:extLst>
            </p:cNvPr>
            <p:cNvGrpSpPr/>
            <p:nvPr/>
          </p:nvGrpSpPr>
          <p:grpSpPr>
            <a:xfrm>
              <a:off x="10266965" y="2980825"/>
              <a:ext cx="756436" cy="981120"/>
              <a:chOff x="1538247" y="2582206"/>
              <a:chExt cx="962025" cy="1247775"/>
            </a:xfrm>
            <a:solidFill>
              <a:schemeClr val="tx2"/>
            </a:solidFill>
          </p:grpSpPr>
          <p:sp>
            <p:nvSpPr>
              <p:cNvPr id="116" name="Freeform: Shape 115">
                <a:extLst>
                  <a:ext uri="{FF2B5EF4-FFF2-40B4-BE49-F238E27FC236}">
                    <a16:creationId xmlns:a16="http://schemas.microsoft.com/office/drawing/2014/main" id="{917D868A-F34C-4853-A0B4-F6D9D299ACBA}"/>
                  </a:ext>
                </a:extLst>
              </p:cNvPr>
              <p:cNvSpPr/>
              <p:nvPr/>
            </p:nvSpPr>
            <p:spPr>
              <a:xfrm>
                <a:off x="1538247" y="2582206"/>
                <a:ext cx="962025" cy="1247775"/>
              </a:xfrm>
              <a:custGeom>
                <a:avLst/>
                <a:gdLst>
                  <a:gd name="connsiteX0" fmla="*/ 945435 w 962025"/>
                  <a:gd name="connsiteY0" fmla="*/ 7144 h 1247775"/>
                  <a:gd name="connsiteX1" fmla="*/ 30907 w 962025"/>
                  <a:gd name="connsiteY1" fmla="*/ 7144 h 1247775"/>
                  <a:gd name="connsiteX2" fmla="*/ 21382 w 962025"/>
                  <a:gd name="connsiteY2" fmla="*/ 16669 h 1247775"/>
                  <a:gd name="connsiteX3" fmla="*/ 21382 w 962025"/>
                  <a:gd name="connsiteY3" fmla="*/ 143098 h 1247775"/>
                  <a:gd name="connsiteX4" fmla="*/ 22833 w 962025"/>
                  <a:gd name="connsiteY4" fmla="*/ 148149 h 1247775"/>
                  <a:gd name="connsiteX5" fmla="*/ 361705 w 962025"/>
                  <a:gd name="connsiteY5" fmla="*/ 689902 h 1247775"/>
                  <a:gd name="connsiteX6" fmla="*/ 361705 w 962025"/>
                  <a:gd name="connsiteY6" fmla="*/ 808276 h 1247775"/>
                  <a:gd name="connsiteX7" fmla="*/ 152109 w 962025"/>
                  <a:gd name="connsiteY7" fmla="*/ 808276 h 1247775"/>
                  <a:gd name="connsiteX8" fmla="*/ 102949 w 962025"/>
                  <a:gd name="connsiteY8" fmla="*/ 720019 h 1247775"/>
                  <a:gd name="connsiteX9" fmla="*/ 68979 w 962025"/>
                  <a:gd name="connsiteY9" fmla="*/ 625041 h 1247775"/>
                  <a:gd name="connsiteX10" fmla="*/ 15373 w 962025"/>
                  <a:gd name="connsiteY10" fmla="*/ 678647 h 1247775"/>
                  <a:gd name="connsiteX11" fmla="*/ 86307 w 962025"/>
                  <a:gd name="connsiteY11" fmla="*/ 729300 h 1247775"/>
                  <a:gd name="connsiteX12" fmla="*/ 138184 w 962025"/>
                  <a:gd name="connsiteY12" fmla="*/ 822433 h 1247775"/>
                  <a:gd name="connsiteX13" fmla="*/ 361706 w 962025"/>
                  <a:gd name="connsiteY13" fmla="*/ 827326 h 1247775"/>
                  <a:gd name="connsiteX14" fmla="*/ 361706 w 962025"/>
                  <a:gd name="connsiteY14" fmla="*/ 873328 h 1247775"/>
                  <a:gd name="connsiteX15" fmla="*/ 138184 w 962025"/>
                  <a:gd name="connsiteY15" fmla="*/ 878224 h 1247775"/>
                  <a:gd name="connsiteX16" fmla="*/ 86306 w 962025"/>
                  <a:gd name="connsiteY16" fmla="*/ 971360 h 1247775"/>
                  <a:gd name="connsiteX17" fmla="*/ 15373 w 962025"/>
                  <a:gd name="connsiteY17" fmla="*/ 1022014 h 1247775"/>
                  <a:gd name="connsiteX18" fmla="*/ 68979 w 962025"/>
                  <a:gd name="connsiteY18" fmla="*/ 1075620 h 1247775"/>
                  <a:gd name="connsiteX19" fmla="*/ 102951 w 962025"/>
                  <a:gd name="connsiteY19" fmla="*/ 980637 h 1247775"/>
                  <a:gd name="connsiteX20" fmla="*/ 152109 w 962025"/>
                  <a:gd name="connsiteY20" fmla="*/ 892378 h 1247775"/>
                  <a:gd name="connsiteX21" fmla="*/ 361706 w 962025"/>
                  <a:gd name="connsiteY21" fmla="*/ 892378 h 1247775"/>
                  <a:gd name="connsiteX22" fmla="*/ 361706 w 962025"/>
                  <a:gd name="connsiteY22" fmla="*/ 1173966 h 1247775"/>
                  <a:gd name="connsiteX23" fmla="*/ 39648 w 962025"/>
                  <a:gd name="connsiteY23" fmla="*/ 1173966 h 1247775"/>
                  <a:gd name="connsiteX24" fmla="*/ 75732 w 962025"/>
                  <a:gd name="connsiteY24" fmla="*/ 1124407 h 1247775"/>
                  <a:gd name="connsiteX25" fmla="*/ 62263 w 962025"/>
                  <a:gd name="connsiteY25" fmla="*/ 1124407 h 1247775"/>
                  <a:gd name="connsiteX26" fmla="*/ 7865 w 962025"/>
                  <a:gd name="connsiteY26" fmla="*/ 1179852 h 1247775"/>
                  <a:gd name="connsiteX27" fmla="*/ 9934 w 962025"/>
                  <a:gd name="connsiteY27" fmla="*/ 1190235 h 1247775"/>
                  <a:gd name="connsiteX28" fmla="*/ 68998 w 962025"/>
                  <a:gd name="connsiteY28" fmla="*/ 1245356 h 1247775"/>
                  <a:gd name="connsiteX29" fmla="*/ 75732 w 962025"/>
                  <a:gd name="connsiteY29" fmla="*/ 1229097 h 1247775"/>
                  <a:gd name="connsiteX30" fmla="*/ 39650 w 962025"/>
                  <a:gd name="connsiteY30" fmla="*/ 1193016 h 1247775"/>
                  <a:gd name="connsiteX31" fmla="*/ 371230 w 962025"/>
                  <a:gd name="connsiteY31" fmla="*/ 1193016 h 1247775"/>
                  <a:gd name="connsiteX32" fmla="*/ 380755 w 962025"/>
                  <a:gd name="connsiteY32" fmla="*/ 1183491 h 1247775"/>
                  <a:gd name="connsiteX33" fmla="*/ 380755 w 962025"/>
                  <a:gd name="connsiteY33" fmla="*/ 687167 h 1247775"/>
                  <a:gd name="connsiteX34" fmla="*/ 379304 w 962025"/>
                  <a:gd name="connsiteY34" fmla="*/ 682116 h 1247775"/>
                  <a:gd name="connsiteX35" fmla="*/ 40432 w 962025"/>
                  <a:gd name="connsiteY35" fmla="*/ 140363 h 1247775"/>
                  <a:gd name="connsiteX36" fmla="*/ 40432 w 962025"/>
                  <a:gd name="connsiteY36" fmla="*/ 26194 h 1247775"/>
                  <a:gd name="connsiteX37" fmla="*/ 935910 w 962025"/>
                  <a:gd name="connsiteY37" fmla="*/ 26194 h 1247775"/>
                  <a:gd name="connsiteX38" fmla="*/ 935910 w 962025"/>
                  <a:gd name="connsiteY38" fmla="*/ 140234 h 1247775"/>
                  <a:gd name="connsiteX39" fmla="*/ 577414 w 962025"/>
                  <a:gd name="connsiteY39" fmla="*/ 681912 h 1247775"/>
                  <a:gd name="connsiteX40" fmla="*/ 575832 w 962025"/>
                  <a:gd name="connsiteY40" fmla="*/ 687168 h 1247775"/>
                  <a:gd name="connsiteX41" fmla="*/ 575832 w 962025"/>
                  <a:gd name="connsiteY41" fmla="*/ 1183491 h 1247775"/>
                  <a:gd name="connsiteX42" fmla="*/ 585357 w 962025"/>
                  <a:gd name="connsiteY42" fmla="*/ 1193016 h 1247775"/>
                  <a:gd name="connsiteX43" fmla="*/ 916107 w 962025"/>
                  <a:gd name="connsiteY43" fmla="*/ 1193016 h 1247775"/>
                  <a:gd name="connsiteX44" fmla="*/ 880017 w 962025"/>
                  <a:gd name="connsiteY44" fmla="*/ 1242565 h 1247775"/>
                  <a:gd name="connsiteX45" fmla="*/ 893485 w 962025"/>
                  <a:gd name="connsiteY45" fmla="*/ 1242565 h 1247775"/>
                  <a:gd name="connsiteX46" fmla="*/ 945825 w 962025"/>
                  <a:gd name="connsiteY46" fmla="*/ 1176738 h 1247775"/>
                  <a:gd name="connsiteX47" fmla="*/ 880017 w 962025"/>
                  <a:gd name="connsiteY47" fmla="*/ 1124407 h 1247775"/>
                  <a:gd name="connsiteX48" fmla="*/ 916107 w 962025"/>
                  <a:gd name="connsiteY48" fmla="*/ 1173966 h 1247775"/>
                  <a:gd name="connsiteX49" fmla="*/ 594881 w 962025"/>
                  <a:gd name="connsiteY49" fmla="*/ 1173966 h 1247775"/>
                  <a:gd name="connsiteX50" fmla="*/ 594881 w 962025"/>
                  <a:gd name="connsiteY50" fmla="*/ 892378 h 1247775"/>
                  <a:gd name="connsiteX51" fmla="*/ 804274 w 962025"/>
                  <a:gd name="connsiteY51" fmla="*/ 892378 h 1247775"/>
                  <a:gd name="connsiteX52" fmla="*/ 853433 w 962025"/>
                  <a:gd name="connsiteY52" fmla="*/ 980646 h 1247775"/>
                  <a:gd name="connsiteX53" fmla="*/ 887408 w 962025"/>
                  <a:gd name="connsiteY53" fmla="*/ 1075620 h 1247775"/>
                  <a:gd name="connsiteX54" fmla="*/ 941006 w 962025"/>
                  <a:gd name="connsiteY54" fmla="*/ 1022014 h 1247775"/>
                  <a:gd name="connsiteX55" fmla="*/ 870073 w 962025"/>
                  <a:gd name="connsiteY55" fmla="*/ 971360 h 1247775"/>
                  <a:gd name="connsiteX56" fmla="*/ 809875 w 962025"/>
                  <a:gd name="connsiteY56" fmla="*/ 873328 h 1247775"/>
                  <a:gd name="connsiteX57" fmla="*/ 594881 w 962025"/>
                  <a:gd name="connsiteY57" fmla="*/ 873328 h 1247775"/>
                  <a:gd name="connsiteX58" fmla="*/ 594881 w 962025"/>
                  <a:gd name="connsiteY58" fmla="*/ 827326 h 1247775"/>
                  <a:gd name="connsiteX59" fmla="*/ 818200 w 962025"/>
                  <a:gd name="connsiteY59" fmla="*/ 822433 h 1247775"/>
                  <a:gd name="connsiteX60" fmla="*/ 870073 w 962025"/>
                  <a:gd name="connsiteY60" fmla="*/ 729297 h 1247775"/>
                  <a:gd name="connsiteX61" fmla="*/ 941006 w 962025"/>
                  <a:gd name="connsiteY61" fmla="*/ 678647 h 1247775"/>
                  <a:gd name="connsiteX62" fmla="*/ 887408 w 962025"/>
                  <a:gd name="connsiteY62" fmla="*/ 625041 h 1247775"/>
                  <a:gd name="connsiteX63" fmla="*/ 833802 w 962025"/>
                  <a:gd name="connsiteY63" fmla="*/ 678647 h 1247775"/>
                  <a:gd name="connsiteX64" fmla="*/ 853433 w 962025"/>
                  <a:gd name="connsiteY64" fmla="*/ 720028 h 1247775"/>
                  <a:gd name="connsiteX65" fmla="*/ 804274 w 962025"/>
                  <a:gd name="connsiteY65" fmla="*/ 808276 h 1247775"/>
                  <a:gd name="connsiteX66" fmla="*/ 594881 w 962025"/>
                  <a:gd name="connsiteY66" fmla="*/ 808276 h 1247775"/>
                  <a:gd name="connsiteX67" fmla="*/ 594881 w 962025"/>
                  <a:gd name="connsiteY67" fmla="*/ 690032 h 1247775"/>
                  <a:gd name="connsiteX68" fmla="*/ 953379 w 962025"/>
                  <a:gd name="connsiteY68" fmla="*/ 148354 h 1247775"/>
                  <a:gd name="connsiteX69" fmla="*/ 954960 w 962025"/>
                  <a:gd name="connsiteY69" fmla="*/ 143098 h 1247775"/>
                  <a:gd name="connsiteX70" fmla="*/ 954960 w 962025"/>
                  <a:gd name="connsiteY70" fmla="*/ 16669 h 1247775"/>
                  <a:gd name="connsiteX71" fmla="*/ 945435 w 962025"/>
                  <a:gd name="connsiteY71" fmla="*/ 7144 h 1247775"/>
                  <a:gd name="connsiteX72" fmla="*/ 34423 w 962025"/>
                  <a:gd name="connsiteY72" fmla="*/ 678647 h 1247775"/>
                  <a:gd name="connsiteX73" fmla="*/ 68979 w 962025"/>
                  <a:gd name="connsiteY73" fmla="*/ 644091 h 1247775"/>
                  <a:gd name="connsiteX74" fmla="*/ 68979 w 962025"/>
                  <a:gd name="connsiteY74" fmla="*/ 713202 h 1247775"/>
                  <a:gd name="connsiteX75" fmla="*/ 34423 w 962025"/>
                  <a:gd name="connsiteY75" fmla="*/ 678647 h 1247775"/>
                  <a:gd name="connsiteX76" fmla="*/ 68979 w 962025"/>
                  <a:gd name="connsiteY76" fmla="*/ 1056570 h 1247775"/>
                  <a:gd name="connsiteX77" fmla="*/ 34423 w 962025"/>
                  <a:gd name="connsiteY77" fmla="*/ 1022014 h 1247775"/>
                  <a:gd name="connsiteX78" fmla="*/ 103526 w 962025"/>
                  <a:gd name="connsiteY78" fmla="*/ 1022014 h 1247775"/>
                  <a:gd name="connsiteX79" fmla="*/ 68979 w 962025"/>
                  <a:gd name="connsiteY79" fmla="*/ 1056570 h 1247775"/>
                  <a:gd name="connsiteX80" fmla="*/ 921956 w 962025"/>
                  <a:gd name="connsiteY80" fmla="*/ 1022014 h 1247775"/>
                  <a:gd name="connsiteX81" fmla="*/ 887408 w 962025"/>
                  <a:gd name="connsiteY81" fmla="*/ 1056570 h 1247775"/>
                  <a:gd name="connsiteX82" fmla="*/ 852852 w 962025"/>
                  <a:gd name="connsiteY82" fmla="*/ 1022014 h 1247775"/>
                  <a:gd name="connsiteX83" fmla="*/ 921956 w 962025"/>
                  <a:gd name="connsiteY83" fmla="*/ 1022014 h 1247775"/>
                  <a:gd name="connsiteX84" fmla="*/ 887408 w 962025"/>
                  <a:gd name="connsiteY84" fmla="*/ 644090 h 1247775"/>
                  <a:gd name="connsiteX85" fmla="*/ 921956 w 962025"/>
                  <a:gd name="connsiteY85" fmla="*/ 678646 h 1247775"/>
                  <a:gd name="connsiteX86" fmla="*/ 852852 w 962025"/>
                  <a:gd name="connsiteY86" fmla="*/ 678646 h 1247775"/>
                  <a:gd name="connsiteX87" fmla="*/ 887408 w 962025"/>
                  <a:gd name="connsiteY87" fmla="*/ 644090 h 124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962025" h="1247775">
                    <a:moveTo>
                      <a:pt x="945435" y="7144"/>
                    </a:moveTo>
                    <a:lnTo>
                      <a:pt x="30907" y="7144"/>
                    </a:lnTo>
                    <a:cubicBezTo>
                      <a:pt x="25643" y="7144"/>
                      <a:pt x="21382" y="11404"/>
                      <a:pt x="21382" y="16669"/>
                    </a:cubicBezTo>
                    <a:lnTo>
                      <a:pt x="21382" y="143098"/>
                    </a:lnTo>
                    <a:cubicBezTo>
                      <a:pt x="21382" y="144884"/>
                      <a:pt x="21884" y="146633"/>
                      <a:pt x="22833" y="148149"/>
                    </a:cubicBezTo>
                    <a:lnTo>
                      <a:pt x="361705" y="689902"/>
                    </a:lnTo>
                    <a:lnTo>
                      <a:pt x="361705" y="808276"/>
                    </a:lnTo>
                    <a:lnTo>
                      <a:pt x="152109" y="808276"/>
                    </a:lnTo>
                    <a:lnTo>
                      <a:pt x="102949" y="720019"/>
                    </a:lnTo>
                    <a:cubicBezTo>
                      <a:pt x="141732" y="688151"/>
                      <a:pt x="119193" y="625041"/>
                      <a:pt x="68979" y="625041"/>
                    </a:cubicBezTo>
                    <a:cubicBezTo>
                      <a:pt x="39418" y="625041"/>
                      <a:pt x="15373" y="649086"/>
                      <a:pt x="15373" y="678647"/>
                    </a:cubicBezTo>
                    <a:cubicBezTo>
                      <a:pt x="15373" y="714593"/>
                      <a:pt x="50683" y="741412"/>
                      <a:pt x="86307" y="729300"/>
                    </a:cubicBezTo>
                    <a:lnTo>
                      <a:pt x="138184" y="822433"/>
                    </a:lnTo>
                    <a:cubicBezTo>
                      <a:pt x="143365" y="831735"/>
                      <a:pt x="142712" y="825480"/>
                      <a:pt x="361706" y="827326"/>
                    </a:cubicBezTo>
                    <a:lnTo>
                      <a:pt x="361706" y="873328"/>
                    </a:lnTo>
                    <a:cubicBezTo>
                      <a:pt x="142768" y="875176"/>
                      <a:pt x="143374" y="868909"/>
                      <a:pt x="138184" y="878224"/>
                    </a:cubicBezTo>
                    <a:lnTo>
                      <a:pt x="86306" y="971360"/>
                    </a:lnTo>
                    <a:cubicBezTo>
                      <a:pt x="50749" y="959263"/>
                      <a:pt x="15373" y="985999"/>
                      <a:pt x="15373" y="1022014"/>
                    </a:cubicBezTo>
                    <a:cubicBezTo>
                      <a:pt x="15373" y="1051570"/>
                      <a:pt x="39418" y="1075620"/>
                      <a:pt x="68979" y="1075620"/>
                    </a:cubicBezTo>
                    <a:cubicBezTo>
                      <a:pt x="119173" y="1075620"/>
                      <a:pt x="141742" y="1012508"/>
                      <a:pt x="102951" y="980637"/>
                    </a:cubicBezTo>
                    <a:lnTo>
                      <a:pt x="152109" y="892378"/>
                    </a:lnTo>
                    <a:lnTo>
                      <a:pt x="361706" y="892378"/>
                    </a:lnTo>
                    <a:lnTo>
                      <a:pt x="361706" y="1173966"/>
                    </a:lnTo>
                    <a:lnTo>
                      <a:pt x="39648" y="1173966"/>
                    </a:lnTo>
                    <a:cubicBezTo>
                      <a:pt x="64093" y="1145820"/>
                      <a:pt x="87129" y="1135799"/>
                      <a:pt x="75732" y="1124407"/>
                    </a:cubicBezTo>
                    <a:cubicBezTo>
                      <a:pt x="72011" y="1120683"/>
                      <a:pt x="65984" y="1120683"/>
                      <a:pt x="62263" y="1124407"/>
                    </a:cubicBezTo>
                    <a:cubicBezTo>
                      <a:pt x="8044" y="1178986"/>
                      <a:pt x="9214" y="1176595"/>
                      <a:pt x="7865" y="1179852"/>
                    </a:cubicBezTo>
                    <a:cubicBezTo>
                      <a:pt x="6374" y="1183453"/>
                      <a:pt x="7258" y="1187568"/>
                      <a:pt x="9934" y="1190235"/>
                    </a:cubicBezTo>
                    <a:cubicBezTo>
                      <a:pt x="64464" y="1243317"/>
                      <a:pt x="61942" y="1245356"/>
                      <a:pt x="68998" y="1245356"/>
                    </a:cubicBezTo>
                    <a:cubicBezTo>
                      <a:pt x="77391" y="1245356"/>
                      <a:pt x="81764" y="1235126"/>
                      <a:pt x="75732" y="1229097"/>
                    </a:cubicBezTo>
                    <a:lnTo>
                      <a:pt x="39650" y="1193016"/>
                    </a:lnTo>
                    <a:lnTo>
                      <a:pt x="371230" y="1193016"/>
                    </a:lnTo>
                    <a:cubicBezTo>
                      <a:pt x="376495" y="1193016"/>
                      <a:pt x="380755" y="1188758"/>
                      <a:pt x="380755" y="1183491"/>
                    </a:cubicBezTo>
                    <a:lnTo>
                      <a:pt x="380755" y="687167"/>
                    </a:lnTo>
                    <a:cubicBezTo>
                      <a:pt x="380755" y="685381"/>
                      <a:pt x="380253" y="683632"/>
                      <a:pt x="379304" y="682116"/>
                    </a:cubicBezTo>
                    <a:lnTo>
                      <a:pt x="40432" y="140363"/>
                    </a:lnTo>
                    <a:lnTo>
                      <a:pt x="40432" y="26194"/>
                    </a:lnTo>
                    <a:lnTo>
                      <a:pt x="935910" y="26194"/>
                    </a:lnTo>
                    <a:lnTo>
                      <a:pt x="935910" y="140234"/>
                    </a:lnTo>
                    <a:lnTo>
                      <a:pt x="577414" y="681912"/>
                    </a:lnTo>
                    <a:cubicBezTo>
                      <a:pt x="576381" y="683465"/>
                      <a:pt x="575832" y="685298"/>
                      <a:pt x="575832" y="687168"/>
                    </a:cubicBezTo>
                    <a:lnTo>
                      <a:pt x="575832" y="1183491"/>
                    </a:lnTo>
                    <a:cubicBezTo>
                      <a:pt x="575832" y="1188758"/>
                      <a:pt x="580093" y="1193016"/>
                      <a:pt x="585357" y="1193016"/>
                    </a:cubicBezTo>
                    <a:lnTo>
                      <a:pt x="916107" y="1193016"/>
                    </a:lnTo>
                    <a:cubicBezTo>
                      <a:pt x="891657" y="1221172"/>
                      <a:pt x="868625" y="1231173"/>
                      <a:pt x="880017" y="1242565"/>
                    </a:cubicBezTo>
                    <a:cubicBezTo>
                      <a:pt x="883741" y="1246289"/>
                      <a:pt x="889771" y="1246289"/>
                      <a:pt x="893485" y="1242565"/>
                    </a:cubicBezTo>
                    <a:cubicBezTo>
                      <a:pt x="944368" y="1191377"/>
                      <a:pt x="955160" y="1186053"/>
                      <a:pt x="945825" y="1176738"/>
                    </a:cubicBezTo>
                    <a:cubicBezTo>
                      <a:pt x="901010" y="1136275"/>
                      <a:pt x="891790" y="1112634"/>
                      <a:pt x="880017" y="1124407"/>
                    </a:cubicBezTo>
                    <a:cubicBezTo>
                      <a:pt x="868587" y="1135828"/>
                      <a:pt x="891885" y="1146067"/>
                      <a:pt x="916107" y="1173966"/>
                    </a:cubicBezTo>
                    <a:lnTo>
                      <a:pt x="594881" y="1173966"/>
                    </a:lnTo>
                    <a:lnTo>
                      <a:pt x="594881" y="892378"/>
                    </a:lnTo>
                    <a:lnTo>
                      <a:pt x="804274" y="892378"/>
                    </a:lnTo>
                    <a:lnTo>
                      <a:pt x="853433" y="980646"/>
                    </a:lnTo>
                    <a:cubicBezTo>
                      <a:pt x="814647" y="1012508"/>
                      <a:pt x="837193" y="1075620"/>
                      <a:pt x="887408" y="1075620"/>
                    </a:cubicBezTo>
                    <a:cubicBezTo>
                      <a:pt x="916965" y="1075620"/>
                      <a:pt x="941006" y="1051570"/>
                      <a:pt x="941006" y="1022014"/>
                    </a:cubicBezTo>
                    <a:cubicBezTo>
                      <a:pt x="941006" y="986057"/>
                      <a:pt x="905706" y="959253"/>
                      <a:pt x="870073" y="971360"/>
                    </a:cubicBezTo>
                    <a:cubicBezTo>
                      <a:pt x="816428" y="878700"/>
                      <a:pt x="820000" y="873328"/>
                      <a:pt x="809875" y="873328"/>
                    </a:cubicBezTo>
                    <a:lnTo>
                      <a:pt x="594881" y="873328"/>
                    </a:lnTo>
                    <a:lnTo>
                      <a:pt x="594881" y="827326"/>
                    </a:lnTo>
                    <a:cubicBezTo>
                      <a:pt x="813590" y="825481"/>
                      <a:pt x="813009" y="831752"/>
                      <a:pt x="818200" y="822433"/>
                    </a:cubicBezTo>
                    <a:lnTo>
                      <a:pt x="870073" y="729297"/>
                    </a:lnTo>
                    <a:cubicBezTo>
                      <a:pt x="905716" y="741408"/>
                      <a:pt x="941006" y="714590"/>
                      <a:pt x="941006" y="678647"/>
                    </a:cubicBezTo>
                    <a:cubicBezTo>
                      <a:pt x="941006" y="649086"/>
                      <a:pt x="916965" y="625041"/>
                      <a:pt x="887408" y="625041"/>
                    </a:cubicBezTo>
                    <a:cubicBezTo>
                      <a:pt x="857852" y="625041"/>
                      <a:pt x="833802" y="649086"/>
                      <a:pt x="833802" y="678647"/>
                    </a:cubicBezTo>
                    <a:cubicBezTo>
                      <a:pt x="833802" y="694885"/>
                      <a:pt x="841193" y="709982"/>
                      <a:pt x="853433" y="720028"/>
                    </a:cubicBezTo>
                    <a:lnTo>
                      <a:pt x="804274" y="808276"/>
                    </a:lnTo>
                    <a:lnTo>
                      <a:pt x="594881" y="808276"/>
                    </a:lnTo>
                    <a:lnTo>
                      <a:pt x="594881" y="690032"/>
                    </a:lnTo>
                    <a:lnTo>
                      <a:pt x="953379" y="148354"/>
                    </a:lnTo>
                    <a:cubicBezTo>
                      <a:pt x="954417" y="146800"/>
                      <a:pt x="954960" y="144968"/>
                      <a:pt x="954960" y="143098"/>
                    </a:cubicBezTo>
                    <a:lnTo>
                      <a:pt x="954960" y="16669"/>
                    </a:lnTo>
                    <a:cubicBezTo>
                      <a:pt x="954960" y="11403"/>
                      <a:pt x="950702" y="7144"/>
                      <a:pt x="945435" y="7144"/>
                    </a:cubicBezTo>
                    <a:close/>
                    <a:moveTo>
                      <a:pt x="34423" y="678647"/>
                    </a:moveTo>
                    <a:cubicBezTo>
                      <a:pt x="34423" y="659597"/>
                      <a:pt x="49929" y="644091"/>
                      <a:pt x="68979" y="644091"/>
                    </a:cubicBezTo>
                    <a:cubicBezTo>
                      <a:pt x="114332" y="644091"/>
                      <a:pt x="114887" y="713202"/>
                      <a:pt x="68979" y="713202"/>
                    </a:cubicBezTo>
                    <a:cubicBezTo>
                      <a:pt x="49929" y="713202"/>
                      <a:pt x="34423" y="697697"/>
                      <a:pt x="34423" y="678647"/>
                    </a:cubicBezTo>
                    <a:close/>
                    <a:moveTo>
                      <a:pt x="68979" y="1056570"/>
                    </a:moveTo>
                    <a:cubicBezTo>
                      <a:pt x="49929" y="1056570"/>
                      <a:pt x="34423" y="1041064"/>
                      <a:pt x="34423" y="1022014"/>
                    </a:cubicBezTo>
                    <a:cubicBezTo>
                      <a:pt x="34423" y="976084"/>
                      <a:pt x="103526" y="976389"/>
                      <a:pt x="103526" y="1022014"/>
                    </a:cubicBezTo>
                    <a:cubicBezTo>
                      <a:pt x="103526" y="1041064"/>
                      <a:pt x="88029" y="1056570"/>
                      <a:pt x="68979" y="1056570"/>
                    </a:cubicBezTo>
                    <a:close/>
                    <a:moveTo>
                      <a:pt x="921956" y="1022014"/>
                    </a:moveTo>
                    <a:cubicBezTo>
                      <a:pt x="921956" y="1041064"/>
                      <a:pt x="906458" y="1056570"/>
                      <a:pt x="887408" y="1056570"/>
                    </a:cubicBezTo>
                    <a:cubicBezTo>
                      <a:pt x="868358" y="1056570"/>
                      <a:pt x="852852" y="1041064"/>
                      <a:pt x="852852" y="1022014"/>
                    </a:cubicBezTo>
                    <a:cubicBezTo>
                      <a:pt x="852861" y="976398"/>
                      <a:pt x="921956" y="976065"/>
                      <a:pt x="921956" y="1022014"/>
                    </a:cubicBezTo>
                    <a:close/>
                    <a:moveTo>
                      <a:pt x="887408" y="644090"/>
                    </a:moveTo>
                    <a:cubicBezTo>
                      <a:pt x="906458" y="644090"/>
                      <a:pt x="921956" y="659596"/>
                      <a:pt x="921956" y="678646"/>
                    </a:cubicBezTo>
                    <a:cubicBezTo>
                      <a:pt x="921956" y="724371"/>
                      <a:pt x="852852" y="723981"/>
                      <a:pt x="852852" y="678646"/>
                    </a:cubicBezTo>
                    <a:cubicBezTo>
                      <a:pt x="852861" y="659597"/>
                      <a:pt x="868358" y="644090"/>
                      <a:pt x="887408" y="644090"/>
                    </a:cubicBezTo>
                    <a:close/>
                  </a:path>
                </a:pathLst>
              </a:custGeom>
              <a:grpFill/>
              <a:ln w="317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8AB2156E-C2DC-46E9-B139-7EA6DA4112CB}"/>
                  </a:ext>
                </a:extLst>
              </p:cNvPr>
              <p:cNvSpPr/>
              <p:nvPr/>
            </p:nvSpPr>
            <p:spPr>
              <a:xfrm>
                <a:off x="1894129" y="3035648"/>
                <a:ext cx="104775" cy="104775"/>
              </a:xfrm>
              <a:custGeom>
                <a:avLst/>
                <a:gdLst>
                  <a:gd name="connsiteX0" fmla="*/ 16669 w 104775"/>
                  <a:gd name="connsiteY0" fmla="*/ 102524 h 104775"/>
                  <a:gd name="connsiteX1" fmla="*/ 93009 w 104775"/>
                  <a:gd name="connsiteY1" fmla="*/ 102524 h 104775"/>
                  <a:gd name="connsiteX2" fmla="*/ 102534 w 104775"/>
                  <a:gd name="connsiteY2" fmla="*/ 92999 h 104775"/>
                  <a:gd name="connsiteX3" fmla="*/ 102534 w 104775"/>
                  <a:gd name="connsiteY3" fmla="*/ 16669 h 104775"/>
                  <a:gd name="connsiteX4" fmla="*/ 93009 w 104775"/>
                  <a:gd name="connsiteY4" fmla="*/ 7144 h 104775"/>
                  <a:gd name="connsiteX5" fmla="*/ 16669 w 104775"/>
                  <a:gd name="connsiteY5" fmla="*/ 7144 h 104775"/>
                  <a:gd name="connsiteX6" fmla="*/ 7144 w 104775"/>
                  <a:gd name="connsiteY6" fmla="*/ 16669 h 104775"/>
                  <a:gd name="connsiteX7" fmla="*/ 7144 w 104775"/>
                  <a:gd name="connsiteY7" fmla="*/ 92999 h 104775"/>
                  <a:gd name="connsiteX8" fmla="*/ 16669 w 104775"/>
                  <a:gd name="connsiteY8" fmla="*/ 102524 h 104775"/>
                  <a:gd name="connsiteX9" fmla="*/ 26194 w 104775"/>
                  <a:gd name="connsiteY9" fmla="*/ 26194 h 104775"/>
                  <a:gd name="connsiteX10" fmla="*/ 83484 w 104775"/>
                  <a:gd name="connsiteY10" fmla="*/ 26194 h 104775"/>
                  <a:gd name="connsiteX11" fmla="*/ 83484 w 104775"/>
                  <a:gd name="connsiteY11" fmla="*/ 83474 h 104775"/>
                  <a:gd name="connsiteX12" fmla="*/ 26194 w 104775"/>
                  <a:gd name="connsiteY12" fmla="*/ 83474 h 104775"/>
                  <a:gd name="connsiteX13" fmla="*/ 26194 w 104775"/>
                  <a:gd name="connsiteY13" fmla="*/ 2619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16669" y="102524"/>
                    </a:moveTo>
                    <a:lnTo>
                      <a:pt x="93009" y="102524"/>
                    </a:lnTo>
                    <a:cubicBezTo>
                      <a:pt x="98273" y="102524"/>
                      <a:pt x="102534" y="98264"/>
                      <a:pt x="102534" y="92999"/>
                    </a:cubicBezTo>
                    <a:lnTo>
                      <a:pt x="102534" y="16669"/>
                    </a:lnTo>
                    <a:cubicBezTo>
                      <a:pt x="102534" y="11404"/>
                      <a:pt x="98273" y="7144"/>
                      <a:pt x="93009" y="7144"/>
                    </a:cubicBezTo>
                    <a:lnTo>
                      <a:pt x="16669" y="7144"/>
                    </a:lnTo>
                    <a:cubicBezTo>
                      <a:pt x="11404" y="7144"/>
                      <a:pt x="7144" y="11404"/>
                      <a:pt x="7144" y="16669"/>
                    </a:cubicBezTo>
                    <a:lnTo>
                      <a:pt x="7144" y="92999"/>
                    </a:lnTo>
                    <a:cubicBezTo>
                      <a:pt x="7144" y="98264"/>
                      <a:pt x="11404" y="102524"/>
                      <a:pt x="16669" y="102524"/>
                    </a:cubicBezTo>
                    <a:close/>
                    <a:moveTo>
                      <a:pt x="26194" y="26194"/>
                    </a:moveTo>
                    <a:lnTo>
                      <a:pt x="83484" y="26194"/>
                    </a:lnTo>
                    <a:lnTo>
                      <a:pt x="83484" y="83474"/>
                    </a:lnTo>
                    <a:lnTo>
                      <a:pt x="26194" y="83474"/>
                    </a:lnTo>
                    <a:lnTo>
                      <a:pt x="26194" y="26194"/>
                    </a:lnTo>
                    <a:close/>
                  </a:path>
                </a:pathLst>
              </a:custGeom>
              <a:grpFill/>
              <a:ln w="317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369C7F4E-690F-4E57-9D3B-4A4671A37247}"/>
                  </a:ext>
                </a:extLst>
              </p:cNvPr>
              <p:cNvSpPr/>
              <p:nvPr/>
            </p:nvSpPr>
            <p:spPr>
              <a:xfrm>
                <a:off x="1959279" y="3163501"/>
                <a:ext cx="104775" cy="104775"/>
              </a:xfrm>
              <a:custGeom>
                <a:avLst/>
                <a:gdLst>
                  <a:gd name="connsiteX0" fmla="*/ 92999 w 104775"/>
                  <a:gd name="connsiteY0" fmla="*/ 7144 h 104775"/>
                  <a:gd name="connsiteX1" fmla="*/ 16669 w 104775"/>
                  <a:gd name="connsiteY1" fmla="*/ 7144 h 104775"/>
                  <a:gd name="connsiteX2" fmla="*/ 7144 w 104775"/>
                  <a:gd name="connsiteY2" fmla="*/ 16669 h 104775"/>
                  <a:gd name="connsiteX3" fmla="*/ 7144 w 104775"/>
                  <a:gd name="connsiteY3" fmla="*/ 93009 h 104775"/>
                  <a:gd name="connsiteX4" fmla="*/ 16669 w 104775"/>
                  <a:gd name="connsiteY4" fmla="*/ 102534 h 104775"/>
                  <a:gd name="connsiteX5" fmla="*/ 92999 w 104775"/>
                  <a:gd name="connsiteY5" fmla="*/ 102534 h 104775"/>
                  <a:gd name="connsiteX6" fmla="*/ 102524 w 104775"/>
                  <a:gd name="connsiteY6" fmla="*/ 93009 h 104775"/>
                  <a:gd name="connsiteX7" fmla="*/ 102524 w 104775"/>
                  <a:gd name="connsiteY7" fmla="*/ 16669 h 104775"/>
                  <a:gd name="connsiteX8" fmla="*/ 92999 w 104775"/>
                  <a:gd name="connsiteY8" fmla="*/ 7144 h 104775"/>
                  <a:gd name="connsiteX9" fmla="*/ 83474 w 104775"/>
                  <a:gd name="connsiteY9" fmla="*/ 83483 h 104775"/>
                  <a:gd name="connsiteX10" fmla="*/ 26194 w 104775"/>
                  <a:gd name="connsiteY10" fmla="*/ 83483 h 104775"/>
                  <a:gd name="connsiteX11" fmla="*/ 26194 w 104775"/>
                  <a:gd name="connsiteY11" fmla="*/ 26194 h 104775"/>
                  <a:gd name="connsiteX12" fmla="*/ 83474 w 104775"/>
                  <a:gd name="connsiteY12" fmla="*/ 26194 h 104775"/>
                  <a:gd name="connsiteX13" fmla="*/ 83474 w 104775"/>
                  <a:gd name="connsiteY13" fmla="*/ 83483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92999" y="7144"/>
                    </a:moveTo>
                    <a:lnTo>
                      <a:pt x="16669" y="7144"/>
                    </a:lnTo>
                    <a:cubicBezTo>
                      <a:pt x="11404" y="7144"/>
                      <a:pt x="7144" y="11404"/>
                      <a:pt x="7144" y="16669"/>
                    </a:cubicBezTo>
                    <a:lnTo>
                      <a:pt x="7144" y="93009"/>
                    </a:lnTo>
                    <a:cubicBezTo>
                      <a:pt x="7144" y="98273"/>
                      <a:pt x="11404" y="102534"/>
                      <a:pt x="16669" y="102534"/>
                    </a:cubicBezTo>
                    <a:lnTo>
                      <a:pt x="92999" y="102534"/>
                    </a:lnTo>
                    <a:cubicBezTo>
                      <a:pt x="98264" y="102534"/>
                      <a:pt x="102524" y="98273"/>
                      <a:pt x="102524" y="93009"/>
                    </a:cubicBezTo>
                    <a:lnTo>
                      <a:pt x="102524" y="16669"/>
                    </a:lnTo>
                    <a:cubicBezTo>
                      <a:pt x="102524" y="11403"/>
                      <a:pt x="98264" y="7144"/>
                      <a:pt x="92999" y="7144"/>
                    </a:cubicBezTo>
                    <a:close/>
                    <a:moveTo>
                      <a:pt x="83474" y="83483"/>
                    </a:moveTo>
                    <a:lnTo>
                      <a:pt x="26194" y="83483"/>
                    </a:lnTo>
                    <a:lnTo>
                      <a:pt x="26194" y="26194"/>
                    </a:lnTo>
                    <a:lnTo>
                      <a:pt x="83474" y="26194"/>
                    </a:lnTo>
                    <a:lnTo>
                      <a:pt x="83474" y="83483"/>
                    </a:lnTo>
                    <a:close/>
                  </a:path>
                </a:pathLst>
              </a:custGeom>
              <a:grpFill/>
              <a:ln w="317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20C92ABE-7650-4498-9466-84A5E65735C7}"/>
                  </a:ext>
                </a:extLst>
              </p:cNvPr>
              <p:cNvSpPr/>
              <p:nvPr/>
            </p:nvSpPr>
            <p:spPr>
              <a:xfrm>
                <a:off x="1961706" y="2651978"/>
                <a:ext cx="104775" cy="104775"/>
              </a:xfrm>
              <a:custGeom>
                <a:avLst/>
                <a:gdLst>
                  <a:gd name="connsiteX0" fmla="*/ 92999 w 104775"/>
                  <a:gd name="connsiteY0" fmla="*/ 7144 h 104775"/>
                  <a:gd name="connsiteX1" fmla="*/ 16669 w 104775"/>
                  <a:gd name="connsiteY1" fmla="*/ 7144 h 104775"/>
                  <a:gd name="connsiteX2" fmla="*/ 7144 w 104775"/>
                  <a:gd name="connsiteY2" fmla="*/ 16669 h 104775"/>
                  <a:gd name="connsiteX3" fmla="*/ 7144 w 104775"/>
                  <a:gd name="connsiteY3" fmla="*/ 92999 h 104775"/>
                  <a:gd name="connsiteX4" fmla="*/ 16669 w 104775"/>
                  <a:gd name="connsiteY4" fmla="*/ 102524 h 104775"/>
                  <a:gd name="connsiteX5" fmla="*/ 92999 w 104775"/>
                  <a:gd name="connsiteY5" fmla="*/ 102524 h 104775"/>
                  <a:gd name="connsiteX6" fmla="*/ 102524 w 104775"/>
                  <a:gd name="connsiteY6" fmla="*/ 92999 h 104775"/>
                  <a:gd name="connsiteX7" fmla="*/ 102524 w 104775"/>
                  <a:gd name="connsiteY7" fmla="*/ 16669 h 104775"/>
                  <a:gd name="connsiteX8" fmla="*/ 92999 w 104775"/>
                  <a:gd name="connsiteY8" fmla="*/ 7144 h 104775"/>
                  <a:gd name="connsiteX9" fmla="*/ 83474 w 104775"/>
                  <a:gd name="connsiteY9" fmla="*/ 83474 h 104775"/>
                  <a:gd name="connsiteX10" fmla="*/ 26194 w 104775"/>
                  <a:gd name="connsiteY10" fmla="*/ 83474 h 104775"/>
                  <a:gd name="connsiteX11" fmla="*/ 26194 w 104775"/>
                  <a:gd name="connsiteY11" fmla="*/ 26194 h 104775"/>
                  <a:gd name="connsiteX12" fmla="*/ 83474 w 104775"/>
                  <a:gd name="connsiteY12" fmla="*/ 26194 h 104775"/>
                  <a:gd name="connsiteX13" fmla="*/ 83474 w 104775"/>
                  <a:gd name="connsiteY13" fmla="*/ 8347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92999" y="7144"/>
                    </a:moveTo>
                    <a:lnTo>
                      <a:pt x="16669" y="7144"/>
                    </a:lnTo>
                    <a:cubicBezTo>
                      <a:pt x="11404" y="7144"/>
                      <a:pt x="7144" y="11404"/>
                      <a:pt x="7144" y="16669"/>
                    </a:cubicBezTo>
                    <a:lnTo>
                      <a:pt x="7144" y="92999"/>
                    </a:lnTo>
                    <a:cubicBezTo>
                      <a:pt x="7144" y="98264"/>
                      <a:pt x="11404" y="102524"/>
                      <a:pt x="16669" y="102524"/>
                    </a:cubicBezTo>
                    <a:lnTo>
                      <a:pt x="92999" y="102524"/>
                    </a:lnTo>
                    <a:cubicBezTo>
                      <a:pt x="98264" y="102524"/>
                      <a:pt x="102524" y="98264"/>
                      <a:pt x="102524" y="92999"/>
                    </a:cubicBezTo>
                    <a:lnTo>
                      <a:pt x="102524" y="16669"/>
                    </a:lnTo>
                    <a:cubicBezTo>
                      <a:pt x="102524" y="11404"/>
                      <a:pt x="98265" y="7144"/>
                      <a:pt x="92999" y="7144"/>
                    </a:cubicBezTo>
                    <a:close/>
                    <a:moveTo>
                      <a:pt x="83474" y="83474"/>
                    </a:moveTo>
                    <a:lnTo>
                      <a:pt x="26194" y="83474"/>
                    </a:lnTo>
                    <a:lnTo>
                      <a:pt x="26194" y="26194"/>
                    </a:lnTo>
                    <a:lnTo>
                      <a:pt x="83474" y="26194"/>
                    </a:lnTo>
                    <a:lnTo>
                      <a:pt x="83474" y="83474"/>
                    </a:lnTo>
                    <a:close/>
                  </a:path>
                </a:pathLst>
              </a:custGeom>
              <a:grpFill/>
              <a:ln w="317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104DE3C9-EE5E-4489-B6B7-1450AFCDCB6B}"/>
                  </a:ext>
                </a:extLst>
              </p:cNvPr>
              <p:cNvSpPr/>
              <p:nvPr/>
            </p:nvSpPr>
            <p:spPr>
              <a:xfrm>
                <a:off x="2040884" y="3035648"/>
                <a:ext cx="104775" cy="104775"/>
              </a:xfrm>
              <a:custGeom>
                <a:avLst/>
                <a:gdLst>
                  <a:gd name="connsiteX0" fmla="*/ 16669 w 104775"/>
                  <a:gd name="connsiteY0" fmla="*/ 102524 h 104775"/>
                  <a:gd name="connsiteX1" fmla="*/ 93008 w 104775"/>
                  <a:gd name="connsiteY1" fmla="*/ 102524 h 104775"/>
                  <a:gd name="connsiteX2" fmla="*/ 102533 w 104775"/>
                  <a:gd name="connsiteY2" fmla="*/ 92999 h 104775"/>
                  <a:gd name="connsiteX3" fmla="*/ 102533 w 104775"/>
                  <a:gd name="connsiteY3" fmla="*/ 16669 h 104775"/>
                  <a:gd name="connsiteX4" fmla="*/ 93008 w 104775"/>
                  <a:gd name="connsiteY4" fmla="*/ 7144 h 104775"/>
                  <a:gd name="connsiteX5" fmla="*/ 16669 w 104775"/>
                  <a:gd name="connsiteY5" fmla="*/ 7144 h 104775"/>
                  <a:gd name="connsiteX6" fmla="*/ 7144 w 104775"/>
                  <a:gd name="connsiteY6" fmla="*/ 16669 h 104775"/>
                  <a:gd name="connsiteX7" fmla="*/ 7144 w 104775"/>
                  <a:gd name="connsiteY7" fmla="*/ 92999 h 104775"/>
                  <a:gd name="connsiteX8" fmla="*/ 16669 w 104775"/>
                  <a:gd name="connsiteY8" fmla="*/ 102524 h 104775"/>
                  <a:gd name="connsiteX9" fmla="*/ 26194 w 104775"/>
                  <a:gd name="connsiteY9" fmla="*/ 26194 h 104775"/>
                  <a:gd name="connsiteX10" fmla="*/ 83483 w 104775"/>
                  <a:gd name="connsiteY10" fmla="*/ 26194 h 104775"/>
                  <a:gd name="connsiteX11" fmla="*/ 83483 w 104775"/>
                  <a:gd name="connsiteY11" fmla="*/ 83474 h 104775"/>
                  <a:gd name="connsiteX12" fmla="*/ 26194 w 104775"/>
                  <a:gd name="connsiteY12" fmla="*/ 83474 h 104775"/>
                  <a:gd name="connsiteX13" fmla="*/ 26194 w 104775"/>
                  <a:gd name="connsiteY13" fmla="*/ 2619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16669" y="102524"/>
                    </a:moveTo>
                    <a:lnTo>
                      <a:pt x="93008" y="102524"/>
                    </a:lnTo>
                    <a:cubicBezTo>
                      <a:pt x="98273" y="102524"/>
                      <a:pt x="102533" y="98264"/>
                      <a:pt x="102533" y="92999"/>
                    </a:cubicBezTo>
                    <a:lnTo>
                      <a:pt x="102533" y="16669"/>
                    </a:lnTo>
                    <a:cubicBezTo>
                      <a:pt x="102533" y="11404"/>
                      <a:pt x="98273" y="7144"/>
                      <a:pt x="93008" y="7144"/>
                    </a:cubicBezTo>
                    <a:lnTo>
                      <a:pt x="16669" y="7144"/>
                    </a:lnTo>
                    <a:cubicBezTo>
                      <a:pt x="11404" y="7144"/>
                      <a:pt x="7144" y="11404"/>
                      <a:pt x="7144" y="16669"/>
                    </a:cubicBezTo>
                    <a:lnTo>
                      <a:pt x="7144" y="92999"/>
                    </a:lnTo>
                    <a:cubicBezTo>
                      <a:pt x="7144" y="98264"/>
                      <a:pt x="11403" y="102524"/>
                      <a:pt x="16669" y="102524"/>
                    </a:cubicBezTo>
                    <a:close/>
                    <a:moveTo>
                      <a:pt x="26194" y="26194"/>
                    </a:moveTo>
                    <a:lnTo>
                      <a:pt x="83483" y="26194"/>
                    </a:lnTo>
                    <a:lnTo>
                      <a:pt x="83483" y="83474"/>
                    </a:lnTo>
                    <a:lnTo>
                      <a:pt x="26194" y="83474"/>
                    </a:lnTo>
                    <a:lnTo>
                      <a:pt x="26194" y="26194"/>
                    </a:lnTo>
                    <a:close/>
                  </a:path>
                </a:pathLst>
              </a:custGeom>
              <a:grpFill/>
              <a:ln w="317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12BEB3C6-5080-4642-8BE8-CC8713C8F05D}"/>
                  </a:ext>
                </a:extLst>
              </p:cNvPr>
              <p:cNvSpPr/>
              <p:nvPr/>
            </p:nvSpPr>
            <p:spPr>
              <a:xfrm>
                <a:off x="1964656" y="2907796"/>
                <a:ext cx="104775" cy="104775"/>
              </a:xfrm>
              <a:custGeom>
                <a:avLst/>
                <a:gdLst>
                  <a:gd name="connsiteX0" fmla="*/ 102421 w 104775"/>
                  <a:gd name="connsiteY0" fmla="*/ 92896 h 104775"/>
                  <a:gd name="connsiteX1" fmla="*/ 102421 w 104775"/>
                  <a:gd name="connsiteY1" fmla="*/ 16669 h 104775"/>
                  <a:gd name="connsiteX2" fmla="*/ 92896 w 104775"/>
                  <a:gd name="connsiteY2" fmla="*/ 7144 h 104775"/>
                  <a:gd name="connsiteX3" fmla="*/ 16669 w 104775"/>
                  <a:gd name="connsiteY3" fmla="*/ 7144 h 104775"/>
                  <a:gd name="connsiteX4" fmla="*/ 7144 w 104775"/>
                  <a:gd name="connsiteY4" fmla="*/ 16669 h 104775"/>
                  <a:gd name="connsiteX5" fmla="*/ 7144 w 104775"/>
                  <a:gd name="connsiteY5" fmla="*/ 92896 h 104775"/>
                  <a:gd name="connsiteX6" fmla="*/ 16669 w 104775"/>
                  <a:gd name="connsiteY6" fmla="*/ 102421 h 104775"/>
                  <a:gd name="connsiteX7" fmla="*/ 92896 w 104775"/>
                  <a:gd name="connsiteY7" fmla="*/ 102421 h 104775"/>
                  <a:gd name="connsiteX8" fmla="*/ 102421 w 104775"/>
                  <a:gd name="connsiteY8" fmla="*/ 92896 h 104775"/>
                  <a:gd name="connsiteX9" fmla="*/ 83371 w 104775"/>
                  <a:gd name="connsiteY9" fmla="*/ 83371 h 104775"/>
                  <a:gd name="connsiteX10" fmla="*/ 26194 w 104775"/>
                  <a:gd name="connsiteY10" fmla="*/ 83371 h 104775"/>
                  <a:gd name="connsiteX11" fmla="*/ 26194 w 104775"/>
                  <a:gd name="connsiteY11" fmla="*/ 26194 h 104775"/>
                  <a:gd name="connsiteX12" fmla="*/ 83371 w 104775"/>
                  <a:gd name="connsiteY12" fmla="*/ 26194 h 104775"/>
                  <a:gd name="connsiteX13" fmla="*/ 83371 w 104775"/>
                  <a:gd name="connsiteY13" fmla="*/ 8337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102421" y="92896"/>
                    </a:moveTo>
                    <a:lnTo>
                      <a:pt x="102421" y="16669"/>
                    </a:lnTo>
                    <a:cubicBezTo>
                      <a:pt x="102421" y="11403"/>
                      <a:pt x="98161" y="7144"/>
                      <a:pt x="92896" y="7144"/>
                    </a:cubicBezTo>
                    <a:lnTo>
                      <a:pt x="16669" y="7144"/>
                    </a:lnTo>
                    <a:cubicBezTo>
                      <a:pt x="11403" y="7144"/>
                      <a:pt x="7144" y="11403"/>
                      <a:pt x="7144" y="16669"/>
                    </a:cubicBezTo>
                    <a:lnTo>
                      <a:pt x="7144" y="92896"/>
                    </a:lnTo>
                    <a:cubicBezTo>
                      <a:pt x="7144" y="98161"/>
                      <a:pt x="11403" y="102421"/>
                      <a:pt x="16669" y="102421"/>
                    </a:cubicBezTo>
                    <a:lnTo>
                      <a:pt x="92896" y="102421"/>
                    </a:lnTo>
                    <a:cubicBezTo>
                      <a:pt x="98161" y="102421"/>
                      <a:pt x="102421" y="98161"/>
                      <a:pt x="102421" y="92896"/>
                    </a:cubicBezTo>
                    <a:close/>
                    <a:moveTo>
                      <a:pt x="83371" y="83371"/>
                    </a:moveTo>
                    <a:lnTo>
                      <a:pt x="26194" y="83371"/>
                    </a:lnTo>
                    <a:lnTo>
                      <a:pt x="26194" y="26194"/>
                    </a:lnTo>
                    <a:lnTo>
                      <a:pt x="83371" y="26194"/>
                    </a:lnTo>
                    <a:lnTo>
                      <a:pt x="83371" y="83371"/>
                    </a:lnTo>
                    <a:close/>
                  </a:path>
                </a:pathLst>
              </a:custGeom>
              <a:grpFill/>
              <a:ln w="317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E0C7F101-0693-4019-9319-6D6FD8D79C86}"/>
                  </a:ext>
                </a:extLst>
              </p:cNvPr>
              <p:cNvSpPr/>
              <p:nvPr/>
            </p:nvSpPr>
            <p:spPr>
              <a:xfrm>
                <a:off x="2035079" y="2779841"/>
                <a:ext cx="104775" cy="104775"/>
              </a:xfrm>
              <a:custGeom>
                <a:avLst/>
                <a:gdLst>
                  <a:gd name="connsiteX0" fmla="*/ 7144 w 104775"/>
                  <a:gd name="connsiteY0" fmla="*/ 16669 h 104775"/>
                  <a:gd name="connsiteX1" fmla="*/ 7144 w 104775"/>
                  <a:gd name="connsiteY1" fmla="*/ 92999 h 104775"/>
                  <a:gd name="connsiteX2" fmla="*/ 16669 w 104775"/>
                  <a:gd name="connsiteY2" fmla="*/ 102524 h 104775"/>
                  <a:gd name="connsiteX3" fmla="*/ 92999 w 104775"/>
                  <a:gd name="connsiteY3" fmla="*/ 102524 h 104775"/>
                  <a:gd name="connsiteX4" fmla="*/ 102524 w 104775"/>
                  <a:gd name="connsiteY4" fmla="*/ 92999 h 104775"/>
                  <a:gd name="connsiteX5" fmla="*/ 102524 w 104775"/>
                  <a:gd name="connsiteY5" fmla="*/ 16669 h 104775"/>
                  <a:gd name="connsiteX6" fmla="*/ 92999 w 104775"/>
                  <a:gd name="connsiteY6" fmla="*/ 7144 h 104775"/>
                  <a:gd name="connsiteX7" fmla="*/ 16669 w 104775"/>
                  <a:gd name="connsiteY7" fmla="*/ 7144 h 104775"/>
                  <a:gd name="connsiteX8" fmla="*/ 7144 w 104775"/>
                  <a:gd name="connsiteY8" fmla="*/ 16669 h 104775"/>
                  <a:gd name="connsiteX9" fmla="*/ 26194 w 104775"/>
                  <a:gd name="connsiteY9" fmla="*/ 26194 h 104775"/>
                  <a:gd name="connsiteX10" fmla="*/ 83474 w 104775"/>
                  <a:gd name="connsiteY10" fmla="*/ 26194 h 104775"/>
                  <a:gd name="connsiteX11" fmla="*/ 83474 w 104775"/>
                  <a:gd name="connsiteY11" fmla="*/ 83474 h 104775"/>
                  <a:gd name="connsiteX12" fmla="*/ 26194 w 104775"/>
                  <a:gd name="connsiteY12" fmla="*/ 83474 h 104775"/>
                  <a:gd name="connsiteX13" fmla="*/ 26194 w 104775"/>
                  <a:gd name="connsiteY13" fmla="*/ 2619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7144" y="16669"/>
                    </a:moveTo>
                    <a:lnTo>
                      <a:pt x="7144" y="92999"/>
                    </a:lnTo>
                    <a:cubicBezTo>
                      <a:pt x="7144" y="98264"/>
                      <a:pt x="11404" y="102524"/>
                      <a:pt x="16669" y="102524"/>
                    </a:cubicBezTo>
                    <a:lnTo>
                      <a:pt x="92999" y="102524"/>
                    </a:lnTo>
                    <a:cubicBezTo>
                      <a:pt x="98264" y="102524"/>
                      <a:pt x="102524" y="98264"/>
                      <a:pt x="102524" y="92999"/>
                    </a:cubicBezTo>
                    <a:lnTo>
                      <a:pt x="102524" y="16669"/>
                    </a:lnTo>
                    <a:cubicBezTo>
                      <a:pt x="102524" y="11404"/>
                      <a:pt x="98264" y="7144"/>
                      <a:pt x="92999" y="7144"/>
                    </a:cubicBezTo>
                    <a:lnTo>
                      <a:pt x="16669" y="7144"/>
                    </a:lnTo>
                    <a:cubicBezTo>
                      <a:pt x="11404" y="7144"/>
                      <a:pt x="7144" y="11403"/>
                      <a:pt x="7144" y="16669"/>
                    </a:cubicBezTo>
                    <a:close/>
                    <a:moveTo>
                      <a:pt x="26194" y="26194"/>
                    </a:moveTo>
                    <a:lnTo>
                      <a:pt x="83474" y="26194"/>
                    </a:lnTo>
                    <a:lnTo>
                      <a:pt x="83474" y="83474"/>
                    </a:lnTo>
                    <a:lnTo>
                      <a:pt x="26194" y="83474"/>
                    </a:lnTo>
                    <a:lnTo>
                      <a:pt x="26194" y="26194"/>
                    </a:lnTo>
                    <a:close/>
                  </a:path>
                </a:pathLst>
              </a:custGeom>
              <a:grpFill/>
              <a:ln w="317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54EC8139-0C53-45FF-9FF0-548CB3C369E5}"/>
                  </a:ext>
                </a:extLst>
              </p:cNvPr>
              <p:cNvSpPr/>
              <p:nvPr/>
            </p:nvSpPr>
            <p:spPr>
              <a:xfrm>
                <a:off x="2108564" y="2651978"/>
                <a:ext cx="104775" cy="104775"/>
              </a:xfrm>
              <a:custGeom>
                <a:avLst/>
                <a:gdLst>
                  <a:gd name="connsiteX0" fmla="*/ 92896 w 104775"/>
                  <a:gd name="connsiteY0" fmla="*/ 7144 h 104775"/>
                  <a:gd name="connsiteX1" fmla="*/ 16669 w 104775"/>
                  <a:gd name="connsiteY1" fmla="*/ 7144 h 104775"/>
                  <a:gd name="connsiteX2" fmla="*/ 7144 w 104775"/>
                  <a:gd name="connsiteY2" fmla="*/ 16669 h 104775"/>
                  <a:gd name="connsiteX3" fmla="*/ 7144 w 104775"/>
                  <a:gd name="connsiteY3" fmla="*/ 92999 h 104775"/>
                  <a:gd name="connsiteX4" fmla="*/ 16669 w 104775"/>
                  <a:gd name="connsiteY4" fmla="*/ 102524 h 104775"/>
                  <a:gd name="connsiteX5" fmla="*/ 92896 w 104775"/>
                  <a:gd name="connsiteY5" fmla="*/ 102524 h 104775"/>
                  <a:gd name="connsiteX6" fmla="*/ 102421 w 104775"/>
                  <a:gd name="connsiteY6" fmla="*/ 92999 h 104775"/>
                  <a:gd name="connsiteX7" fmla="*/ 102421 w 104775"/>
                  <a:gd name="connsiteY7" fmla="*/ 16669 h 104775"/>
                  <a:gd name="connsiteX8" fmla="*/ 92896 w 104775"/>
                  <a:gd name="connsiteY8" fmla="*/ 7144 h 104775"/>
                  <a:gd name="connsiteX9" fmla="*/ 83371 w 104775"/>
                  <a:gd name="connsiteY9" fmla="*/ 83474 h 104775"/>
                  <a:gd name="connsiteX10" fmla="*/ 26194 w 104775"/>
                  <a:gd name="connsiteY10" fmla="*/ 83474 h 104775"/>
                  <a:gd name="connsiteX11" fmla="*/ 26194 w 104775"/>
                  <a:gd name="connsiteY11" fmla="*/ 26194 h 104775"/>
                  <a:gd name="connsiteX12" fmla="*/ 83371 w 104775"/>
                  <a:gd name="connsiteY12" fmla="*/ 26194 h 104775"/>
                  <a:gd name="connsiteX13" fmla="*/ 83371 w 104775"/>
                  <a:gd name="connsiteY13" fmla="*/ 8347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92896" y="7144"/>
                    </a:moveTo>
                    <a:lnTo>
                      <a:pt x="16669" y="7144"/>
                    </a:lnTo>
                    <a:cubicBezTo>
                      <a:pt x="11403" y="7144"/>
                      <a:pt x="7144" y="11404"/>
                      <a:pt x="7144" y="16669"/>
                    </a:cubicBezTo>
                    <a:lnTo>
                      <a:pt x="7144" y="92999"/>
                    </a:lnTo>
                    <a:cubicBezTo>
                      <a:pt x="7144" y="98264"/>
                      <a:pt x="11403" y="102524"/>
                      <a:pt x="16669" y="102524"/>
                    </a:cubicBezTo>
                    <a:lnTo>
                      <a:pt x="92896" y="102524"/>
                    </a:lnTo>
                    <a:cubicBezTo>
                      <a:pt x="98161" y="102524"/>
                      <a:pt x="102421" y="98264"/>
                      <a:pt x="102421" y="92999"/>
                    </a:cubicBezTo>
                    <a:lnTo>
                      <a:pt x="102421" y="16669"/>
                    </a:lnTo>
                    <a:cubicBezTo>
                      <a:pt x="102421" y="11404"/>
                      <a:pt x="98161" y="7144"/>
                      <a:pt x="92896" y="7144"/>
                    </a:cubicBezTo>
                    <a:close/>
                    <a:moveTo>
                      <a:pt x="83371" y="83474"/>
                    </a:moveTo>
                    <a:lnTo>
                      <a:pt x="26194" y="83474"/>
                    </a:lnTo>
                    <a:lnTo>
                      <a:pt x="26194" y="26194"/>
                    </a:lnTo>
                    <a:lnTo>
                      <a:pt x="83371" y="26194"/>
                    </a:lnTo>
                    <a:lnTo>
                      <a:pt x="83371" y="83474"/>
                    </a:lnTo>
                    <a:close/>
                  </a:path>
                </a:pathLst>
              </a:custGeom>
              <a:grpFill/>
              <a:ln w="317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7A39064C-1DC9-48C7-ACDB-F98694822544}"/>
                  </a:ext>
                </a:extLst>
              </p:cNvPr>
              <p:cNvSpPr/>
              <p:nvPr/>
            </p:nvSpPr>
            <p:spPr>
              <a:xfrm>
                <a:off x="2111409" y="2907796"/>
                <a:ext cx="104775" cy="104775"/>
              </a:xfrm>
              <a:custGeom>
                <a:avLst/>
                <a:gdLst>
                  <a:gd name="connsiteX0" fmla="*/ 102524 w 104775"/>
                  <a:gd name="connsiteY0" fmla="*/ 92896 h 104775"/>
                  <a:gd name="connsiteX1" fmla="*/ 102524 w 104775"/>
                  <a:gd name="connsiteY1" fmla="*/ 16669 h 104775"/>
                  <a:gd name="connsiteX2" fmla="*/ 92999 w 104775"/>
                  <a:gd name="connsiteY2" fmla="*/ 7144 h 104775"/>
                  <a:gd name="connsiteX3" fmla="*/ 16669 w 104775"/>
                  <a:gd name="connsiteY3" fmla="*/ 7144 h 104775"/>
                  <a:gd name="connsiteX4" fmla="*/ 7144 w 104775"/>
                  <a:gd name="connsiteY4" fmla="*/ 16669 h 104775"/>
                  <a:gd name="connsiteX5" fmla="*/ 7144 w 104775"/>
                  <a:gd name="connsiteY5" fmla="*/ 92896 h 104775"/>
                  <a:gd name="connsiteX6" fmla="*/ 16669 w 104775"/>
                  <a:gd name="connsiteY6" fmla="*/ 102421 h 104775"/>
                  <a:gd name="connsiteX7" fmla="*/ 92999 w 104775"/>
                  <a:gd name="connsiteY7" fmla="*/ 102421 h 104775"/>
                  <a:gd name="connsiteX8" fmla="*/ 102524 w 104775"/>
                  <a:gd name="connsiteY8" fmla="*/ 92896 h 104775"/>
                  <a:gd name="connsiteX9" fmla="*/ 83474 w 104775"/>
                  <a:gd name="connsiteY9" fmla="*/ 83371 h 104775"/>
                  <a:gd name="connsiteX10" fmla="*/ 26194 w 104775"/>
                  <a:gd name="connsiteY10" fmla="*/ 83371 h 104775"/>
                  <a:gd name="connsiteX11" fmla="*/ 26194 w 104775"/>
                  <a:gd name="connsiteY11" fmla="*/ 26194 h 104775"/>
                  <a:gd name="connsiteX12" fmla="*/ 83474 w 104775"/>
                  <a:gd name="connsiteY12" fmla="*/ 26194 h 104775"/>
                  <a:gd name="connsiteX13" fmla="*/ 83474 w 104775"/>
                  <a:gd name="connsiteY13" fmla="*/ 8337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102524" y="92896"/>
                    </a:moveTo>
                    <a:lnTo>
                      <a:pt x="102524" y="16669"/>
                    </a:lnTo>
                    <a:cubicBezTo>
                      <a:pt x="102524" y="11403"/>
                      <a:pt x="98264" y="7144"/>
                      <a:pt x="92999" y="7144"/>
                    </a:cubicBezTo>
                    <a:lnTo>
                      <a:pt x="16669" y="7144"/>
                    </a:lnTo>
                    <a:cubicBezTo>
                      <a:pt x="11404" y="7144"/>
                      <a:pt x="7144" y="11403"/>
                      <a:pt x="7144" y="16669"/>
                    </a:cubicBezTo>
                    <a:lnTo>
                      <a:pt x="7144" y="92896"/>
                    </a:lnTo>
                    <a:cubicBezTo>
                      <a:pt x="7144" y="98161"/>
                      <a:pt x="11404" y="102421"/>
                      <a:pt x="16669" y="102421"/>
                    </a:cubicBezTo>
                    <a:lnTo>
                      <a:pt x="92999" y="102421"/>
                    </a:lnTo>
                    <a:cubicBezTo>
                      <a:pt x="98265" y="102421"/>
                      <a:pt x="102524" y="98161"/>
                      <a:pt x="102524" y="92896"/>
                    </a:cubicBezTo>
                    <a:close/>
                    <a:moveTo>
                      <a:pt x="83474" y="83371"/>
                    </a:moveTo>
                    <a:lnTo>
                      <a:pt x="26194" y="83371"/>
                    </a:lnTo>
                    <a:lnTo>
                      <a:pt x="26194" y="26194"/>
                    </a:lnTo>
                    <a:lnTo>
                      <a:pt x="83474" y="26194"/>
                    </a:lnTo>
                    <a:lnTo>
                      <a:pt x="83474" y="83371"/>
                    </a:lnTo>
                    <a:close/>
                  </a:path>
                </a:pathLst>
              </a:custGeom>
              <a:grpFill/>
              <a:ln w="317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060C7F1-87DC-4CA1-BF02-D3EDCE1A90FB}"/>
                  </a:ext>
                </a:extLst>
              </p:cNvPr>
              <p:cNvSpPr/>
              <p:nvPr/>
            </p:nvSpPr>
            <p:spPr>
              <a:xfrm>
                <a:off x="2181936" y="2779841"/>
                <a:ext cx="104775" cy="104775"/>
              </a:xfrm>
              <a:custGeom>
                <a:avLst/>
                <a:gdLst>
                  <a:gd name="connsiteX0" fmla="*/ 7144 w 104775"/>
                  <a:gd name="connsiteY0" fmla="*/ 16669 h 104775"/>
                  <a:gd name="connsiteX1" fmla="*/ 7144 w 104775"/>
                  <a:gd name="connsiteY1" fmla="*/ 92999 h 104775"/>
                  <a:gd name="connsiteX2" fmla="*/ 16669 w 104775"/>
                  <a:gd name="connsiteY2" fmla="*/ 102524 h 104775"/>
                  <a:gd name="connsiteX3" fmla="*/ 93006 w 104775"/>
                  <a:gd name="connsiteY3" fmla="*/ 102524 h 104775"/>
                  <a:gd name="connsiteX4" fmla="*/ 102531 w 104775"/>
                  <a:gd name="connsiteY4" fmla="*/ 92999 h 104775"/>
                  <a:gd name="connsiteX5" fmla="*/ 102531 w 104775"/>
                  <a:gd name="connsiteY5" fmla="*/ 16669 h 104775"/>
                  <a:gd name="connsiteX6" fmla="*/ 93006 w 104775"/>
                  <a:gd name="connsiteY6" fmla="*/ 7144 h 104775"/>
                  <a:gd name="connsiteX7" fmla="*/ 16669 w 104775"/>
                  <a:gd name="connsiteY7" fmla="*/ 7144 h 104775"/>
                  <a:gd name="connsiteX8" fmla="*/ 7144 w 104775"/>
                  <a:gd name="connsiteY8" fmla="*/ 16669 h 104775"/>
                  <a:gd name="connsiteX9" fmla="*/ 26194 w 104775"/>
                  <a:gd name="connsiteY9" fmla="*/ 26194 h 104775"/>
                  <a:gd name="connsiteX10" fmla="*/ 83481 w 104775"/>
                  <a:gd name="connsiteY10" fmla="*/ 26194 h 104775"/>
                  <a:gd name="connsiteX11" fmla="*/ 83481 w 104775"/>
                  <a:gd name="connsiteY11" fmla="*/ 83474 h 104775"/>
                  <a:gd name="connsiteX12" fmla="*/ 26194 w 104775"/>
                  <a:gd name="connsiteY12" fmla="*/ 83474 h 104775"/>
                  <a:gd name="connsiteX13" fmla="*/ 26194 w 104775"/>
                  <a:gd name="connsiteY13" fmla="*/ 2619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7144" y="16669"/>
                    </a:moveTo>
                    <a:lnTo>
                      <a:pt x="7144" y="92999"/>
                    </a:lnTo>
                    <a:cubicBezTo>
                      <a:pt x="7144" y="98264"/>
                      <a:pt x="11404" y="102524"/>
                      <a:pt x="16669" y="102524"/>
                    </a:cubicBezTo>
                    <a:lnTo>
                      <a:pt x="93006" y="102524"/>
                    </a:lnTo>
                    <a:cubicBezTo>
                      <a:pt x="98273" y="102524"/>
                      <a:pt x="102531" y="98264"/>
                      <a:pt x="102531" y="92999"/>
                    </a:cubicBezTo>
                    <a:lnTo>
                      <a:pt x="102531" y="16669"/>
                    </a:lnTo>
                    <a:cubicBezTo>
                      <a:pt x="102531" y="11404"/>
                      <a:pt x="98273" y="7144"/>
                      <a:pt x="93006" y="7144"/>
                    </a:cubicBezTo>
                    <a:lnTo>
                      <a:pt x="16669" y="7144"/>
                    </a:lnTo>
                    <a:cubicBezTo>
                      <a:pt x="11403" y="7144"/>
                      <a:pt x="7144" y="11403"/>
                      <a:pt x="7144" y="16669"/>
                    </a:cubicBezTo>
                    <a:close/>
                    <a:moveTo>
                      <a:pt x="26194" y="26194"/>
                    </a:moveTo>
                    <a:lnTo>
                      <a:pt x="83481" y="26194"/>
                    </a:lnTo>
                    <a:lnTo>
                      <a:pt x="83481" y="83474"/>
                    </a:lnTo>
                    <a:lnTo>
                      <a:pt x="26194" y="83474"/>
                    </a:lnTo>
                    <a:lnTo>
                      <a:pt x="26194" y="26194"/>
                    </a:lnTo>
                    <a:close/>
                  </a:path>
                </a:pathLst>
              </a:custGeom>
              <a:grpFill/>
              <a:ln w="317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75B858A2-11B3-4432-8DC3-37B7DFD2A5D7}"/>
                  </a:ext>
                </a:extLst>
              </p:cNvPr>
              <p:cNvSpPr/>
              <p:nvPr/>
            </p:nvSpPr>
            <p:spPr>
              <a:xfrm>
                <a:off x="2255310" y="2651978"/>
                <a:ext cx="104775" cy="104775"/>
              </a:xfrm>
              <a:custGeom>
                <a:avLst/>
                <a:gdLst>
                  <a:gd name="connsiteX0" fmla="*/ 93002 w 104775"/>
                  <a:gd name="connsiteY0" fmla="*/ 102524 h 104775"/>
                  <a:gd name="connsiteX1" fmla="*/ 102527 w 104775"/>
                  <a:gd name="connsiteY1" fmla="*/ 92999 h 104775"/>
                  <a:gd name="connsiteX2" fmla="*/ 102527 w 104775"/>
                  <a:gd name="connsiteY2" fmla="*/ 16669 h 104775"/>
                  <a:gd name="connsiteX3" fmla="*/ 93002 w 104775"/>
                  <a:gd name="connsiteY3" fmla="*/ 7144 h 104775"/>
                  <a:gd name="connsiteX4" fmla="*/ 16669 w 104775"/>
                  <a:gd name="connsiteY4" fmla="*/ 7144 h 104775"/>
                  <a:gd name="connsiteX5" fmla="*/ 7144 w 104775"/>
                  <a:gd name="connsiteY5" fmla="*/ 16669 h 104775"/>
                  <a:gd name="connsiteX6" fmla="*/ 7144 w 104775"/>
                  <a:gd name="connsiteY6" fmla="*/ 92999 h 104775"/>
                  <a:gd name="connsiteX7" fmla="*/ 16669 w 104775"/>
                  <a:gd name="connsiteY7" fmla="*/ 102524 h 104775"/>
                  <a:gd name="connsiteX8" fmla="*/ 93002 w 104775"/>
                  <a:gd name="connsiteY8" fmla="*/ 102524 h 104775"/>
                  <a:gd name="connsiteX9" fmla="*/ 26203 w 104775"/>
                  <a:gd name="connsiteY9" fmla="*/ 26194 h 104775"/>
                  <a:gd name="connsiteX10" fmla="*/ 83487 w 104775"/>
                  <a:gd name="connsiteY10" fmla="*/ 26194 h 104775"/>
                  <a:gd name="connsiteX11" fmla="*/ 83487 w 104775"/>
                  <a:gd name="connsiteY11" fmla="*/ 83474 h 104775"/>
                  <a:gd name="connsiteX12" fmla="*/ 26203 w 104775"/>
                  <a:gd name="connsiteY12" fmla="*/ 83474 h 104775"/>
                  <a:gd name="connsiteX13" fmla="*/ 26203 w 104775"/>
                  <a:gd name="connsiteY13" fmla="*/ 2619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93002" y="102524"/>
                    </a:moveTo>
                    <a:cubicBezTo>
                      <a:pt x="98269" y="102524"/>
                      <a:pt x="102527" y="98264"/>
                      <a:pt x="102527" y="92999"/>
                    </a:cubicBezTo>
                    <a:lnTo>
                      <a:pt x="102527" y="16669"/>
                    </a:lnTo>
                    <a:cubicBezTo>
                      <a:pt x="102527" y="11404"/>
                      <a:pt x="98269" y="7144"/>
                      <a:pt x="93002" y="7144"/>
                    </a:cubicBezTo>
                    <a:lnTo>
                      <a:pt x="16669" y="7144"/>
                    </a:lnTo>
                    <a:cubicBezTo>
                      <a:pt x="11411" y="7144"/>
                      <a:pt x="7144" y="11404"/>
                      <a:pt x="7144" y="16669"/>
                    </a:cubicBezTo>
                    <a:lnTo>
                      <a:pt x="7144" y="92999"/>
                    </a:lnTo>
                    <a:cubicBezTo>
                      <a:pt x="7144" y="98264"/>
                      <a:pt x="11411" y="102524"/>
                      <a:pt x="16669" y="102524"/>
                    </a:cubicBezTo>
                    <a:lnTo>
                      <a:pt x="93002" y="102524"/>
                    </a:lnTo>
                    <a:close/>
                    <a:moveTo>
                      <a:pt x="26203" y="26194"/>
                    </a:moveTo>
                    <a:lnTo>
                      <a:pt x="83487" y="26194"/>
                    </a:lnTo>
                    <a:lnTo>
                      <a:pt x="83487" y="83474"/>
                    </a:lnTo>
                    <a:lnTo>
                      <a:pt x="26203" y="83474"/>
                    </a:lnTo>
                    <a:lnTo>
                      <a:pt x="26203" y="26194"/>
                    </a:lnTo>
                    <a:close/>
                  </a:path>
                </a:pathLst>
              </a:custGeom>
              <a:grpFill/>
              <a:ln w="317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670311D5-15D3-438F-B111-0EE3FF7FA2E7}"/>
                  </a:ext>
                </a:extLst>
              </p:cNvPr>
              <p:cNvSpPr/>
              <p:nvPr/>
            </p:nvSpPr>
            <p:spPr>
              <a:xfrm>
                <a:off x="1814953" y="2651978"/>
                <a:ext cx="104775" cy="104775"/>
              </a:xfrm>
              <a:custGeom>
                <a:avLst/>
                <a:gdLst>
                  <a:gd name="connsiteX0" fmla="*/ 92896 w 104775"/>
                  <a:gd name="connsiteY0" fmla="*/ 7144 h 104775"/>
                  <a:gd name="connsiteX1" fmla="*/ 16669 w 104775"/>
                  <a:gd name="connsiteY1" fmla="*/ 7144 h 104775"/>
                  <a:gd name="connsiteX2" fmla="*/ 7144 w 104775"/>
                  <a:gd name="connsiteY2" fmla="*/ 16669 h 104775"/>
                  <a:gd name="connsiteX3" fmla="*/ 7144 w 104775"/>
                  <a:gd name="connsiteY3" fmla="*/ 92999 h 104775"/>
                  <a:gd name="connsiteX4" fmla="*/ 16669 w 104775"/>
                  <a:gd name="connsiteY4" fmla="*/ 102524 h 104775"/>
                  <a:gd name="connsiteX5" fmla="*/ 92896 w 104775"/>
                  <a:gd name="connsiteY5" fmla="*/ 102524 h 104775"/>
                  <a:gd name="connsiteX6" fmla="*/ 102421 w 104775"/>
                  <a:gd name="connsiteY6" fmla="*/ 92999 h 104775"/>
                  <a:gd name="connsiteX7" fmla="*/ 102421 w 104775"/>
                  <a:gd name="connsiteY7" fmla="*/ 16669 h 104775"/>
                  <a:gd name="connsiteX8" fmla="*/ 92896 w 104775"/>
                  <a:gd name="connsiteY8" fmla="*/ 7144 h 104775"/>
                  <a:gd name="connsiteX9" fmla="*/ 83371 w 104775"/>
                  <a:gd name="connsiteY9" fmla="*/ 83474 h 104775"/>
                  <a:gd name="connsiteX10" fmla="*/ 26194 w 104775"/>
                  <a:gd name="connsiteY10" fmla="*/ 83474 h 104775"/>
                  <a:gd name="connsiteX11" fmla="*/ 26194 w 104775"/>
                  <a:gd name="connsiteY11" fmla="*/ 26194 h 104775"/>
                  <a:gd name="connsiteX12" fmla="*/ 83371 w 104775"/>
                  <a:gd name="connsiteY12" fmla="*/ 26194 h 104775"/>
                  <a:gd name="connsiteX13" fmla="*/ 83371 w 104775"/>
                  <a:gd name="connsiteY13" fmla="*/ 8347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92896" y="7144"/>
                    </a:moveTo>
                    <a:lnTo>
                      <a:pt x="16669" y="7144"/>
                    </a:lnTo>
                    <a:cubicBezTo>
                      <a:pt x="11403" y="7144"/>
                      <a:pt x="7144" y="11404"/>
                      <a:pt x="7144" y="16669"/>
                    </a:cubicBezTo>
                    <a:lnTo>
                      <a:pt x="7144" y="92999"/>
                    </a:lnTo>
                    <a:cubicBezTo>
                      <a:pt x="7144" y="98264"/>
                      <a:pt x="11403" y="102524"/>
                      <a:pt x="16669" y="102524"/>
                    </a:cubicBezTo>
                    <a:lnTo>
                      <a:pt x="92896" y="102524"/>
                    </a:lnTo>
                    <a:cubicBezTo>
                      <a:pt x="98161" y="102524"/>
                      <a:pt x="102421" y="98264"/>
                      <a:pt x="102421" y="92999"/>
                    </a:cubicBezTo>
                    <a:lnTo>
                      <a:pt x="102421" y="16669"/>
                    </a:lnTo>
                    <a:cubicBezTo>
                      <a:pt x="102421" y="11404"/>
                      <a:pt x="98161" y="7144"/>
                      <a:pt x="92896" y="7144"/>
                    </a:cubicBezTo>
                    <a:close/>
                    <a:moveTo>
                      <a:pt x="83371" y="83474"/>
                    </a:moveTo>
                    <a:lnTo>
                      <a:pt x="26194" y="83474"/>
                    </a:lnTo>
                    <a:lnTo>
                      <a:pt x="26194" y="26194"/>
                    </a:lnTo>
                    <a:lnTo>
                      <a:pt x="83371" y="26194"/>
                    </a:lnTo>
                    <a:lnTo>
                      <a:pt x="83371" y="83474"/>
                    </a:lnTo>
                    <a:close/>
                  </a:path>
                </a:pathLst>
              </a:custGeom>
              <a:grpFill/>
              <a:ln w="317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00241E6E-E70E-4607-9F0A-96978CEEA9BC}"/>
                  </a:ext>
                </a:extLst>
              </p:cNvPr>
              <p:cNvSpPr/>
              <p:nvPr/>
            </p:nvSpPr>
            <p:spPr>
              <a:xfrm>
                <a:off x="1741469" y="2779840"/>
                <a:ext cx="104775" cy="104775"/>
              </a:xfrm>
              <a:custGeom>
                <a:avLst/>
                <a:gdLst>
                  <a:gd name="connsiteX0" fmla="*/ 16669 w 104775"/>
                  <a:gd name="connsiteY0" fmla="*/ 102524 h 104775"/>
                  <a:gd name="connsiteX1" fmla="*/ 92999 w 104775"/>
                  <a:gd name="connsiteY1" fmla="*/ 102524 h 104775"/>
                  <a:gd name="connsiteX2" fmla="*/ 102524 w 104775"/>
                  <a:gd name="connsiteY2" fmla="*/ 92999 h 104775"/>
                  <a:gd name="connsiteX3" fmla="*/ 102524 w 104775"/>
                  <a:gd name="connsiteY3" fmla="*/ 16669 h 104775"/>
                  <a:gd name="connsiteX4" fmla="*/ 92999 w 104775"/>
                  <a:gd name="connsiteY4" fmla="*/ 7144 h 104775"/>
                  <a:gd name="connsiteX5" fmla="*/ 16669 w 104775"/>
                  <a:gd name="connsiteY5" fmla="*/ 7144 h 104775"/>
                  <a:gd name="connsiteX6" fmla="*/ 7144 w 104775"/>
                  <a:gd name="connsiteY6" fmla="*/ 16669 h 104775"/>
                  <a:gd name="connsiteX7" fmla="*/ 7144 w 104775"/>
                  <a:gd name="connsiteY7" fmla="*/ 92999 h 104775"/>
                  <a:gd name="connsiteX8" fmla="*/ 16669 w 104775"/>
                  <a:gd name="connsiteY8" fmla="*/ 102524 h 104775"/>
                  <a:gd name="connsiteX9" fmla="*/ 26194 w 104775"/>
                  <a:gd name="connsiteY9" fmla="*/ 26195 h 104775"/>
                  <a:gd name="connsiteX10" fmla="*/ 83474 w 104775"/>
                  <a:gd name="connsiteY10" fmla="*/ 26195 h 104775"/>
                  <a:gd name="connsiteX11" fmla="*/ 83474 w 104775"/>
                  <a:gd name="connsiteY11" fmla="*/ 83475 h 104775"/>
                  <a:gd name="connsiteX12" fmla="*/ 26194 w 104775"/>
                  <a:gd name="connsiteY12" fmla="*/ 83475 h 104775"/>
                  <a:gd name="connsiteX13" fmla="*/ 26194 w 104775"/>
                  <a:gd name="connsiteY13" fmla="*/ 2619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16669" y="102524"/>
                    </a:moveTo>
                    <a:lnTo>
                      <a:pt x="92999" y="102524"/>
                    </a:lnTo>
                    <a:cubicBezTo>
                      <a:pt x="98264" y="102524"/>
                      <a:pt x="102524" y="98264"/>
                      <a:pt x="102524" y="92999"/>
                    </a:cubicBezTo>
                    <a:lnTo>
                      <a:pt x="102524" y="16669"/>
                    </a:lnTo>
                    <a:cubicBezTo>
                      <a:pt x="102524" y="11404"/>
                      <a:pt x="98264" y="7144"/>
                      <a:pt x="92999" y="7144"/>
                    </a:cubicBezTo>
                    <a:lnTo>
                      <a:pt x="16669" y="7144"/>
                    </a:lnTo>
                    <a:cubicBezTo>
                      <a:pt x="11404" y="7144"/>
                      <a:pt x="7144" y="11404"/>
                      <a:pt x="7144" y="16669"/>
                    </a:cubicBezTo>
                    <a:lnTo>
                      <a:pt x="7144" y="92999"/>
                    </a:lnTo>
                    <a:cubicBezTo>
                      <a:pt x="7144" y="98265"/>
                      <a:pt x="11404" y="102524"/>
                      <a:pt x="16669" y="102524"/>
                    </a:cubicBezTo>
                    <a:close/>
                    <a:moveTo>
                      <a:pt x="26194" y="26195"/>
                    </a:moveTo>
                    <a:lnTo>
                      <a:pt x="83474" y="26195"/>
                    </a:lnTo>
                    <a:lnTo>
                      <a:pt x="83474" y="83475"/>
                    </a:lnTo>
                    <a:lnTo>
                      <a:pt x="26194" y="83475"/>
                    </a:lnTo>
                    <a:lnTo>
                      <a:pt x="26194" y="26195"/>
                    </a:lnTo>
                    <a:close/>
                  </a:path>
                </a:pathLst>
              </a:custGeom>
              <a:grpFill/>
              <a:ln w="317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B3B3AC8B-C42A-4A34-881B-0AEC049FE093}"/>
                  </a:ext>
                </a:extLst>
              </p:cNvPr>
              <p:cNvSpPr/>
              <p:nvPr/>
            </p:nvSpPr>
            <p:spPr>
              <a:xfrm>
                <a:off x="1668088" y="2651978"/>
                <a:ext cx="104775" cy="104775"/>
              </a:xfrm>
              <a:custGeom>
                <a:avLst/>
                <a:gdLst>
                  <a:gd name="connsiteX0" fmla="*/ 102533 w 104775"/>
                  <a:gd name="connsiteY0" fmla="*/ 92999 h 104775"/>
                  <a:gd name="connsiteX1" fmla="*/ 102533 w 104775"/>
                  <a:gd name="connsiteY1" fmla="*/ 16669 h 104775"/>
                  <a:gd name="connsiteX2" fmla="*/ 93008 w 104775"/>
                  <a:gd name="connsiteY2" fmla="*/ 7144 h 104775"/>
                  <a:gd name="connsiteX3" fmla="*/ 16669 w 104775"/>
                  <a:gd name="connsiteY3" fmla="*/ 7144 h 104775"/>
                  <a:gd name="connsiteX4" fmla="*/ 7144 w 104775"/>
                  <a:gd name="connsiteY4" fmla="*/ 16669 h 104775"/>
                  <a:gd name="connsiteX5" fmla="*/ 7144 w 104775"/>
                  <a:gd name="connsiteY5" fmla="*/ 92999 h 104775"/>
                  <a:gd name="connsiteX6" fmla="*/ 16669 w 104775"/>
                  <a:gd name="connsiteY6" fmla="*/ 102524 h 104775"/>
                  <a:gd name="connsiteX7" fmla="*/ 93008 w 104775"/>
                  <a:gd name="connsiteY7" fmla="*/ 102524 h 104775"/>
                  <a:gd name="connsiteX8" fmla="*/ 102533 w 104775"/>
                  <a:gd name="connsiteY8" fmla="*/ 92999 h 104775"/>
                  <a:gd name="connsiteX9" fmla="*/ 83483 w 104775"/>
                  <a:gd name="connsiteY9" fmla="*/ 83474 h 104775"/>
                  <a:gd name="connsiteX10" fmla="*/ 26194 w 104775"/>
                  <a:gd name="connsiteY10" fmla="*/ 83474 h 104775"/>
                  <a:gd name="connsiteX11" fmla="*/ 26194 w 104775"/>
                  <a:gd name="connsiteY11" fmla="*/ 26194 h 104775"/>
                  <a:gd name="connsiteX12" fmla="*/ 83483 w 104775"/>
                  <a:gd name="connsiteY12" fmla="*/ 26194 h 104775"/>
                  <a:gd name="connsiteX13" fmla="*/ 83483 w 104775"/>
                  <a:gd name="connsiteY13" fmla="*/ 8347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102533" y="92999"/>
                    </a:moveTo>
                    <a:lnTo>
                      <a:pt x="102533" y="16669"/>
                    </a:lnTo>
                    <a:cubicBezTo>
                      <a:pt x="102533" y="11404"/>
                      <a:pt x="98272" y="7144"/>
                      <a:pt x="93008" y="7144"/>
                    </a:cubicBezTo>
                    <a:lnTo>
                      <a:pt x="16669" y="7144"/>
                    </a:lnTo>
                    <a:cubicBezTo>
                      <a:pt x="11403" y="7144"/>
                      <a:pt x="7144" y="11404"/>
                      <a:pt x="7144" y="16669"/>
                    </a:cubicBezTo>
                    <a:lnTo>
                      <a:pt x="7144" y="92999"/>
                    </a:lnTo>
                    <a:cubicBezTo>
                      <a:pt x="7144" y="98264"/>
                      <a:pt x="11403" y="102524"/>
                      <a:pt x="16669" y="102524"/>
                    </a:cubicBezTo>
                    <a:lnTo>
                      <a:pt x="93008" y="102524"/>
                    </a:lnTo>
                    <a:cubicBezTo>
                      <a:pt x="98273" y="102524"/>
                      <a:pt x="102533" y="98265"/>
                      <a:pt x="102533" y="92999"/>
                    </a:cubicBezTo>
                    <a:close/>
                    <a:moveTo>
                      <a:pt x="83483" y="83474"/>
                    </a:moveTo>
                    <a:lnTo>
                      <a:pt x="26194" y="83474"/>
                    </a:lnTo>
                    <a:lnTo>
                      <a:pt x="26194" y="26194"/>
                    </a:lnTo>
                    <a:lnTo>
                      <a:pt x="83483" y="26194"/>
                    </a:lnTo>
                    <a:lnTo>
                      <a:pt x="83483" y="83474"/>
                    </a:lnTo>
                    <a:close/>
                  </a:path>
                </a:pathLst>
              </a:custGeom>
              <a:grpFill/>
              <a:ln w="317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1605F608-4E31-48F1-BFED-115068781A2B}"/>
                  </a:ext>
                </a:extLst>
              </p:cNvPr>
              <p:cNvSpPr/>
              <p:nvPr/>
            </p:nvSpPr>
            <p:spPr>
              <a:xfrm>
                <a:off x="1817800" y="2907796"/>
                <a:ext cx="104775" cy="104775"/>
              </a:xfrm>
              <a:custGeom>
                <a:avLst/>
                <a:gdLst>
                  <a:gd name="connsiteX0" fmla="*/ 16669 w 104775"/>
                  <a:gd name="connsiteY0" fmla="*/ 102421 h 104775"/>
                  <a:gd name="connsiteX1" fmla="*/ 92999 w 104775"/>
                  <a:gd name="connsiteY1" fmla="*/ 102421 h 104775"/>
                  <a:gd name="connsiteX2" fmla="*/ 102524 w 104775"/>
                  <a:gd name="connsiteY2" fmla="*/ 92896 h 104775"/>
                  <a:gd name="connsiteX3" fmla="*/ 102524 w 104775"/>
                  <a:gd name="connsiteY3" fmla="*/ 16669 h 104775"/>
                  <a:gd name="connsiteX4" fmla="*/ 92999 w 104775"/>
                  <a:gd name="connsiteY4" fmla="*/ 7144 h 104775"/>
                  <a:gd name="connsiteX5" fmla="*/ 16669 w 104775"/>
                  <a:gd name="connsiteY5" fmla="*/ 7144 h 104775"/>
                  <a:gd name="connsiteX6" fmla="*/ 7144 w 104775"/>
                  <a:gd name="connsiteY6" fmla="*/ 16669 h 104775"/>
                  <a:gd name="connsiteX7" fmla="*/ 7144 w 104775"/>
                  <a:gd name="connsiteY7" fmla="*/ 92896 h 104775"/>
                  <a:gd name="connsiteX8" fmla="*/ 16669 w 104775"/>
                  <a:gd name="connsiteY8" fmla="*/ 102421 h 104775"/>
                  <a:gd name="connsiteX9" fmla="*/ 26194 w 104775"/>
                  <a:gd name="connsiteY9" fmla="*/ 26194 h 104775"/>
                  <a:gd name="connsiteX10" fmla="*/ 83474 w 104775"/>
                  <a:gd name="connsiteY10" fmla="*/ 26194 h 104775"/>
                  <a:gd name="connsiteX11" fmla="*/ 83474 w 104775"/>
                  <a:gd name="connsiteY11" fmla="*/ 83371 h 104775"/>
                  <a:gd name="connsiteX12" fmla="*/ 26194 w 104775"/>
                  <a:gd name="connsiteY12" fmla="*/ 83371 h 104775"/>
                  <a:gd name="connsiteX13" fmla="*/ 26194 w 104775"/>
                  <a:gd name="connsiteY13" fmla="*/ 2619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16669" y="102421"/>
                    </a:moveTo>
                    <a:lnTo>
                      <a:pt x="92999" y="102421"/>
                    </a:lnTo>
                    <a:cubicBezTo>
                      <a:pt x="98264" y="102421"/>
                      <a:pt x="102524" y="98161"/>
                      <a:pt x="102524" y="92896"/>
                    </a:cubicBezTo>
                    <a:lnTo>
                      <a:pt x="102524" y="16669"/>
                    </a:lnTo>
                    <a:cubicBezTo>
                      <a:pt x="102524" y="11403"/>
                      <a:pt x="98264" y="7144"/>
                      <a:pt x="92999" y="7144"/>
                    </a:cubicBezTo>
                    <a:lnTo>
                      <a:pt x="16669" y="7144"/>
                    </a:lnTo>
                    <a:cubicBezTo>
                      <a:pt x="11404" y="7144"/>
                      <a:pt x="7144" y="11403"/>
                      <a:pt x="7144" y="16669"/>
                    </a:cubicBezTo>
                    <a:lnTo>
                      <a:pt x="7144" y="92896"/>
                    </a:lnTo>
                    <a:cubicBezTo>
                      <a:pt x="7144" y="98161"/>
                      <a:pt x="11403" y="102421"/>
                      <a:pt x="16669" y="102421"/>
                    </a:cubicBezTo>
                    <a:close/>
                    <a:moveTo>
                      <a:pt x="26194" y="26194"/>
                    </a:moveTo>
                    <a:lnTo>
                      <a:pt x="83474" y="26194"/>
                    </a:lnTo>
                    <a:lnTo>
                      <a:pt x="83474" y="83371"/>
                    </a:lnTo>
                    <a:lnTo>
                      <a:pt x="26194" y="83371"/>
                    </a:lnTo>
                    <a:lnTo>
                      <a:pt x="26194" y="26194"/>
                    </a:lnTo>
                    <a:close/>
                  </a:path>
                </a:pathLst>
              </a:custGeom>
              <a:grpFill/>
              <a:ln w="317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60C04EA1-6423-4980-80AF-2FCDBCB6678F}"/>
                  </a:ext>
                </a:extLst>
              </p:cNvPr>
              <p:cNvSpPr/>
              <p:nvPr/>
            </p:nvSpPr>
            <p:spPr>
              <a:xfrm>
                <a:off x="1888326" y="2779841"/>
                <a:ext cx="104775" cy="104775"/>
              </a:xfrm>
              <a:custGeom>
                <a:avLst/>
                <a:gdLst>
                  <a:gd name="connsiteX0" fmla="*/ 7144 w 104775"/>
                  <a:gd name="connsiteY0" fmla="*/ 16669 h 104775"/>
                  <a:gd name="connsiteX1" fmla="*/ 7144 w 104775"/>
                  <a:gd name="connsiteY1" fmla="*/ 92999 h 104775"/>
                  <a:gd name="connsiteX2" fmla="*/ 16669 w 104775"/>
                  <a:gd name="connsiteY2" fmla="*/ 102524 h 104775"/>
                  <a:gd name="connsiteX3" fmla="*/ 92999 w 104775"/>
                  <a:gd name="connsiteY3" fmla="*/ 102524 h 104775"/>
                  <a:gd name="connsiteX4" fmla="*/ 102524 w 104775"/>
                  <a:gd name="connsiteY4" fmla="*/ 92999 h 104775"/>
                  <a:gd name="connsiteX5" fmla="*/ 102524 w 104775"/>
                  <a:gd name="connsiteY5" fmla="*/ 16669 h 104775"/>
                  <a:gd name="connsiteX6" fmla="*/ 92999 w 104775"/>
                  <a:gd name="connsiteY6" fmla="*/ 7144 h 104775"/>
                  <a:gd name="connsiteX7" fmla="*/ 16669 w 104775"/>
                  <a:gd name="connsiteY7" fmla="*/ 7144 h 104775"/>
                  <a:gd name="connsiteX8" fmla="*/ 7144 w 104775"/>
                  <a:gd name="connsiteY8" fmla="*/ 16669 h 104775"/>
                  <a:gd name="connsiteX9" fmla="*/ 26194 w 104775"/>
                  <a:gd name="connsiteY9" fmla="*/ 26194 h 104775"/>
                  <a:gd name="connsiteX10" fmla="*/ 83474 w 104775"/>
                  <a:gd name="connsiteY10" fmla="*/ 26194 h 104775"/>
                  <a:gd name="connsiteX11" fmla="*/ 83474 w 104775"/>
                  <a:gd name="connsiteY11" fmla="*/ 83474 h 104775"/>
                  <a:gd name="connsiteX12" fmla="*/ 26194 w 104775"/>
                  <a:gd name="connsiteY12" fmla="*/ 83474 h 104775"/>
                  <a:gd name="connsiteX13" fmla="*/ 26194 w 104775"/>
                  <a:gd name="connsiteY13" fmla="*/ 2619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75" h="104775">
                    <a:moveTo>
                      <a:pt x="7144" y="16669"/>
                    </a:moveTo>
                    <a:lnTo>
                      <a:pt x="7144" y="92999"/>
                    </a:lnTo>
                    <a:cubicBezTo>
                      <a:pt x="7144" y="98264"/>
                      <a:pt x="11404" y="102524"/>
                      <a:pt x="16669" y="102524"/>
                    </a:cubicBezTo>
                    <a:lnTo>
                      <a:pt x="92999" y="102524"/>
                    </a:lnTo>
                    <a:cubicBezTo>
                      <a:pt x="98264" y="102524"/>
                      <a:pt x="102524" y="98264"/>
                      <a:pt x="102524" y="92999"/>
                    </a:cubicBezTo>
                    <a:lnTo>
                      <a:pt x="102524" y="16669"/>
                    </a:lnTo>
                    <a:cubicBezTo>
                      <a:pt x="102524" y="11404"/>
                      <a:pt x="98264" y="7144"/>
                      <a:pt x="92999" y="7144"/>
                    </a:cubicBezTo>
                    <a:lnTo>
                      <a:pt x="16669" y="7144"/>
                    </a:lnTo>
                    <a:cubicBezTo>
                      <a:pt x="11403" y="7144"/>
                      <a:pt x="7144" y="11403"/>
                      <a:pt x="7144" y="16669"/>
                    </a:cubicBezTo>
                    <a:close/>
                    <a:moveTo>
                      <a:pt x="26194" y="26194"/>
                    </a:moveTo>
                    <a:lnTo>
                      <a:pt x="83474" y="26194"/>
                    </a:lnTo>
                    <a:lnTo>
                      <a:pt x="83474" y="83474"/>
                    </a:lnTo>
                    <a:lnTo>
                      <a:pt x="26194" y="83474"/>
                    </a:lnTo>
                    <a:lnTo>
                      <a:pt x="26194" y="26194"/>
                    </a:lnTo>
                    <a:close/>
                  </a:path>
                </a:pathLst>
              </a:custGeom>
              <a:grpFill/>
              <a:ln w="3175" cap="flat">
                <a:noFill/>
                <a:prstDash val="solid"/>
                <a:miter/>
              </a:ln>
            </p:spPr>
            <p:txBody>
              <a:bodyPr rtlCol="0" anchor="ctr"/>
              <a:lstStyle/>
              <a:p>
                <a:endParaRPr lang="en-US"/>
              </a:p>
            </p:txBody>
          </p:sp>
        </p:grpSp>
        <p:cxnSp>
          <p:nvCxnSpPr>
            <p:cNvPr id="114" name="Straight Connector 113">
              <a:extLst>
                <a:ext uri="{FF2B5EF4-FFF2-40B4-BE49-F238E27FC236}">
                  <a16:creationId xmlns:a16="http://schemas.microsoft.com/office/drawing/2014/main" id="{952B5485-D04F-4105-BF66-60672B7A0DB5}"/>
                </a:ext>
              </a:extLst>
            </p:cNvPr>
            <p:cNvCxnSpPr>
              <a:cxnSpLocks/>
            </p:cNvCxnSpPr>
            <p:nvPr/>
          </p:nvCxnSpPr>
          <p:spPr>
            <a:xfrm>
              <a:off x="10656666" y="0"/>
              <a:ext cx="0" cy="212063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D270C7E-8F59-410F-803D-B978B786A8AD}"/>
                </a:ext>
              </a:extLst>
            </p:cNvPr>
            <p:cNvCxnSpPr>
              <a:cxnSpLocks/>
            </p:cNvCxnSpPr>
            <p:nvPr/>
          </p:nvCxnSpPr>
          <p:spPr>
            <a:xfrm>
              <a:off x="10656666" y="4822140"/>
              <a:ext cx="0" cy="203586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36104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5AA59-C74D-4189-81E5-F9F942832E0A}"/>
              </a:ext>
            </a:extLst>
          </p:cNvPr>
          <p:cNvSpPr>
            <a:spLocks noGrp="1"/>
          </p:cNvSpPr>
          <p:nvPr>
            <p:ph type="title"/>
          </p:nvPr>
        </p:nvSpPr>
        <p:spPr>
          <a:xfrm>
            <a:off x="426424" y="302551"/>
            <a:ext cx="11336039" cy="758022"/>
          </a:xfrm>
        </p:spPr>
        <p:txBody>
          <a:bodyPr lIns="91440"/>
          <a:lstStyle/>
          <a:p>
            <a:r>
              <a:rPr lang="en-US"/>
              <a:t>Model Training</a:t>
            </a:r>
          </a:p>
        </p:txBody>
      </p:sp>
      <p:sp>
        <p:nvSpPr>
          <p:cNvPr id="3" name="Text Placeholder 2">
            <a:extLst>
              <a:ext uri="{FF2B5EF4-FFF2-40B4-BE49-F238E27FC236}">
                <a16:creationId xmlns:a16="http://schemas.microsoft.com/office/drawing/2014/main" id="{53446C89-B2F7-4DD3-B6D1-E217A89517DF}"/>
              </a:ext>
            </a:extLst>
          </p:cNvPr>
          <p:cNvSpPr>
            <a:spLocks noGrp="1"/>
          </p:cNvSpPr>
          <p:nvPr>
            <p:ph type="body" sz="quarter" idx="12"/>
          </p:nvPr>
        </p:nvSpPr>
        <p:spPr/>
        <p:txBody>
          <a:bodyPr lIns="91440"/>
          <a:lstStyle/>
          <a:p>
            <a:r>
              <a:rPr lang="en-US"/>
              <a:t>Requirements</a:t>
            </a:r>
          </a:p>
        </p:txBody>
      </p:sp>
      <p:sp>
        <p:nvSpPr>
          <p:cNvPr id="9" name="Text Placeholder 2">
            <a:extLst>
              <a:ext uri="{FF2B5EF4-FFF2-40B4-BE49-F238E27FC236}">
                <a16:creationId xmlns:a16="http://schemas.microsoft.com/office/drawing/2014/main" id="{B9A0E4F9-CD63-4DF3-88B3-B6BD9B75E16B}"/>
              </a:ext>
            </a:extLst>
          </p:cNvPr>
          <p:cNvSpPr txBox="1">
            <a:spLocks/>
          </p:cNvSpPr>
          <p:nvPr/>
        </p:nvSpPr>
        <p:spPr>
          <a:xfrm>
            <a:off x="426424" y="1601788"/>
            <a:ext cx="5681091" cy="1208921"/>
          </a:xfrm>
          <a:prstGeom prst="rect">
            <a:avLst/>
          </a:prstGeom>
        </p:spPr>
        <p:txBody>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488"/>
              </a:spcAft>
            </a:pPr>
            <a:r>
              <a:rPr lang="en-US" sz="1800">
                <a:solidFill>
                  <a:schemeClr val="tx2"/>
                </a:solidFill>
                <a:latin typeface="+mj-lt"/>
              </a:rPr>
              <a:t>Powerful Compute Environment</a:t>
            </a:r>
          </a:p>
          <a:p>
            <a:pPr>
              <a:spcAft>
                <a:spcPts val="988"/>
              </a:spcAft>
            </a:pPr>
            <a:r>
              <a:rPr lang="en-US" sz="1800"/>
              <a:t>Choice should include scale-up VMs, auto-scaling scale-out clusters</a:t>
            </a:r>
          </a:p>
          <a:p>
            <a:pPr>
              <a:spcAft>
                <a:spcPts val="488"/>
              </a:spcAft>
            </a:pPr>
            <a:endParaRPr lang="en-US" sz="1800">
              <a:solidFill>
                <a:schemeClr val="tx2"/>
              </a:solidFill>
              <a:latin typeface="+mj-lt"/>
            </a:endParaRPr>
          </a:p>
          <a:p>
            <a:pPr>
              <a:spcAft>
                <a:spcPts val="488"/>
              </a:spcAft>
            </a:pPr>
            <a:r>
              <a:rPr lang="en-US" sz="1800">
                <a:solidFill>
                  <a:schemeClr val="tx2"/>
                </a:solidFill>
                <a:latin typeface="+mj-lt"/>
              </a:rPr>
              <a:t>Preconfigured</a:t>
            </a:r>
          </a:p>
          <a:p>
            <a:pPr>
              <a:spcAft>
                <a:spcPts val="988"/>
              </a:spcAft>
            </a:pPr>
            <a:r>
              <a:rPr lang="en-US" sz="1800"/>
              <a:t>The compute environment should be pre-setup with all the correct versions ML frameworks, libraries, executables and container images.</a:t>
            </a:r>
          </a:p>
          <a:p>
            <a:pPr>
              <a:spcAft>
                <a:spcPts val="488"/>
              </a:spcAft>
            </a:pPr>
            <a:endParaRPr lang="en-US" sz="1800">
              <a:solidFill>
                <a:schemeClr val="tx2"/>
              </a:solidFill>
              <a:latin typeface="+mj-lt"/>
            </a:endParaRPr>
          </a:p>
          <a:p>
            <a:pPr>
              <a:spcAft>
                <a:spcPts val="488"/>
              </a:spcAft>
            </a:pPr>
            <a:r>
              <a:rPr lang="en-US" sz="1800">
                <a:solidFill>
                  <a:schemeClr val="tx2"/>
                </a:solidFill>
                <a:latin typeface="+mj-lt"/>
              </a:rPr>
              <a:t>Job Management</a:t>
            </a:r>
          </a:p>
          <a:p>
            <a:pPr>
              <a:spcAft>
                <a:spcPts val="988"/>
              </a:spcAft>
            </a:pPr>
            <a:r>
              <a:rPr lang="en-US" sz="1800"/>
              <a:t>Data scientists should be able to easily start, stop, monitor and manage Jobs. </a:t>
            </a:r>
          </a:p>
          <a:p>
            <a:pPr>
              <a:spcAft>
                <a:spcPts val="488"/>
              </a:spcAft>
            </a:pPr>
            <a:endParaRPr lang="en-US" sz="1800">
              <a:solidFill>
                <a:schemeClr val="tx2"/>
              </a:solidFill>
              <a:latin typeface="+mj-lt"/>
            </a:endParaRPr>
          </a:p>
          <a:p>
            <a:pPr>
              <a:spcAft>
                <a:spcPts val="488"/>
              </a:spcAft>
            </a:pPr>
            <a:r>
              <a:rPr lang="en-US" sz="1800">
                <a:solidFill>
                  <a:schemeClr val="tx2"/>
                </a:solidFill>
                <a:latin typeface="+mj-lt"/>
              </a:rPr>
              <a:t>Automated Model and Parameter Selection</a:t>
            </a:r>
          </a:p>
          <a:p>
            <a:pPr>
              <a:spcAft>
                <a:spcPts val="988"/>
              </a:spcAft>
            </a:pPr>
            <a:r>
              <a:rPr lang="en-US" sz="1800"/>
              <a:t>Solution should automatically select the best algorithms, and the corresponding best hyperparameters, for the desired outcome.</a:t>
            </a:r>
          </a:p>
        </p:txBody>
      </p:sp>
      <p:grpSp>
        <p:nvGrpSpPr>
          <p:cNvPr id="24" name="Group 23">
            <a:extLst>
              <a:ext uri="{FF2B5EF4-FFF2-40B4-BE49-F238E27FC236}">
                <a16:creationId xmlns:a16="http://schemas.microsoft.com/office/drawing/2014/main" id="{F7C57246-E3C2-47CC-B616-045BB6EC97AC}"/>
              </a:ext>
            </a:extLst>
          </p:cNvPr>
          <p:cNvGrpSpPr/>
          <p:nvPr/>
        </p:nvGrpSpPr>
        <p:grpSpPr>
          <a:xfrm>
            <a:off x="10278448" y="-6899977"/>
            <a:ext cx="756436" cy="6858000"/>
            <a:chOff x="10278448" y="0"/>
            <a:chExt cx="756436" cy="6858000"/>
          </a:xfrm>
        </p:grpSpPr>
        <p:cxnSp>
          <p:nvCxnSpPr>
            <p:cNvPr id="25" name="Straight Connector 24">
              <a:extLst>
                <a:ext uri="{FF2B5EF4-FFF2-40B4-BE49-F238E27FC236}">
                  <a16:creationId xmlns:a16="http://schemas.microsoft.com/office/drawing/2014/main" id="{D2DCA6B4-6565-4C70-93F6-825218DE1866}"/>
                </a:ext>
              </a:extLst>
            </p:cNvPr>
            <p:cNvCxnSpPr>
              <a:cxnSpLocks/>
            </p:cNvCxnSpPr>
            <p:nvPr/>
          </p:nvCxnSpPr>
          <p:spPr>
            <a:xfrm>
              <a:off x="10656666" y="0"/>
              <a:ext cx="0" cy="212063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CCF37EF-9936-4120-9913-14D54D2ECE2C}"/>
                </a:ext>
              </a:extLst>
            </p:cNvPr>
            <p:cNvCxnSpPr>
              <a:cxnSpLocks/>
            </p:cNvCxnSpPr>
            <p:nvPr/>
          </p:nvCxnSpPr>
          <p:spPr>
            <a:xfrm>
              <a:off x="10656666" y="4822140"/>
              <a:ext cx="0" cy="203586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7" name="light">
              <a:extLst>
                <a:ext uri="{FF2B5EF4-FFF2-40B4-BE49-F238E27FC236}">
                  <a16:creationId xmlns:a16="http://schemas.microsoft.com/office/drawing/2014/main" id="{B6B3041F-C411-43B5-A6A5-06F31557F026}"/>
                </a:ext>
              </a:extLst>
            </p:cNvPr>
            <p:cNvSpPr>
              <a:spLocks noChangeAspect="1" noEditPoints="1"/>
            </p:cNvSpPr>
            <p:nvPr/>
          </p:nvSpPr>
          <p:spPr bwMode="auto">
            <a:xfrm>
              <a:off x="10278448" y="2795483"/>
              <a:ext cx="756436" cy="1123050"/>
            </a:xfrm>
            <a:custGeom>
              <a:avLst/>
              <a:gdLst>
                <a:gd name="T0" fmla="*/ 156 w 224"/>
                <a:gd name="T1" fmla="*/ 312 h 334"/>
                <a:gd name="T2" fmla="*/ 134 w 224"/>
                <a:gd name="T3" fmla="*/ 334 h 334"/>
                <a:gd name="T4" fmla="*/ 89 w 224"/>
                <a:gd name="T5" fmla="*/ 334 h 334"/>
                <a:gd name="T6" fmla="*/ 67 w 224"/>
                <a:gd name="T7" fmla="*/ 312 h 334"/>
                <a:gd name="T8" fmla="*/ 67 w 224"/>
                <a:gd name="T9" fmla="*/ 261 h 334"/>
                <a:gd name="T10" fmla="*/ 37 w 224"/>
                <a:gd name="T11" fmla="*/ 195 h 334"/>
                <a:gd name="T12" fmla="*/ 27 w 224"/>
                <a:gd name="T13" fmla="*/ 185 h 334"/>
                <a:gd name="T14" fmla="*/ 0 w 224"/>
                <a:gd name="T15" fmla="*/ 112 h 334"/>
                <a:gd name="T16" fmla="*/ 112 w 224"/>
                <a:gd name="T17" fmla="*/ 0 h 334"/>
                <a:gd name="T18" fmla="*/ 224 w 224"/>
                <a:gd name="T19" fmla="*/ 112 h 334"/>
                <a:gd name="T20" fmla="*/ 197 w 224"/>
                <a:gd name="T21" fmla="*/ 185 h 334"/>
                <a:gd name="T22" fmla="*/ 200 w 224"/>
                <a:gd name="T23" fmla="*/ 181 h 334"/>
                <a:gd name="T24" fmla="*/ 197 w 224"/>
                <a:gd name="T25" fmla="*/ 185 h 334"/>
                <a:gd name="T26" fmla="*/ 156 w 224"/>
                <a:gd name="T27" fmla="*/ 265 h 334"/>
                <a:gd name="T28" fmla="*/ 156 w 224"/>
                <a:gd name="T29" fmla="*/ 312 h 334"/>
                <a:gd name="T30" fmla="*/ 156 w 224"/>
                <a:gd name="T31" fmla="*/ 312 h 334"/>
                <a:gd name="T32" fmla="*/ 67 w 224"/>
                <a:gd name="T33" fmla="*/ 269 h 334"/>
                <a:gd name="T34" fmla="*/ 156 w 224"/>
                <a:gd name="T35" fmla="*/ 26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334">
                  <a:moveTo>
                    <a:pt x="156" y="312"/>
                  </a:moveTo>
                  <a:cubicBezTo>
                    <a:pt x="156" y="324"/>
                    <a:pt x="146" y="334"/>
                    <a:pt x="134" y="334"/>
                  </a:cubicBezTo>
                  <a:cubicBezTo>
                    <a:pt x="89" y="334"/>
                    <a:pt x="89" y="334"/>
                    <a:pt x="89" y="334"/>
                  </a:cubicBezTo>
                  <a:cubicBezTo>
                    <a:pt x="76" y="334"/>
                    <a:pt x="67" y="324"/>
                    <a:pt x="67" y="312"/>
                  </a:cubicBezTo>
                  <a:cubicBezTo>
                    <a:pt x="67" y="312"/>
                    <a:pt x="67" y="300"/>
                    <a:pt x="67" y="261"/>
                  </a:cubicBezTo>
                  <a:cubicBezTo>
                    <a:pt x="67" y="221"/>
                    <a:pt x="37" y="195"/>
                    <a:pt x="37" y="195"/>
                  </a:cubicBezTo>
                  <a:cubicBezTo>
                    <a:pt x="27" y="185"/>
                    <a:pt x="27" y="185"/>
                    <a:pt x="27" y="185"/>
                  </a:cubicBezTo>
                  <a:cubicBezTo>
                    <a:pt x="10" y="166"/>
                    <a:pt x="0" y="140"/>
                    <a:pt x="0" y="112"/>
                  </a:cubicBezTo>
                  <a:cubicBezTo>
                    <a:pt x="0" y="50"/>
                    <a:pt x="50" y="0"/>
                    <a:pt x="112" y="0"/>
                  </a:cubicBezTo>
                  <a:cubicBezTo>
                    <a:pt x="174" y="0"/>
                    <a:pt x="224" y="50"/>
                    <a:pt x="224" y="112"/>
                  </a:cubicBezTo>
                  <a:cubicBezTo>
                    <a:pt x="224" y="140"/>
                    <a:pt x="214" y="166"/>
                    <a:pt x="197" y="185"/>
                  </a:cubicBezTo>
                  <a:moveTo>
                    <a:pt x="200" y="181"/>
                  </a:moveTo>
                  <a:cubicBezTo>
                    <a:pt x="197" y="185"/>
                    <a:pt x="197" y="185"/>
                    <a:pt x="197" y="185"/>
                  </a:cubicBezTo>
                  <a:cubicBezTo>
                    <a:pt x="197" y="185"/>
                    <a:pt x="156" y="217"/>
                    <a:pt x="156" y="265"/>
                  </a:cubicBezTo>
                  <a:cubicBezTo>
                    <a:pt x="156" y="312"/>
                    <a:pt x="156" y="312"/>
                    <a:pt x="156" y="312"/>
                  </a:cubicBezTo>
                  <a:cubicBezTo>
                    <a:pt x="156" y="312"/>
                    <a:pt x="156" y="312"/>
                    <a:pt x="156" y="312"/>
                  </a:cubicBezTo>
                  <a:moveTo>
                    <a:pt x="67" y="269"/>
                  </a:moveTo>
                  <a:cubicBezTo>
                    <a:pt x="156" y="269"/>
                    <a:pt x="156" y="269"/>
                    <a:pt x="156" y="269"/>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grpSp>
        <p:nvGrpSpPr>
          <p:cNvPr id="13" name="Group 12">
            <a:extLst>
              <a:ext uri="{FF2B5EF4-FFF2-40B4-BE49-F238E27FC236}">
                <a16:creationId xmlns:a16="http://schemas.microsoft.com/office/drawing/2014/main" id="{0AB4A06C-B44F-4733-88EA-F77101BE46FB}"/>
              </a:ext>
            </a:extLst>
          </p:cNvPr>
          <p:cNvGrpSpPr/>
          <p:nvPr/>
        </p:nvGrpSpPr>
        <p:grpSpPr>
          <a:xfrm>
            <a:off x="9917941" y="0"/>
            <a:ext cx="1477450" cy="6858000"/>
            <a:chOff x="9917941" y="0"/>
            <a:chExt cx="1477450" cy="6858000"/>
          </a:xfrm>
        </p:grpSpPr>
        <p:grpSp>
          <p:nvGrpSpPr>
            <p:cNvPr id="20" name="Group 19">
              <a:extLst>
                <a:ext uri="{FF2B5EF4-FFF2-40B4-BE49-F238E27FC236}">
                  <a16:creationId xmlns:a16="http://schemas.microsoft.com/office/drawing/2014/main" id="{5BEB227B-2E84-43B0-983B-47A9F587F6A3}"/>
                </a:ext>
              </a:extLst>
            </p:cNvPr>
            <p:cNvGrpSpPr/>
            <p:nvPr/>
          </p:nvGrpSpPr>
          <p:grpSpPr>
            <a:xfrm>
              <a:off x="9917941" y="2697187"/>
              <a:ext cx="1477450" cy="1221346"/>
              <a:chOff x="9524460" y="2632636"/>
              <a:chExt cx="2021177" cy="1670823"/>
            </a:xfrm>
          </p:grpSpPr>
          <p:sp>
            <p:nvSpPr>
              <p:cNvPr id="21" name="gear_3">
                <a:extLst>
                  <a:ext uri="{FF2B5EF4-FFF2-40B4-BE49-F238E27FC236}">
                    <a16:creationId xmlns:a16="http://schemas.microsoft.com/office/drawing/2014/main" id="{1587D9C7-1ED6-42E4-AE7D-59938EB29E06}"/>
                  </a:ext>
                </a:extLst>
              </p:cNvPr>
              <p:cNvSpPr>
                <a:spLocks noChangeAspect="1" noEditPoints="1"/>
              </p:cNvSpPr>
              <p:nvPr/>
            </p:nvSpPr>
            <p:spPr bwMode="auto">
              <a:xfrm>
                <a:off x="9524460" y="3183698"/>
                <a:ext cx="1110355" cy="1119761"/>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chemeClr val="tx2"/>
                </a:solidFill>
                <a:prstDash val="solid"/>
                <a:miter lim="800000"/>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 name="gear_3">
                <a:extLst>
                  <a:ext uri="{FF2B5EF4-FFF2-40B4-BE49-F238E27FC236}">
                    <a16:creationId xmlns:a16="http://schemas.microsoft.com/office/drawing/2014/main" id="{9D1020AA-4F88-4ACE-95F9-6CF6885EEDB5}"/>
                  </a:ext>
                </a:extLst>
              </p:cNvPr>
              <p:cNvSpPr>
                <a:spLocks noChangeAspect="1" noEditPoints="1"/>
              </p:cNvSpPr>
              <p:nvPr/>
            </p:nvSpPr>
            <p:spPr bwMode="auto">
              <a:xfrm>
                <a:off x="10421433" y="2632636"/>
                <a:ext cx="735342" cy="741571"/>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chemeClr val="tx2"/>
                </a:solidFill>
                <a:prstDash val="solid"/>
                <a:miter lim="800000"/>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 name="gear_3">
                <a:extLst>
                  <a:ext uri="{FF2B5EF4-FFF2-40B4-BE49-F238E27FC236}">
                    <a16:creationId xmlns:a16="http://schemas.microsoft.com/office/drawing/2014/main" id="{0DA7A933-B59C-4DAD-B1CC-26EEDD09F453}"/>
                  </a:ext>
                </a:extLst>
              </p:cNvPr>
              <p:cNvSpPr>
                <a:spLocks noChangeAspect="1" noEditPoints="1"/>
              </p:cNvSpPr>
              <p:nvPr/>
            </p:nvSpPr>
            <p:spPr bwMode="auto">
              <a:xfrm>
                <a:off x="11022746" y="3309209"/>
                <a:ext cx="522891" cy="527320"/>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chemeClr val="tx2"/>
                </a:solidFill>
                <a:prstDash val="solid"/>
                <a:miter lim="800000"/>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28" name="Group 27">
              <a:extLst>
                <a:ext uri="{FF2B5EF4-FFF2-40B4-BE49-F238E27FC236}">
                  <a16:creationId xmlns:a16="http://schemas.microsoft.com/office/drawing/2014/main" id="{4F565284-6182-415A-8A69-4148E491BA02}"/>
                </a:ext>
              </a:extLst>
            </p:cNvPr>
            <p:cNvGrpSpPr/>
            <p:nvPr/>
          </p:nvGrpSpPr>
          <p:grpSpPr>
            <a:xfrm>
              <a:off x="10656666" y="0"/>
              <a:ext cx="0" cy="6858000"/>
              <a:chOff x="10656666" y="0"/>
              <a:chExt cx="0" cy="6858000"/>
            </a:xfrm>
          </p:grpSpPr>
          <p:cxnSp>
            <p:nvCxnSpPr>
              <p:cNvPr id="29" name="Straight Connector 28">
                <a:extLst>
                  <a:ext uri="{FF2B5EF4-FFF2-40B4-BE49-F238E27FC236}">
                    <a16:creationId xmlns:a16="http://schemas.microsoft.com/office/drawing/2014/main" id="{BB9DFEC5-7264-4B39-A20F-AD682EA975F3}"/>
                  </a:ext>
                </a:extLst>
              </p:cNvPr>
              <p:cNvCxnSpPr>
                <a:cxnSpLocks/>
              </p:cNvCxnSpPr>
              <p:nvPr/>
            </p:nvCxnSpPr>
            <p:spPr>
              <a:xfrm>
                <a:off x="10656666" y="0"/>
                <a:ext cx="0" cy="212063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F4205D-41A4-446B-B377-3129B3EDDD7A}"/>
                  </a:ext>
                </a:extLst>
              </p:cNvPr>
              <p:cNvCxnSpPr>
                <a:cxnSpLocks/>
              </p:cNvCxnSpPr>
              <p:nvPr/>
            </p:nvCxnSpPr>
            <p:spPr>
              <a:xfrm>
                <a:off x="10656666" y="4822140"/>
                <a:ext cx="0" cy="203586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33" name="Group 32">
            <a:extLst>
              <a:ext uri="{FF2B5EF4-FFF2-40B4-BE49-F238E27FC236}">
                <a16:creationId xmlns:a16="http://schemas.microsoft.com/office/drawing/2014/main" id="{44A99BB0-AF67-4BB0-BAD1-AE7638F2DEAA}"/>
              </a:ext>
            </a:extLst>
          </p:cNvPr>
          <p:cNvGrpSpPr/>
          <p:nvPr/>
        </p:nvGrpSpPr>
        <p:grpSpPr>
          <a:xfrm>
            <a:off x="9925869" y="6858000"/>
            <a:ext cx="1465791" cy="6858000"/>
            <a:chOff x="9925869" y="0"/>
            <a:chExt cx="1465791" cy="6858000"/>
          </a:xfrm>
        </p:grpSpPr>
        <p:grpSp>
          <p:nvGrpSpPr>
            <p:cNvPr id="34" name="Group 33">
              <a:extLst>
                <a:ext uri="{FF2B5EF4-FFF2-40B4-BE49-F238E27FC236}">
                  <a16:creationId xmlns:a16="http://schemas.microsoft.com/office/drawing/2014/main" id="{A9F7ADC1-4C03-43EE-90B2-69FC0E829BD9}"/>
                </a:ext>
              </a:extLst>
            </p:cNvPr>
            <p:cNvGrpSpPr/>
            <p:nvPr/>
          </p:nvGrpSpPr>
          <p:grpSpPr>
            <a:xfrm>
              <a:off x="9925869" y="2697187"/>
              <a:ext cx="1465791" cy="1273365"/>
              <a:chOff x="7840707" y="2412949"/>
              <a:chExt cx="1792982" cy="1557603"/>
            </a:xfrm>
          </p:grpSpPr>
          <p:sp>
            <p:nvSpPr>
              <p:cNvPr id="38" name="credit">
                <a:extLst>
                  <a:ext uri="{FF2B5EF4-FFF2-40B4-BE49-F238E27FC236}">
                    <a16:creationId xmlns:a16="http://schemas.microsoft.com/office/drawing/2014/main" id="{A28CA6AD-8457-494C-9C2C-CA8C1FA69E14}"/>
                  </a:ext>
                </a:extLst>
              </p:cNvPr>
              <p:cNvSpPr>
                <a:spLocks noChangeAspect="1" noEditPoints="1"/>
              </p:cNvSpPr>
              <p:nvPr/>
            </p:nvSpPr>
            <p:spPr bwMode="auto">
              <a:xfrm>
                <a:off x="8382076" y="2935591"/>
                <a:ext cx="786331" cy="553342"/>
              </a:xfrm>
              <a:custGeom>
                <a:avLst/>
                <a:gdLst>
                  <a:gd name="T0" fmla="*/ 0 w 335"/>
                  <a:gd name="T1" fmla="*/ 28 h 234"/>
                  <a:gd name="T2" fmla="*/ 28 w 335"/>
                  <a:gd name="T3" fmla="*/ 0 h 234"/>
                  <a:gd name="T4" fmla="*/ 306 w 335"/>
                  <a:gd name="T5" fmla="*/ 0 h 234"/>
                  <a:gd name="T6" fmla="*/ 335 w 335"/>
                  <a:gd name="T7" fmla="*/ 28 h 234"/>
                  <a:gd name="T8" fmla="*/ 335 w 335"/>
                  <a:gd name="T9" fmla="*/ 206 h 234"/>
                  <a:gd name="T10" fmla="*/ 306 w 335"/>
                  <a:gd name="T11" fmla="*/ 234 h 234"/>
                  <a:gd name="T12" fmla="*/ 28 w 335"/>
                  <a:gd name="T13" fmla="*/ 234 h 234"/>
                  <a:gd name="T14" fmla="*/ 0 w 335"/>
                  <a:gd name="T15" fmla="*/ 206 h 234"/>
                  <a:gd name="T16" fmla="*/ 0 w 335"/>
                  <a:gd name="T17" fmla="*/ 28 h 234"/>
                  <a:gd name="T18" fmla="*/ 0 w 335"/>
                  <a:gd name="T19" fmla="*/ 57 h 234"/>
                  <a:gd name="T20" fmla="*/ 335 w 335"/>
                  <a:gd name="T21" fmla="*/ 57 h 234"/>
                  <a:gd name="T22" fmla="*/ 221 w 335"/>
                  <a:gd name="T23" fmla="*/ 105 h 234"/>
                  <a:gd name="T24" fmla="*/ 41 w 335"/>
                  <a:gd name="T25" fmla="*/ 105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5" h="234">
                    <a:moveTo>
                      <a:pt x="0" y="28"/>
                    </a:moveTo>
                    <a:cubicBezTo>
                      <a:pt x="0" y="13"/>
                      <a:pt x="12" y="0"/>
                      <a:pt x="28" y="0"/>
                    </a:cubicBezTo>
                    <a:cubicBezTo>
                      <a:pt x="306" y="0"/>
                      <a:pt x="306" y="0"/>
                      <a:pt x="306" y="0"/>
                    </a:cubicBezTo>
                    <a:cubicBezTo>
                      <a:pt x="322" y="0"/>
                      <a:pt x="335" y="13"/>
                      <a:pt x="335" y="28"/>
                    </a:cubicBezTo>
                    <a:cubicBezTo>
                      <a:pt x="335" y="206"/>
                      <a:pt x="335" y="206"/>
                      <a:pt x="335" y="206"/>
                    </a:cubicBezTo>
                    <a:cubicBezTo>
                      <a:pt x="335" y="222"/>
                      <a:pt x="322" y="234"/>
                      <a:pt x="306" y="234"/>
                    </a:cubicBezTo>
                    <a:cubicBezTo>
                      <a:pt x="28" y="234"/>
                      <a:pt x="28" y="234"/>
                      <a:pt x="28" y="234"/>
                    </a:cubicBezTo>
                    <a:cubicBezTo>
                      <a:pt x="12" y="234"/>
                      <a:pt x="0" y="222"/>
                      <a:pt x="0" y="206"/>
                    </a:cubicBezTo>
                    <a:lnTo>
                      <a:pt x="0" y="28"/>
                    </a:lnTo>
                    <a:close/>
                    <a:moveTo>
                      <a:pt x="0" y="57"/>
                    </a:moveTo>
                    <a:cubicBezTo>
                      <a:pt x="335" y="57"/>
                      <a:pt x="335" y="57"/>
                      <a:pt x="335" y="57"/>
                    </a:cubicBezTo>
                    <a:moveTo>
                      <a:pt x="221" y="105"/>
                    </a:moveTo>
                    <a:cubicBezTo>
                      <a:pt x="41" y="105"/>
                      <a:pt x="41" y="105"/>
                      <a:pt x="41" y="105"/>
                    </a:cubicBezTo>
                  </a:path>
                </a:pathLst>
              </a:custGeom>
              <a:ln w="1905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9" name="Group 38">
                <a:extLst>
                  <a:ext uri="{FF2B5EF4-FFF2-40B4-BE49-F238E27FC236}">
                    <a16:creationId xmlns:a16="http://schemas.microsoft.com/office/drawing/2014/main" id="{4C749D71-5B73-4427-8B58-AC5E5A289376}"/>
                  </a:ext>
                </a:extLst>
              </p:cNvPr>
              <p:cNvGrpSpPr/>
              <p:nvPr/>
            </p:nvGrpSpPr>
            <p:grpSpPr>
              <a:xfrm rot="18900000">
                <a:off x="7840707" y="2412949"/>
                <a:ext cx="1792982" cy="1557603"/>
                <a:chOff x="7840707" y="2412949"/>
                <a:chExt cx="1792982" cy="1557603"/>
              </a:xfrm>
            </p:grpSpPr>
            <p:grpSp>
              <p:nvGrpSpPr>
                <p:cNvPr id="40" name="Group 39">
                  <a:extLst>
                    <a:ext uri="{FF2B5EF4-FFF2-40B4-BE49-F238E27FC236}">
                      <a16:creationId xmlns:a16="http://schemas.microsoft.com/office/drawing/2014/main" id="{03CFB2C3-1657-40DD-8520-CBB1ADF12345}"/>
                    </a:ext>
                  </a:extLst>
                </p:cNvPr>
                <p:cNvGrpSpPr/>
                <p:nvPr/>
              </p:nvGrpSpPr>
              <p:grpSpPr>
                <a:xfrm>
                  <a:off x="8125292" y="2412949"/>
                  <a:ext cx="1508397" cy="1374761"/>
                  <a:chOff x="4723382" y="2415376"/>
                  <a:chExt cx="2374103" cy="2163771"/>
                </a:xfrm>
              </p:grpSpPr>
              <p:sp>
                <p:nvSpPr>
                  <p:cNvPr id="44" name="Freeform 22">
                    <a:extLst>
                      <a:ext uri="{FF2B5EF4-FFF2-40B4-BE49-F238E27FC236}">
                        <a16:creationId xmlns:a16="http://schemas.microsoft.com/office/drawing/2014/main" id="{BAC9F30D-06C7-42D9-B79F-4AC94231DBBB}"/>
                      </a:ext>
                    </a:extLst>
                  </p:cNvPr>
                  <p:cNvSpPr>
                    <a:spLocks/>
                  </p:cNvSpPr>
                  <p:nvPr/>
                </p:nvSpPr>
                <p:spPr bwMode="auto">
                  <a:xfrm rot="16200000">
                    <a:off x="6785060" y="3189956"/>
                    <a:ext cx="201294" cy="423556"/>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45" name="Arc 44">
                    <a:extLst>
                      <a:ext uri="{FF2B5EF4-FFF2-40B4-BE49-F238E27FC236}">
                        <a16:creationId xmlns:a16="http://schemas.microsoft.com/office/drawing/2014/main" id="{04330980-14BB-4323-9BAC-4917548BB779}"/>
                      </a:ext>
                    </a:extLst>
                  </p:cNvPr>
                  <p:cNvSpPr/>
                  <p:nvPr/>
                </p:nvSpPr>
                <p:spPr>
                  <a:xfrm>
                    <a:off x="4723382" y="2415376"/>
                    <a:ext cx="2163771" cy="2163771"/>
                  </a:xfrm>
                  <a:prstGeom prst="arc">
                    <a:avLst>
                      <a:gd name="adj1" fmla="val 15775537"/>
                      <a:gd name="adj2" fmla="val 0"/>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2FD6B444-4E20-41A2-870D-CE275BA72055}"/>
                    </a:ext>
                  </a:extLst>
                </p:cNvPr>
                <p:cNvGrpSpPr/>
                <p:nvPr/>
              </p:nvGrpSpPr>
              <p:grpSpPr>
                <a:xfrm rot="10800000">
                  <a:off x="7840707" y="2595791"/>
                  <a:ext cx="1508397" cy="1374761"/>
                  <a:chOff x="4723382" y="2415376"/>
                  <a:chExt cx="2374103" cy="2163771"/>
                </a:xfrm>
              </p:grpSpPr>
              <p:sp>
                <p:nvSpPr>
                  <p:cNvPr id="42" name="Freeform 22">
                    <a:extLst>
                      <a:ext uri="{FF2B5EF4-FFF2-40B4-BE49-F238E27FC236}">
                        <a16:creationId xmlns:a16="http://schemas.microsoft.com/office/drawing/2014/main" id="{D8BA9A4C-C3EF-4666-AF20-C67D3D33EDC9}"/>
                      </a:ext>
                    </a:extLst>
                  </p:cNvPr>
                  <p:cNvSpPr>
                    <a:spLocks/>
                  </p:cNvSpPr>
                  <p:nvPr/>
                </p:nvSpPr>
                <p:spPr bwMode="auto">
                  <a:xfrm rot="16200000">
                    <a:off x="6785060" y="3189956"/>
                    <a:ext cx="201294" cy="423556"/>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43" name="Arc 42">
                    <a:extLst>
                      <a:ext uri="{FF2B5EF4-FFF2-40B4-BE49-F238E27FC236}">
                        <a16:creationId xmlns:a16="http://schemas.microsoft.com/office/drawing/2014/main" id="{EE81D5E5-BC3C-4E27-AD4B-244B072B16E2}"/>
                      </a:ext>
                    </a:extLst>
                  </p:cNvPr>
                  <p:cNvSpPr/>
                  <p:nvPr/>
                </p:nvSpPr>
                <p:spPr>
                  <a:xfrm>
                    <a:off x="4723382" y="2415376"/>
                    <a:ext cx="2163771" cy="2163771"/>
                  </a:xfrm>
                  <a:prstGeom prst="arc">
                    <a:avLst>
                      <a:gd name="adj1" fmla="val 15775537"/>
                      <a:gd name="adj2" fmla="val 0"/>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grpSp>
          <p:nvGrpSpPr>
            <p:cNvPr id="35" name="Group 34">
              <a:extLst>
                <a:ext uri="{FF2B5EF4-FFF2-40B4-BE49-F238E27FC236}">
                  <a16:creationId xmlns:a16="http://schemas.microsoft.com/office/drawing/2014/main" id="{24DE4412-F5E0-4BB2-A7CE-E58B937CFEB0}"/>
                </a:ext>
              </a:extLst>
            </p:cNvPr>
            <p:cNvGrpSpPr/>
            <p:nvPr/>
          </p:nvGrpSpPr>
          <p:grpSpPr>
            <a:xfrm>
              <a:off x="10658764" y="0"/>
              <a:ext cx="0" cy="6858000"/>
              <a:chOff x="10656666" y="0"/>
              <a:chExt cx="0" cy="6858000"/>
            </a:xfrm>
          </p:grpSpPr>
          <p:cxnSp>
            <p:nvCxnSpPr>
              <p:cNvPr id="36" name="Straight Connector 35">
                <a:extLst>
                  <a:ext uri="{FF2B5EF4-FFF2-40B4-BE49-F238E27FC236}">
                    <a16:creationId xmlns:a16="http://schemas.microsoft.com/office/drawing/2014/main" id="{79D6F28A-B48E-40F7-AD5E-C4AB5DA09B3D}"/>
                  </a:ext>
                </a:extLst>
              </p:cNvPr>
              <p:cNvCxnSpPr>
                <a:cxnSpLocks/>
              </p:cNvCxnSpPr>
              <p:nvPr/>
            </p:nvCxnSpPr>
            <p:spPr>
              <a:xfrm>
                <a:off x="10656666" y="0"/>
                <a:ext cx="0" cy="212063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4B43BC5-43E0-4211-B515-A588A41FF311}"/>
                  </a:ext>
                </a:extLst>
              </p:cNvPr>
              <p:cNvCxnSpPr>
                <a:cxnSpLocks/>
              </p:cNvCxnSpPr>
              <p:nvPr/>
            </p:nvCxnSpPr>
            <p:spPr>
              <a:xfrm>
                <a:off x="10656666" y="4822140"/>
                <a:ext cx="0" cy="203586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07490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5AA59-C74D-4189-81E5-F9F942832E0A}"/>
              </a:ext>
            </a:extLst>
          </p:cNvPr>
          <p:cNvSpPr>
            <a:spLocks noGrp="1"/>
          </p:cNvSpPr>
          <p:nvPr>
            <p:ph type="title"/>
          </p:nvPr>
        </p:nvSpPr>
        <p:spPr>
          <a:xfrm>
            <a:off x="426424" y="302551"/>
            <a:ext cx="11336039" cy="758022"/>
          </a:xfrm>
        </p:spPr>
        <p:txBody>
          <a:bodyPr lIns="91440"/>
          <a:lstStyle/>
          <a:p>
            <a:r>
              <a:rPr lang="en-US"/>
              <a:t>Model Registration and Management</a:t>
            </a:r>
          </a:p>
        </p:txBody>
      </p:sp>
      <p:sp>
        <p:nvSpPr>
          <p:cNvPr id="3" name="Text Placeholder 2">
            <a:extLst>
              <a:ext uri="{FF2B5EF4-FFF2-40B4-BE49-F238E27FC236}">
                <a16:creationId xmlns:a16="http://schemas.microsoft.com/office/drawing/2014/main" id="{53446C89-B2F7-4DD3-B6D1-E217A89517DF}"/>
              </a:ext>
            </a:extLst>
          </p:cNvPr>
          <p:cNvSpPr>
            <a:spLocks noGrp="1"/>
          </p:cNvSpPr>
          <p:nvPr>
            <p:ph type="body" sz="quarter" idx="12"/>
          </p:nvPr>
        </p:nvSpPr>
        <p:spPr/>
        <p:txBody>
          <a:bodyPr lIns="91440"/>
          <a:lstStyle/>
          <a:p>
            <a:r>
              <a:rPr lang="en-US"/>
              <a:t>Requirements</a:t>
            </a:r>
          </a:p>
        </p:txBody>
      </p:sp>
      <p:sp>
        <p:nvSpPr>
          <p:cNvPr id="9" name="Text Placeholder 2">
            <a:extLst>
              <a:ext uri="{FF2B5EF4-FFF2-40B4-BE49-F238E27FC236}">
                <a16:creationId xmlns:a16="http://schemas.microsoft.com/office/drawing/2014/main" id="{B9A0E4F9-CD63-4DF3-88B3-B6BD9B75E16B}"/>
              </a:ext>
            </a:extLst>
          </p:cNvPr>
          <p:cNvSpPr txBox="1">
            <a:spLocks/>
          </p:cNvSpPr>
          <p:nvPr/>
        </p:nvSpPr>
        <p:spPr>
          <a:xfrm>
            <a:off x="426424" y="1601788"/>
            <a:ext cx="5681091" cy="1208921"/>
          </a:xfrm>
          <a:prstGeom prst="rect">
            <a:avLst/>
          </a:prstGeom>
        </p:spPr>
        <p:txBody>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488"/>
              </a:spcAft>
            </a:pPr>
            <a:r>
              <a:rPr lang="en-US" sz="1800">
                <a:solidFill>
                  <a:schemeClr val="tx2"/>
                </a:solidFill>
                <a:latin typeface="+mj-lt"/>
              </a:rPr>
              <a:t>Containerization</a:t>
            </a:r>
          </a:p>
          <a:p>
            <a:pPr>
              <a:spcAft>
                <a:spcPts val="488"/>
              </a:spcAft>
            </a:pPr>
            <a:r>
              <a:rPr lang="en-US" sz="1800"/>
              <a:t>Automatically convert models to Docker containers so that they can be deployed into an execution environment.   </a:t>
            </a:r>
          </a:p>
          <a:p>
            <a:pPr>
              <a:spcAft>
                <a:spcPts val="488"/>
              </a:spcAft>
            </a:pPr>
            <a:endParaRPr lang="en-US" sz="1800">
              <a:solidFill>
                <a:schemeClr val="tx2"/>
              </a:solidFill>
              <a:latin typeface="+mj-lt"/>
            </a:endParaRPr>
          </a:p>
          <a:p>
            <a:pPr>
              <a:spcAft>
                <a:spcPts val="488"/>
              </a:spcAft>
            </a:pPr>
            <a:r>
              <a:rPr lang="en-US" sz="1800">
                <a:solidFill>
                  <a:schemeClr val="tx2"/>
                </a:solidFill>
                <a:latin typeface="+mj-lt"/>
              </a:rPr>
              <a:t>Versioning</a:t>
            </a:r>
          </a:p>
          <a:p>
            <a:pPr>
              <a:spcAft>
                <a:spcPts val="988"/>
              </a:spcAft>
            </a:pPr>
            <a:r>
              <a:rPr lang="en-US" sz="1800"/>
              <a:t>Assign versions numbers to models, to track changes over time, to identify and retrieve a specific version for deployment, for A/B testing, rolling back changes etc.</a:t>
            </a:r>
          </a:p>
          <a:p>
            <a:pPr>
              <a:spcAft>
                <a:spcPts val="488"/>
              </a:spcAft>
            </a:pPr>
            <a:endParaRPr lang="en-US" sz="1800">
              <a:solidFill>
                <a:schemeClr val="tx2"/>
              </a:solidFill>
              <a:latin typeface="+mj-lt"/>
            </a:endParaRPr>
          </a:p>
          <a:p>
            <a:pPr>
              <a:spcAft>
                <a:spcPts val="488"/>
              </a:spcAft>
            </a:pPr>
            <a:r>
              <a:rPr lang="en-US" sz="1800">
                <a:solidFill>
                  <a:schemeClr val="tx2"/>
                </a:solidFill>
                <a:latin typeface="+mj-lt"/>
              </a:rPr>
              <a:t>Model Repository</a:t>
            </a:r>
          </a:p>
          <a:p>
            <a:pPr>
              <a:spcAft>
                <a:spcPts val="488"/>
              </a:spcAft>
            </a:pPr>
            <a:r>
              <a:rPr lang="en-US" sz="1800"/>
              <a:t>For storing and sharing models, to enable integration into CI/CD pipelines.</a:t>
            </a:r>
          </a:p>
          <a:p>
            <a:pPr>
              <a:spcAft>
                <a:spcPts val="488"/>
              </a:spcAft>
            </a:pPr>
            <a:endParaRPr lang="en-US" sz="1800">
              <a:solidFill>
                <a:schemeClr val="tx2"/>
              </a:solidFill>
              <a:latin typeface="+mj-lt"/>
            </a:endParaRPr>
          </a:p>
          <a:p>
            <a:pPr>
              <a:spcAft>
                <a:spcPts val="488"/>
              </a:spcAft>
            </a:pPr>
            <a:r>
              <a:rPr lang="en-US" sz="1800">
                <a:solidFill>
                  <a:schemeClr val="tx2"/>
                </a:solidFill>
                <a:latin typeface="+mj-lt"/>
              </a:rPr>
              <a:t>Track Experiments</a:t>
            </a:r>
          </a:p>
          <a:p>
            <a:pPr>
              <a:spcAft>
                <a:spcPts val="488"/>
              </a:spcAft>
            </a:pPr>
            <a:r>
              <a:rPr lang="en-US" sz="1800"/>
              <a:t>For auditing, see changes over time and enable collaboration between team members. </a:t>
            </a:r>
          </a:p>
        </p:txBody>
      </p:sp>
      <p:grpSp>
        <p:nvGrpSpPr>
          <p:cNvPr id="13" name="Group 12">
            <a:extLst>
              <a:ext uri="{FF2B5EF4-FFF2-40B4-BE49-F238E27FC236}">
                <a16:creationId xmlns:a16="http://schemas.microsoft.com/office/drawing/2014/main" id="{0AB4A06C-B44F-4733-88EA-F77101BE46FB}"/>
              </a:ext>
            </a:extLst>
          </p:cNvPr>
          <p:cNvGrpSpPr/>
          <p:nvPr/>
        </p:nvGrpSpPr>
        <p:grpSpPr>
          <a:xfrm>
            <a:off x="9917941" y="-6858000"/>
            <a:ext cx="1477450" cy="6858000"/>
            <a:chOff x="9917941" y="0"/>
            <a:chExt cx="1477450" cy="6858000"/>
          </a:xfrm>
        </p:grpSpPr>
        <p:grpSp>
          <p:nvGrpSpPr>
            <p:cNvPr id="20" name="Group 19">
              <a:extLst>
                <a:ext uri="{FF2B5EF4-FFF2-40B4-BE49-F238E27FC236}">
                  <a16:creationId xmlns:a16="http://schemas.microsoft.com/office/drawing/2014/main" id="{5BEB227B-2E84-43B0-983B-47A9F587F6A3}"/>
                </a:ext>
              </a:extLst>
            </p:cNvPr>
            <p:cNvGrpSpPr/>
            <p:nvPr/>
          </p:nvGrpSpPr>
          <p:grpSpPr>
            <a:xfrm>
              <a:off x="9917941" y="2697187"/>
              <a:ext cx="1477450" cy="1221346"/>
              <a:chOff x="9524460" y="2632636"/>
              <a:chExt cx="2021177" cy="1670823"/>
            </a:xfrm>
          </p:grpSpPr>
          <p:sp>
            <p:nvSpPr>
              <p:cNvPr id="21" name="gear_3">
                <a:extLst>
                  <a:ext uri="{FF2B5EF4-FFF2-40B4-BE49-F238E27FC236}">
                    <a16:creationId xmlns:a16="http://schemas.microsoft.com/office/drawing/2014/main" id="{1587D9C7-1ED6-42E4-AE7D-59938EB29E06}"/>
                  </a:ext>
                </a:extLst>
              </p:cNvPr>
              <p:cNvSpPr>
                <a:spLocks noChangeAspect="1" noEditPoints="1"/>
              </p:cNvSpPr>
              <p:nvPr/>
            </p:nvSpPr>
            <p:spPr bwMode="auto">
              <a:xfrm>
                <a:off x="9524460" y="3183698"/>
                <a:ext cx="1110355" cy="1119761"/>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chemeClr val="tx2"/>
                </a:solidFill>
                <a:prstDash val="solid"/>
                <a:miter lim="800000"/>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2" name="gear_3">
                <a:extLst>
                  <a:ext uri="{FF2B5EF4-FFF2-40B4-BE49-F238E27FC236}">
                    <a16:creationId xmlns:a16="http://schemas.microsoft.com/office/drawing/2014/main" id="{9D1020AA-4F88-4ACE-95F9-6CF6885EEDB5}"/>
                  </a:ext>
                </a:extLst>
              </p:cNvPr>
              <p:cNvSpPr>
                <a:spLocks noChangeAspect="1" noEditPoints="1"/>
              </p:cNvSpPr>
              <p:nvPr/>
            </p:nvSpPr>
            <p:spPr bwMode="auto">
              <a:xfrm>
                <a:off x="10421433" y="2632636"/>
                <a:ext cx="735342" cy="741571"/>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chemeClr val="tx2"/>
                </a:solidFill>
                <a:prstDash val="solid"/>
                <a:miter lim="800000"/>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sp>
            <p:nvSpPr>
              <p:cNvPr id="23" name="gear_3">
                <a:extLst>
                  <a:ext uri="{FF2B5EF4-FFF2-40B4-BE49-F238E27FC236}">
                    <a16:creationId xmlns:a16="http://schemas.microsoft.com/office/drawing/2014/main" id="{0DA7A933-B59C-4DAD-B1CC-26EEDD09F453}"/>
                  </a:ext>
                </a:extLst>
              </p:cNvPr>
              <p:cNvSpPr>
                <a:spLocks noChangeAspect="1" noEditPoints="1"/>
              </p:cNvSpPr>
              <p:nvPr/>
            </p:nvSpPr>
            <p:spPr bwMode="auto">
              <a:xfrm>
                <a:off x="11022746" y="3309209"/>
                <a:ext cx="522891" cy="527320"/>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9050">
                <a:solidFill>
                  <a:schemeClr val="tx2"/>
                </a:solidFill>
                <a:prstDash val="solid"/>
                <a:miter lim="800000"/>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28" name="Group 27">
              <a:extLst>
                <a:ext uri="{FF2B5EF4-FFF2-40B4-BE49-F238E27FC236}">
                  <a16:creationId xmlns:a16="http://schemas.microsoft.com/office/drawing/2014/main" id="{4F565284-6182-415A-8A69-4148E491BA02}"/>
                </a:ext>
              </a:extLst>
            </p:cNvPr>
            <p:cNvGrpSpPr/>
            <p:nvPr/>
          </p:nvGrpSpPr>
          <p:grpSpPr>
            <a:xfrm>
              <a:off x="10656666" y="0"/>
              <a:ext cx="0" cy="6858000"/>
              <a:chOff x="10656666" y="0"/>
              <a:chExt cx="0" cy="6858000"/>
            </a:xfrm>
          </p:grpSpPr>
          <p:cxnSp>
            <p:nvCxnSpPr>
              <p:cNvPr id="29" name="Straight Connector 28">
                <a:extLst>
                  <a:ext uri="{FF2B5EF4-FFF2-40B4-BE49-F238E27FC236}">
                    <a16:creationId xmlns:a16="http://schemas.microsoft.com/office/drawing/2014/main" id="{BB9DFEC5-7264-4B39-A20F-AD682EA975F3}"/>
                  </a:ext>
                </a:extLst>
              </p:cNvPr>
              <p:cNvCxnSpPr>
                <a:cxnSpLocks/>
              </p:cNvCxnSpPr>
              <p:nvPr/>
            </p:nvCxnSpPr>
            <p:spPr>
              <a:xfrm>
                <a:off x="10656666" y="0"/>
                <a:ext cx="0" cy="212063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F4205D-41A4-446B-B377-3129B3EDDD7A}"/>
                  </a:ext>
                </a:extLst>
              </p:cNvPr>
              <p:cNvCxnSpPr>
                <a:cxnSpLocks/>
              </p:cNvCxnSpPr>
              <p:nvPr/>
            </p:nvCxnSpPr>
            <p:spPr>
              <a:xfrm>
                <a:off x="10656666" y="4822140"/>
                <a:ext cx="0" cy="203586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9" name="Line 19">
            <a:extLst>
              <a:ext uri="{FF2B5EF4-FFF2-40B4-BE49-F238E27FC236}">
                <a16:creationId xmlns:a16="http://schemas.microsoft.com/office/drawing/2014/main" id="{4BF9620B-655D-48FB-A9A2-4D07BA294315}"/>
              </a:ext>
            </a:extLst>
          </p:cNvPr>
          <p:cNvSpPr>
            <a:spLocks noChangeShapeType="1"/>
          </p:cNvSpPr>
          <p:nvPr/>
        </p:nvSpPr>
        <p:spPr bwMode="auto">
          <a:xfrm rot="16200000">
            <a:off x="8619205" y="3070235"/>
            <a:ext cx="0"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grpSp>
        <p:nvGrpSpPr>
          <p:cNvPr id="6" name="Group 5">
            <a:extLst>
              <a:ext uri="{FF2B5EF4-FFF2-40B4-BE49-F238E27FC236}">
                <a16:creationId xmlns:a16="http://schemas.microsoft.com/office/drawing/2014/main" id="{3948E456-10E2-4469-85AF-BDC6B8984D62}"/>
              </a:ext>
            </a:extLst>
          </p:cNvPr>
          <p:cNvGrpSpPr/>
          <p:nvPr/>
        </p:nvGrpSpPr>
        <p:grpSpPr>
          <a:xfrm>
            <a:off x="9925869" y="0"/>
            <a:ext cx="1465791" cy="6858000"/>
            <a:chOff x="9925869" y="0"/>
            <a:chExt cx="1465791" cy="6858000"/>
          </a:xfrm>
        </p:grpSpPr>
        <p:grpSp>
          <p:nvGrpSpPr>
            <p:cNvPr id="37" name="Group 36">
              <a:extLst>
                <a:ext uri="{FF2B5EF4-FFF2-40B4-BE49-F238E27FC236}">
                  <a16:creationId xmlns:a16="http://schemas.microsoft.com/office/drawing/2014/main" id="{AF4DF54E-FDE5-41F5-8BE9-4102FEC48B41}"/>
                </a:ext>
              </a:extLst>
            </p:cNvPr>
            <p:cNvGrpSpPr/>
            <p:nvPr/>
          </p:nvGrpSpPr>
          <p:grpSpPr>
            <a:xfrm>
              <a:off x="9925869" y="2697187"/>
              <a:ext cx="1465791" cy="1273365"/>
              <a:chOff x="7840707" y="2412949"/>
              <a:chExt cx="1792982" cy="1557603"/>
            </a:xfrm>
          </p:grpSpPr>
          <p:sp>
            <p:nvSpPr>
              <p:cNvPr id="38" name="credit">
                <a:extLst>
                  <a:ext uri="{FF2B5EF4-FFF2-40B4-BE49-F238E27FC236}">
                    <a16:creationId xmlns:a16="http://schemas.microsoft.com/office/drawing/2014/main" id="{B29BF653-95FC-4C1F-91B8-1264C66A5EC1}"/>
                  </a:ext>
                </a:extLst>
              </p:cNvPr>
              <p:cNvSpPr>
                <a:spLocks noChangeAspect="1" noEditPoints="1"/>
              </p:cNvSpPr>
              <p:nvPr/>
            </p:nvSpPr>
            <p:spPr bwMode="auto">
              <a:xfrm>
                <a:off x="8382076" y="2935591"/>
                <a:ext cx="786331" cy="553342"/>
              </a:xfrm>
              <a:custGeom>
                <a:avLst/>
                <a:gdLst>
                  <a:gd name="T0" fmla="*/ 0 w 335"/>
                  <a:gd name="T1" fmla="*/ 28 h 234"/>
                  <a:gd name="T2" fmla="*/ 28 w 335"/>
                  <a:gd name="T3" fmla="*/ 0 h 234"/>
                  <a:gd name="T4" fmla="*/ 306 w 335"/>
                  <a:gd name="T5" fmla="*/ 0 h 234"/>
                  <a:gd name="T6" fmla="*/ 335 w 335"/>
                  <a:gd name="T7" fmla="*/ 28 h 234"/>
                  <a:gd name="T8" fmla="*/ 335 w 335"/>
                  <a:gd name="T9" fmla="*/ 206 h 234"/>
                  <a:gd name="T10" fmla="*/ 306 w 335"/>
                  <a:gd name="T11" fmla="*/ 234 h 234"/>
                  <a:gd name="T12" fmla="*/ 28 w 335"/>
                  <a:gd name="T13" fmla="*/ 234 h 234"/>
                  <a:gd name="T14" fmla="*/ 0 w 335"/>
                  <a:gd name="T15" fmla="*/ 206 h 234"/>
                  <a:gd name="T16" fmla="*/ 0 w 335"/>
                  <a:gd name="T17" fmla="*/ 28 h 234"/>
                  <a:gd name="T18" fmla="*/ 0 w 335"/>
                  <a:gd name="T19" fmla="*/ 57 h 234"/>
                  <a:gd name="T20" fmla="*/ 335 w 335"/>
                  <a:gd name="T21" fmla="*/ 57 h 234"/>
                  <a:gd name="T22" fmla="*/ 221 w 335"/>
                  <a:gd name="T23" fmla="*/ 105 h 234"/>
                  <a:gd name="T24" fmla="*/ 41 w 335"/>
                  <a:gd name="T25" fmla="*/ 105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5" h="234">
                    <a:moveTo>
                      <a:pt x="0" y="28"/>
                    </a:moveTo>
                    <a:cubicBezTo>
                      <a:pt x="0" y="13"/>
                      <a:pt x="12" y="0"/>
                      <a:pt x="28" y="0"/>
                    </a:cubicBezTo>
                    <a:cubicBezTo>
                      <a:pt x="306" y="0"/>
                      <a:pt x="306" y="0"/>
                      <a:pt x="306" y="0"/>
                    </a:cubicBezTo>
                    <a:cubicBezTo>
                      <a:pt x="322" y="0"/>
                      <a:pt x="335" y="13"/>
                      <a:pt x="335" y="28"/>
                    </a:cubicBezTo>
                    <a:cubicBezTo>
                      <a:pt x="335" y="206"/>
                      <a:pt x="335" y="206"/>
                      <a:pt x="335" y="206"/>
                    </a:cubicBezTo>
                    <a:cubicBezTo>
                      <a:pt x="335" y="222"/>
                      <a:pt x="322" y="234"/>
                      <a:pt x="306" y="234"/>
                    </a:cubicBezTo>
                    <a:cubicBezTo>
                      <a:pt x="28" y="234"/>
                      <a:pt x="28" y="234"/>
                      <a:pt x="28" y="234"/>
                    </a:cubicBezTo>
                    <a:cubicBezTo>
                      <a:pt x="12" y="234"/>
                      <a:pt x="0" y="222"/>
                      <a:pt x="0" y="206"/>
                    </a:cubicBezTo>
                    <a:lnTo>
                      <a:pt x="0" y="28"/>
                    </a:lnTo>
                    <a:close/>
                    <a:moveTo>
                      <a:pt x="0" y="57"/>
                    </a:moveTo>
                    <a:cubicBezTo>
                      <a:pt x="335" y="57"/>
                      <a:pt x="335" y="57"/>
                      <a:pt x="335" y="57"/>
                    </a:cubicBezTo>
                    <a:moveTo>
                      <a:pt x="221" y="105"/>
                    </a:moveTo>
                    <a:cubicBezTo>
                      <a:pt x="41" y="105"/>
                      <a:pt x="41" y="105"/>
                      <a:pt x="41" y="105"/>
                    </a:cubicBezTo>
                  </a:path>
                </a:pathLst>
              </a:custGeom>
              <a:ln w="1905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9" name="Group 38">
                <a:extLst>
                  <a:ext uri="{FF2B5EF4-FFF2-40B4-BE49-F238E27FC236}">
                    <a16:creationId xmlns:a16="http://schemas.microsoft.com/office/drawing/2014/main" id="{AB9A52CD-0AB5-4518-9115-9666880CC97F}"/>
                  </a:ext>
                </a:extLst>
              </p:cNvPr>
              <p:cNvGrpSpPr/>
              <p:nvPr/>
            </p:nvGrpSpPr>
            <p:grpSpPr>
              <a:xfrm rot="18900000">
                <a:off x="7840707" y="2412949"/>
                <a:ext cx="1792982" cy="1557603"/>
                <a:chOff x="7840707" y="2412949"/>
                <a:chExt cx="1792982" cy="1557603"/>
              </a:xfrm>
            </p:grpSpPr>
            <p:grpSp>
              <p:nvGrpSpPr>
                <p:cNvPr id="40" name="Group 39">
                  <a:extLst>
                    <a:ext uri="{FF2B5EF4-FFF2-40B4-BE49-F238E27FC236}">
                      <a16:creationId xmlns:a16="http://schemas.microsoft.com/office/drawing/2014/main" id="{5EEA0272-A679-4A5E-81E1-96E448560191}"/>
                    </a:ext>
                  </a:extLst>
                </p:cNvPr>
                <p:cNvGrpSpPr/>
                <p:nvPr/>
              </p:nvGrpSpPr>
              <p:grpSpPr>
                <a:xfrm>
                  <a:off x="8125292" y="2412949"/>
                  <a:ext cx="1508397" cy="1374761"/>
                  <a:chOff x="4723382" y="2415376"/>
                  <a:chExt cx="2374103" cy="2163771"/>
                </a:xfrm>
              </p:grpSpPr>
              <p:sp>
                <p:nvSpPr>
                  <p:cNvPr id="44" name="Freeform 22">
                    <a:extLst>
                      <a:ext uri="{FF2B5EF4-FFF2-40B4-BE49-F238E27FC236}">
                        <a16:creationId xmlns:a16="http://schemas.microsoft.com/office/drawing/2014/main" id="{F100E200-F6E8-4DD2-90C5-79811B1D8C71}"/>
                      </a:ext>
                    </a:extLst>
                  </p:cNvPr>
                  <p:cNvSpPr>
                    <a:spLocks/>
                  </p:cNvSpPr>
                  <p:nvPr/>
                </p:nvSpPr>
                <p:spPr bwMode="auto">
                  <a:xfrm rot="16200000">
                    <a:off x="6785060" y="3189956"/>
                    <a:ext cx="201294" cy="423556"/>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45" name="Arc 44">
                    <a:extLst>
                      <a:ext uri="{FF2B5EF4-FFF2-40B4-BE49-F238E27FC236}">
                        <a16:creationId xmlns:a16="http://schemas.microsoft.com/office/drawing/2014/main" id="{02BB7BE8-5B60-4594-A5B2-55C72AC6D944}"/>
                      </a:ext>
                    </a:extLst>
                  </p:cNvPr>
                  <p:cNvSpPr/>
                  <p:nvPr/>
                </p:nvSpPr>
                <p:spPr>
                  <a:xfrm>
                    <a:off x="4723382" y="2415376"/>
                    <a:ext cx="2163771" cy="2163771"/>
                  </a:xfrm>
                  <a:prstGeom prst="arc">
                    <a:avLst>
                      <a:gd name="adj1" fmla="val 15775537"/>
                      <a:gd name="adj2" fmla="val 0"/>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2F229012-898D-4EAD-90F5-BF3C957E70F2}"/>
                    </a:ext>
                  </a:extLst>
                </p:cNvPr>
                <p:cNvGrpSpPr/>
                <p:nvPr/>
              </p:nvGrpSpPr>
              <p:grpSpPr>
                <a:xfrm rot="10800000">
                  <a:off x="7840707" y="2595791"/>
                  <a:ext cx="1508397" cy="1374761"/>
                  <a:chOff x="4723382" y="2415376"/>
                  <a:chExt cx="2374103" cy="2163771"/>
                </a:xfrm>
              </p:grpSpPr>
              <p:sp>
                <p:nvSpPr>
                  <p:cNvPr id="42" name="Freeform 22">
                    <a:extLst>
                      <a:ext uri="{FF2B5EF4-FFF2-40B4-BE49-F238E27FC236}">
                        <a16:creationId xmlns:a16="http://schemas.microsoft.com/office/drawing/2014/main" id="{C1C93B36-73E7-4FBF-A888-D241EFD73434}"/>
                      </a:ext>
                    </a:extLst>
                  </p:cNvPr>
                  <p:cNvSpPr>
                    <a:spLocks/>
                  </p:cNvSpPr>
                  <p:nvPr/>
                </p:nvSpPr>
                <p:spPr bwMode="auto">
                  <a:xfrm rot="16200000">
                    <a:off x="6785060" y="3189956"/>
                    <a:ext cx="201294" cy="423556"/>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sp>
                <p:nvSpPr>
                  <p:cNvPr id="43" name="Arc 42">
                    <a:extLst>
                      <a:ext uri="{FF2B5EF4-FFF2-40B4-BE49-F238E27FC236}">
                        <a16:creationId xmlns:a16="http://schemas.microsoft.com/office/drawing/2014/main" id="{D475EBB6-7880-465E-A412-BB8A91E294A4}"/>
                      </a:ext>
                    </a:extLst>
                  </p:cNvPr>
                  <p:cNvSpPr/>
                  <p:nvPr/>
                </p:nvSpPr>
                <p:spPr>
                  <a:xfrm>
                    <a:off x="4723382" y="2415376"/>
                    <a:ext cx="2163771" cy="2163771"/>
                  </a:xfrm>
                  <a:prstGeom prst="arc">
                    <a:avLst>
                      <a:gd name="adj1" fmla="val 15775537"/>
                      <a:gd name="adj2" fmla="val 0"/>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grpSp>
          <p:nvGrpSpPr>
            <p:cNvPr id="48" name="Group 47">
              <a:extLst>
                <a:ext uri="{FF2B5EF4-FFF2-40B4-BE49-F238E27FC236}">
                  <a16:creationId xmlns:a16="http://schemas.microsoft.com/office/drawing/2014/main" id="{74212452-3319-4D1B-8502-1C53C4B0B895}"/>
                </a:ext>
              </a:extLst>
            </p:cNvPr>
            <p:cNvGrpSpPr/>
            <p:nvPr/>
          </p:nvGrpSpPr>
          <p:grpSpPr>
            <a:xfrm>
              <a:off x="10658764" y="0"/>
              <a:ext cx="0" cy="6858000"/>
              <a:chOff x="10656666" y="0"/>
              <a:chExt cx="0" cy="6858000"/>
            </a:xfrm>
          </p:grpSpPr>
          <p:cxnSp>
            <p:nvCxnSpPr>
              <p:cNvPr id="49" name="Straight Connector 48">
                <a:extLst>
                  <a:ext uri="{FF2B5EF4-FFF2-40B4-BE49-F238E27FC236}">
                    <a16:creationId xmlns:a16="http://schemas.microsoft.com/office/drawing/2014/main" id="{FC07FE07-F475-479C-87EF-CF93EAD25913}"/>
                  </a:ext>
                </a:extLst>
              </p:cNvPr>
              <p:cNvCxnSpPr>
                <a:cxnSpLocks/>
              </p:cNvCxnSpPr>
              <p:nvPr/>
            </p:nvCxnSpPr>
            <p:spPr>
              <a:xfrm>
                <a:off x="10656666" y="0"/>
                <a:ext cx="0" cy="212063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46042C7-44EE-4C1F-8305-487A5F12CD61}"/>
                  </a:ext>
                </a:extLst>
              </p:cNvPr>
              <p:cNvCxnSpPr>
                <a:cxnSpLocks/>
              </p:cNvCxnSpPr>
              <p:nvPr/>
            </p:nvCxnSpPr>
            <p:spPr>
              <a:xfrm>
                <a:off x="10656666" y="4822140"/>
                <a:ext cx="0" cy="203586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54" name="Group 53">
            <a:extLst>
              <a:ext uri="{FF2B5EF4-FFF2-40B4-BE49-F238E27FC236}">
                <a16:creationId xmlns:a16="http://schemas.microsoft.com/office/drawing/2014/main" id="{D0E0B3FD-42AD-492E-8B76-53E37A5E7C4B}"/>
              </a:ext>
            </a:extLst>
          </p:cNvPr>
          <p:cNvGrpSpPr/>
          <p:nvPr/>
        </p:nvGrpSpPr>
        <p:grpSpPr>
          <a:xfrm>
            <a:off x="8619205" y="6858000"/>
            <a:ext cx="2870455" cy="6858000"/>
            <a:chOff x="8619205" y="0"/>
            <a:chExt cx="2870455" cy="6858000"/>
          </a:xfrm>
        </p:grpSpPr>
        <p:sp>
          <p:nvSpPr>
            <p:cNvPr id="55" name="Line 19">
              <a:extLst>
                <a:ext uri="{FF2B5EF4-FFF2-40B4-BE49-F238E27FC236}">
                  <a16:creationId xmlns:a16="http://schemas.microsoft.com/office/drawing/2014/main" id="{F4737E88-7BEC-45D2-B020-3ECEA79E1127}"/>
                </a:ext>
              </a:extLst>
            </p:cNvPr>
            <p:cNvSpPr>
              <a:spLocks noChangeShapeType="1"/>
            </p:cNvSpPr>
            <p:nvPr/>
          </p:nvSpPr>
          <p:spPr bwMode="auto">
            <a:xfrm rot="16200000">
              <a:off x="8619205" y="3070235"/>
              <a:ext cx="0" cy="0"/>
            </a:xfrm>
            <a:prstGeom prst="line">
              <a:avLst/>
            </a:prstGeom>
            <a:noFill/>
            <a:ln w="190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27" tIns="45713" rIns="91427" bIns="45713" numCol="1" anchor="t" anchorCtr="0" compatLnSpc="1">
              <a:prstTxWarp prst="textNoShape">
                <a:avLst/>
              </a:prstTxWarp>
            </a:bodyPr>
            <a:lstStyle/>
            <a:p>
              <a:pPr marL="0" marR="0" lvl="0" indent="0" defTabSz="931684"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panose="020B0502040204020203" pitchFamily="34" charset="0"/>
                <a:ea typeface="MS PGothic" panose="020B0600070205080204" pitchFamily="34" charset="-128"/>
              </a:endParaRPr>
            </a:p>
          </p:txBody>
        </p:sp>
        <p:pic>
          <p:nvPicPr>
            <p:cNvPr id="56" name="Picture 2" descr="https://encrypted-tbn0.gstatic.com/images?q=tbn:ANd9GcSCcrYCTyE97KyjynwhoHhEf0LNwfF58kMuH1vBWO7mV2SWo13brQ">
              <a:extLst>
                <a:ext uri="{FF2B5EF4-FFF2-40B4-BE49-F238E27FC236}">
                  <a16:creationId xmlns:a16="http://schemas.microsoft.com/office/drawing/2014/main" id="{A0A82678-65D6-4635-96B3-B8BC05DB06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866" t="17837" r="17605" b="13924"/>
            <a:stretch/>
          </p:blipFill>
          <p:spPr bwMode="auto">
            <a:xfrm>
              <a:off x="9805495" y="2598059"/>
              <a:ext cx="1684165" cy="1867808"/>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Group 56">
              <a:extLst>
                <a:ext uri="{FF2B5EF4-FFF2-40B4-BE49-F238E27FC236}">
                  <a16:creationId xmlns:a16="http://schemas.microsoft.com/office/drawing/2014/main" id="{AC02AFBD-FB03-4EA4-8B2C-B19A008E0A0B}"/>
                </a:ext>
              </a:extLst>
            </p:cNvPr>
            <p:cNvGrpSpPr/>
            <p:nvPr/>
          </p:nvGrpSpPr>
          <p:grpSpPr>
            <a:xfrm>
              <a:off x="10658764" y="0"/>
              <a:ext cx="0" cy="6858000"/>
              <a:chOff x="10656666" y="0"/>
              <a:chExt cx="0" cy="6858000"/>
            </a:xfrm>
          </p:grpSpPr>
          <p:cxnSp>
            <p:nvCxnSpPr>
              <p:cNvPr id="58" name="Straight Connector 57">
                <a:extLst>
                  <a:ext uri="{FF2B5EF4-FFF2-40B4-BE49-F238E27FC236}">
                    <a16:creationId xmlns:a16="http://schemas.microsoft.com/office/drawing/2014/main" id="{1EBB45A4-5BFB-4063-8FD8-1402E182A246}"/>
                  </a:ext>
                </a:extLst>
              </p:cNvPr>
              <p:cNvCxnSpPr>
                <a:cxnSpLocks/>
              </p:cNvCxnSpPr>
              <p:nvPr/>
            </p:nvCxnSpPr>
            <p:spPr>
              <a:xfrm>
                <a:off x="10656666" y="0"/>
                <a:ext cx="0" cy="212063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2812618-EF9B-4B67-BBFA-FF84293AF344}"/>
                  </a:ext>
                </a:extLst>
              </p:cNvPr>
              <p:cNvCxnSpPr>
                <a:cxnSpLocks/>
              </p:cNvCxnSpPr>
              <p:nvPr/>
            </p:nvCxnSpPr>
            <p:spPr>
              <a:xfrm>
                <a:off x="10656666" y="4822140"/>
                <a:ext cx="0" cy="2035860"/>
              </a:xfrm>
              <a:prstGeom prst="line">
                <a:avLst/>
              </a:prstGeom>
              <a:ln w="12700" cap="rnd">
                <a:solidFill>
                  <a:schemeClr val="bg1">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851763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MSFT Azure ">
  <a:themeElements>
    <a:clrScheme name="Azure">
      <a:dk1>
        <a:sysClr val="windowText" lastClr="000000"/>
      </a:dk1>
      <a:lt1>
        <a:sysClr val="window" lastClr="FFFFFF"/>
      </a:lt1>
      <a:dk2>
        <a:srgbClr val="0078D4"/>
      </a:dk2>
      <a:lt2>
        <a:srgbClr val="EBEBEB"/>
      </a:lt2>
      <a:accent1>
        <a:srgbClr val="50E6FF"/>
      </a:accent1>
      <a:accent2>
        <a:srgbClr val="3C3C41"/>
      </a:accent2>
      <a:accent3>
        <a:srgbClr val="75757A"/>
      </a:accent3>
      <a:accent4>
        <a:srgbClr val="EBEBEB"/>
      </a:accent4>
      <a:accent5>
        <a:srgbClr val="FFFFFF"/>
      </a:accent5>
      <a:accent6>
        <a:srgbClr val="000000"/>
      </a:accent6>
      <a:hlink>
        <a:srgbClr val="0563C1"/>
      </a:hlink>
      <a:folHlink>
        <a:srgbClr val="954F72"/>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6" id="{6EB113CA-C652-4EDE-851B-7E09446BD8F3}" vid="{F42B78DA-A33F-4A43-9CCD-5B4ACB75A40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b3bc04a5-d503-43b1-b98c-a8cf663329d9" xsi:nil="true"/>
    <DocumentDescription xmlns="230e9df3-be65-4c73-a93b-d1236ebd677e">Deep learning technical presentation from Ignite.</DocumentDescription>
    <k20e0dfa74bf4e44818db03027b0ccd8 xmlns="230e9df3-be65-4c73-a93b-d1236ebd677e">
      <Terms xmlns="http://schemas.microsoft.com/office/infopath/2007/PartnerControls"/>
    </k20e0dfa74bf4e44818db03027b0ccd8>
    <od9986d31974458fb3007746ec0bce5f xmlns="230e9df3-be65-4c73-a93b-d1236ebd677e">
      <Terms xmlns="http://schemas.microsoft.com/office/infopath/2007/PartnerControls"/>
    </od9986d31974458fb3007746ec0bce5f>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checklists</TermName>
          <TermId xmlns="http://schemas.microsoft.com/office/infopath/2007/PartnerControls">cdc11282-7b54-4f27-8efc-d0abec78257b</TermId>
        </TermInfo>
        <TermInfo xmlns="http://schemas.microsoft.com/office/infopath/2007/PartnerControls">
          <TermName xmlns="http://schemas.microsoft.com/office/infopath/2007/PartnerControls">technical presentations</TermName>
          <TermId xmlns="http://schemas.microsoft.com/office/infopath/2007/PartnerControls">83a894cf-702b-47fc-aba5-41bd10dc1e75</TermId>
        </TermInfo>
      </Terms>
    </hd9637eefc984b85b6097c6374e15725>
    <Owner xmlns="230e9df3-be65-4c73-a93b-d1236ebd677e">
      <UserInfo>
        <DisplayName>Peri Erickson-Brown</DisplayName>
        <AccountId>62753</AccountId>
        <AccountType/>
      </UserInfo>
    </Owner>
    <PublishDate xmlns="230E9DF3-BE65-4C73-A93B-D1236EBD677E">2019-07-11T07:00:00+00:00</PublishDate>
    <lbla xmlns="b3bc04a5-d503-43b1-b98c-a8cf663329d9">
      <UserInfo>
        <DisplayName/>
        <AccountId xsi:nil="true"/>
        <AccountType/>
      </UserInfo>
    </lbla>
    <GenericHTML1 xmlns="230e9df3-be65-4c73-a93b-d1236ebd677e" xsi:nil="true"/>
    <k21a64daf20d4502b2796a1c6b8ce6c8 xmlns="230e9df3-be65-4c73-a93b-d1236ebd677e">
      <Terms xmlns="http://schemas.microsoft.com/office/infopath/2007/PartnerControls"/>
    </k21a64daf20d4502b2796a1c6b8ce6c8>
    <OwnersManager xmlns="230e9df3-be65-4c73-a93b-d1236ebd677e">
      <UserInfo>
        <DisplayName>Riyaz Habibbhai</DisplayName>
        <AccountId>29500</AccountId>
        <AccountType/>
      </UserInfo>
    </OwnersManager>
    <Expire_x0020_Review xmlns="230e9df3-be65-4c73-a93b-d1236ebd677e">2020-08-12T07:00:00+00:00</Expire_x0020_Review>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Cloud + AI Marketing</TermName>
          <TermId xmlns="http://schemas.microsoft.com/office/infopath/2007/PartnerControls">4f75e184-e5aa-4234-a07f-b032d60df254</TermId>
        </TermInfo>
      </Terms>
    </l3c3ea61849e4288a8acc49bb5388e8c>
    <ConfidentialityTaxHTField0 xmlns="230e9df3-be65-4c73-a93b-d1236ebd677e">
      <Terms xmlns="http://schemas.microsoft.com/office/infopath/2007/PartnerControls">
        <TermInfo xmlns="http://schemas.microsoft.com/office/infopath/2007/PartnerControls">
          <TermName xmlns="http://schemas.microsoft.com/office/infopath/2007/PartnerControls">customer ready</TermName>
          <TermId xmlns="http://schemas.microsoft.com/office/infopath/2007/PartnerControls">8986c41d-21c5-4f8f-8a12-ea4625b46858</TermId>
        </TermInfo>
      </Terms>
    </ConfidentialityTaxHTField0>
    <i7ea4c13ddfd467b9bb281d44c777b52 xmlns="230e9df3-be65-4c73-a93b-d1236ebd677e">
      <Terms xmlns="http://schemas.microsoft.com/office/infopath/2007/PartnerControls">
        <TermInfo xmlns="http://schemas.microsoft.com/office/infopath/2007/PartnerControls">
          <TermName xmlns="http://schemas.microsoft.com/office/infopath/2007/PartnerControls">documents</TermName>
          <TermId xmlns="http://schemas.microsoft.com/office/infopath/2007/PartnerControls">e037ed84-7d8e-4cbb-9c8f-61e80301a44f</TermId>
        </TermInfo>
      </Terms>
    </i7ea4c13ddfd467b9bb281d44c777b52>
    <Blog_x0020_Name xmlns="230e9df3-be65-4c73-a93b-d1236ebd677e" xsi:nil="true"/>
    <FolderExtensions xmlns="230e9df3-be65-4c73-a93b-d1236ebd677e" xsi:nil="true"/>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Gear Up</TermName>
          <TermId xmlns="http://schemas.microsoft.com/office/infopath/2007/PartnerControls">5bd03d8b-c198-4367-bd72-be9dad12d703</TermId>
        </TermInfo>
        <TermInfo xmlns="http://schemas.microsoft.com/office/infopath/2007/PartnerControls">
          <TermName xmlns="http://schemas.microsoft.com/office/infopath/2007/PartnerControls">Intelligent Cloud</TermName>
          <TermId xmlns="http://schemas.microsoft.com/office/infopath/2007/PartnerControls">adc2fe87-c79a-4ded-a449-3f86b954069d</TermId>
        </TermInfo>
        <TermInfo xmlns="http://schemas.microsoft.com/office/infopath/2007/PartnerControls">
          <TermName xmlns="http://schemas.microsoft.com/office/infopath/2007/PartnerControls">ICB PST Domain</TermName>
          <TermId xmlns="http://schemas.microsoft.com/office/infopath/2007/PartnerControls">f7f86ece-0ca0-48d7-99cb-d6c97e732478</TermId>
        </TermInfo>
      </Terms>
    </eb54ac91059940029a3cc8a4ff5af673>
    <PublishingPageContent xmlns="http://schemas.microsoft.com/sharepoint/v3" xsi:nil="true"/>
    <ContentID xmlns="230e9df3-be65-4c73-a93b-d1236ebd677e" xsi:nil="true"/>
    <Coowner xmlns="230e9df3-be65-4c73-a93b-d1236ebd677e">
      <UserInfo>
        <DisplayName>c:0t.c|tenant|f8e76e45-0505-458b-a142-d0867a80ab91</DisplayName>
        <AccountId>32358</AccountId>
        <AccountType/>
      </UserInfo>
    </Coowner>
    <mafbf0bb15774bf782b6f7937f17c8ce xmlns="230e9df3-be65-4c73-a93b-d1236ebd677e">
      <Terms xmlns="http://schemas.microsoft.com/office/infopath/2007/PartnerControls">
        <TermInfo xmlns="http://schemas.microsoft.com/office/infopath/2007/PartnerControls">
          <TermName xmlns="http://schemas.microsoft.com/office/infopath/2007/PartnerControls">Technical Sales</TermName>
          <TermId xmlns="http://schemas.microsoft.com/office/infopath/2007/PartnerControls">831f7989-43a4-4e48-852a-a5355978f47f</TermId>
        </TermInfo>
      </Terms>
    </mafbf0bb15774bf782b6f7937f17c8ce>
    <ef109fd36bcf4bcd9dd945731030600b xmlns="230e9df3-be65-4c73-a93b-d1236ebd677e">
      <Terms xmlns="http://schemas.microsoft.com/office/infopath/2007/PartnerControls"/>
    </ef109fd36bcf4bcd9dd945731030600b>
    <ApplyWorkflowRules xmlns="230E9DF3-BE65-4C73-A93B-D1236EBD677E">Yes</ApplyWorkflowRules>
    <ec5b2ad5c27b45fb8a00a1f27c7ce1ae xmlns="230e9df3-be65-4c73-a93b-d1236ebd677e">
      <Terms xmlns="http://schemas.microsoft.com/office/infopath/2007/PartnerControls"/>
    </ec5b2ad5c27b45fb8a00a1f27c7ce1ae>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Application Insights</TermName>
          <TermId xmlns="http://schemas.microsoft.com/office/infopath/2007/PartnerControls">05b0f470-c98a-42c4-aa8e-33dda6cfeb2f</TermId>
        </TermInfo>
        <TermInfo xmlns="http://schemas.microsoft.com/office/infopath/2007/PartnerControls">
          <TermName xmlns="http://schemas.microsoft.com/office/infopath/2007/PartnerControls">Azure Cognitive Services</TermName>
          <TermId xmlns="http://schemas.microsoft.com/office/infopath/2007/PartnerControls">684989a2-eac3-4b18-838f-949e8258611e</TermId>
        </TermInfo>
        <TermInfo xmlns="http://schemas.microsoft.com/office/infopath/2007/PartnerControls">
          <TermName xmlns="http://schemas.microsoft.com/office/infopath/2007/PartnerControls">Azure Machine Learning</TermName>
          <TermId xmlns="http://schemas.microsoft.com/office/infopath/2007/PartnerControls">9207948e-39de-44e3-bca4-b0005ecebc86</TermId>
        </TermInfo>
      </Terms>
    </bf80e81150e248c48aa8cffdf0021a1f>
    <m6d26e40ac264097a006193f92232ece xmlns="230e9df3-be65-4c73-a93b-d1236ebd677e">
      <Terms xmlns="http://schemas.microsoft.com/office/infopath/2007/PartnerControls">
        <TermInfo xmlns="http://schemas.microsoft.com/office/infopath/2007/PartnerControls">
          <TermName xmlns="http://schemas.microsoft.com/office/infopath/2007/PartnerControls">200 (intermediate)</TermName>
          <TermId xmlns="http://schemas.microsoft.com/office/infopath/2007/PartnerControls">855c9113-a119-44e7-b3de-bccffe25ed46</TermId>
        </TermInfo>
      </Terms>
    </m6d26e40ac264097a006193f92232ece>
    <b60f8d2dbb984f349d80d8196897f4d3 xmlns="230e9df3-be65-4c73-a93b-d1236ebd677e">
      <Terms xmlns="http://schemas.microsoft.com/office/infopath/2007/PartnerControls"/>
    </b60f8d2dbb984f349d80d8196897f4d3>
    <Thumbnail1 xmlns="230e9df3-be65-4c73-a93b-d1236ebd677e">
      <Url xsi:nil="true"/>
      <Description xsi:nil="true"/>
    </Thumbnail1>
    <i0d941ee1e744ffea7aeee9924c91cbb xmlns="230e9df3-be65-4c73-a93b-d1236ebd677e">
      <Terms xmlns="http://schemas.microsoft.com/office/infopath/2007/PartnerControls">
        <TermInfo xmlns="http://schemas.microsoft.com/office/infopath/2007/PartnerControls">
          <TermName xmlns="http://schemas.microsoft.com/office/infopath/2007/PartnerControls">Data and AI</TermName>
          <TermId xmlns="http://schemas.microsoft.com/office/infopath/2007/PartnerControls">60d86926-9fc6-4873-ad19-e15bf82160d7</TermId>
        </TermInfo>
        <TermInfo xmlns="http://schemas.microsoft.com/office/infopath/2007/PartnerControls">
          <TermName xmlns="http://schemas.microsoft.com/office/infopath/2007/PartnerControls">Data Estate Modernization</TermName>
          <TermId xmlns="http://schemas.microsoft.com/office/infopath/2007/PartnerControls">10c01ab9-9059-474b-9bc2-783aaa897ac3</TermId>
        </TermInfo>
        <TermInfo xmlns="http://schemas.microsoft.com/office/infopath/2007/PartnerControls">
          <TermName xmlns="http://schemas.microsoft.com/office/infopath/2007/PartnerControls">artificial intelligence</TermName>
          <TermId xmlns="http://schemas.microsoft.com/office/infopath/2007/PartnerControls">11fa0c26-d93f-4fa8-9b81-cf60b8e62d0c</TermId>
        </TermInfo>
      </Terms>
    </i0d941ee1e744ffea7aeee9924c91cbb>
    <PublishingExpirationDate xmlns="http://schemas.microsoft.com/sharepoint/v3" xsi:nil="true"/>
    <ga0c0bf70a6644469c61b3efa7025301 xmlns="230e9df3-be65-4c73-a93b-d1236ebd677e">
      <Terms xmlns="http://schemas.microsoft.com/office/infopath/2007/PartnerControls"/>
    </ga0c0bf70a6644469c61b3efa7025301>
    <RoutingRuleDescription xmlns="http://schemas.microsoft.com/sharepoint/v3" xsi:nil="true"/>
    <dkll xmlns="b3bc04a5-d503-43b1-b98c-a8cf663329d9"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Scenario</TermName>
          <TermId xmlns="http://schemas.microsoft.com/office/infopath/2007/PartnerControls">88eefbf0-88ff-435b-89e8-8136e86bd1b2</TermId>
        </TermInfo>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TaxKeywordTaxHTField>
    <ReportOwner xmlns="http://schemas.microsoft.com/sharepoint/v3">
      <UserInfo>
        <DisplayName/>
        <AccountId xsi:nil="true"/>
        <AccountType/>
      </UserInfo>
    </ReportOwner>
    <i1b478372f814787abd313030b81fcb2 xmlns="230e9df3-be65-4c73-a93b-d1236ebd677e">
      <Terms xmlns="http://schemas.microsoft.com/office/infopath/2007/PartnerControls"/>
    </i1b478372f814787abd313030b81fcb2>
    <b4224c12c78d42ea9b214de0badf8358 xmlns="230e9df3-be65-4c73-a93b-d1236ebd677e">
      <Terms xmlns="http://schemas.microsoft.com/office/infopath/2007/PartnerControls"/>
    </b4224c12c78d42ea9b214de0badf8358>
    <Update_x0020_Expiration_x0020_Date_x0020_For_x0020_Docset xmlns="b3bc04a5-d503-43b1-b98c-a8cf663329d9">
      <Url xsi:nil="true"/>
      <Description xsi:nil="true"/>
    </Update_x0020_Expiration_x0020_Date_x0020_For_x0020_Docset>
    <TaxCatchAll xmlns="230e9df3-be65-4c73-a93b-d1236ebd677e">
      <Value>2034</Value>
      <Value>1774</Value>
      <Value>3067</Value>
      <Value>2325</Value>
      <Value>435</Value>
      <Value>3097</Value>
      <Value>14</Value>
      <Value>3095</Value>
      <Value>2558</Value>
      <Value>21</Value>
      <Value>3091</Value>
      <Value>2239</Value>
      <Value>1628</Value>
      <Value>1975</Value>
      <Value>2119</Value>
      <Value>2559</Value>
      <Value>42</Value>
      <Value>2482</Value>
      <Value>2554</Value>
      <Value>2553</Value>
    </TaxCatchAll>
    <ParentID1 xmlns="230e9df3-be65-4c73-a93b-d1236ebd677e">G01KC-1-36750</ParentID1>
    <mb88723863e1404388ba3733387d48df xmlns="230e9df3-be65-4c73-a93b-d1236ebd677e">
      <Terms xmlns="http://schemas.microsoft.com/office/infopath/2007/PartnerControls"/>
    </mb88723863e1404388ba3733387d48df>
    <GenericText2 xmlns="230e9df3-be65-4c73-a93b-d1236ebd677e" xsi:nil="true"/>
    <kf34bcdc8fc34e479d3f94c6210e8e27 xmlns="230e9df3-be65-4c73-a93b-d1236ebd677e">
      <Terms xmlns="http://schemas.microsoft.com/office/infopath/2007/PartnerControls"/>
    </kf34bcdc8fc34e479d3f94c6210e8e27>
    <m6c7b4717b6346e6a075a59dd47eac69 xmlns="230e9df3-be65-4c73-a93b-d1236ebd677e">
      <Terms xmlns="http://schemas.microsoft.com/office/infopath/2007/PartnerControls">
        <TermInfo xmlns="http://schemas.microsoft.com/office/infopath/2007/PartnerControls">
          <TermName xmlns="http://schemas.microsoft.com/office/infopath/2007/PartnerControls">Fiscal Year 2019</TermName>
          <TermId xmlns="http://schemas.microsoft.com/office/infopath/2007/PartnerControls">37cfb2d9-82d6-4aee-ad7b-3dc8286123ca</TermId>
        </TermInfo>
      </Terms>
    </m6c7b4717b6346e6a075a59dd47eac69>
    <k8073fd852084ec1ba6e2c8d5ade6bf8 xmlns="230e9df3-be65-4c73-a93b-d1236ebd677e">
      <Terms xmlns="http://schemas.microsoft.com/office/infopath/2007/PartnerControls">
        <TermInfo xmlns="http://schemas.microsoft.com/office/infopath/2007/PartnerControls">
          <TermName xmlns="http://schemas.microsoft.com/office/infopath/2007/PartnerControls">Data and AI</TermName>
          <TermId xmlns="http://schemas.microsoft.com/office/infopath/2007/PartnerControls">60d86926-9fc6-4873-ad19-e15bf82160d7</TermId>
        </TermInfo>
      </Terms>
    </k8073fd852084ec1ba6e2c8d5ade6bf8>
    <_dlc_DocId xmlns="230e9df3-be65-4c73-a93b-d1236ebd677e">G01KC-99682991-40579</_dlc_DocId>
    <_dlc_ExpireDateSaved xmlns="http://schemas.microsoft.com/sharepoint/v3" xsi:nil="true"/>
    <_dlc_ExpireDate xmlns="http://schemas.microsoft.com/sharepoint/v3">2020-08-12T07:00:00+00:00</_dlc_ExpireDate>
    <_dlc_DocIdUrl xmlns="230e9df3-be65-4c73-a93b-d1236ebd677e">
      <Url>https://microsoft.sharepoint.com/sites/Infopedia_G01KC/_layouts/15/DocIdRedir.aspx?ID=G01KC-99682991-40579</Url>
      <Description>G01KC-99682991-40579</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p:Policy xmlns:p="office.server.policy" id="" local="true">
  <p:Name>SMSG KM Open Document</p:Name>
  <p:Description/>
  <p:Statement/>
  <p:PolicyItems>
    <p:PolicyItem featureId="Microsoft.Office.RecordsManagement.PolicyFeatures.Expiration" staticId="0x0101000E4CB7077FEE4FF7AE86D4A500EEC780030016C849C62B10EB41ACA8C7EEDEF40BB20099ECF64382448D48A56095091C66B1A9|-661092312" UniqueId="59640036-e5ce-4b14-a5d1-6b72c22d6e25">
      <p:Name>Retention</p:Name>
      <p:Description>Automatic scheduling of content for processing, and performing a retention action on content that has reached its due date.</p:Description>
      <p:CustomData>
        <Schedules nextStageId="2">
          <Schedule type="Default">
            <stages>
              <data stageId="1">
                <formula id="Microsoft.Office.RecordsManagement.PolicyFeatures.Expiration.Formula.BuiltIn">
                  <number>0</number>
                  <property>Expire_x0020_Review</property>
                  <propertyId>4efb7b69-53dd-4711-a372-96a7c80c7a38</propertyId>
                  <period>days</period>
                </formula>
                <action type="action" id="Microsoft.Office.RecordsManagement.PolicyFeatures.Expiration.Action.MoveToRecycleBin"/>
              </data>
            </stages>
          </Schedule>
        </Schedules>
      </p:CustomData>
    </p:PolicyItem>
  </p:PolicyItems>
</p:Policy>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5.xml><?xml version="1.0" encoding="utf-8"?>
<?mso-contentType ?>
<SharedContentType xmlns="Microsoft.SharePoint.Taxonomy.ContentTypeSync" SourceId="e385fb40-52d4-4fae-9c5b-3e8ff8a5878e" ContentTypeId="0x0101000E4CB7077FEE4FF7AE86D4A500EEC780030016C849C62B10EB41ACA8C7EEDEF40BB2" PreviousValue="false"/>
</file>

<file path=customXml/item6.xml><?xml version="1.0" encoding="utf-8"?>
<ct:contentTypeSchema xmlns:ct="http://schemas.microsoft.com/office/2006/metadata/contentType" xmlns:ma="http://schemas.microsoft.com/office/2006/metadata/properties/metaAttributes" ct:_="" ma:_="" ma:contentTypeName="SMSG KM Open Document" ma:contentTypeID="0x0101000E4CB7077FEE4FF7AE86D4A500EEC780030016C849C62B10EB41ACA8C7EEDEF40BB20099ECF64382448D48A56095091C66B1A9" ma:contentTypeVersion="44" ma:contentTypeDescription="" ma:contentTypeScope="" ma:versionID="69cb2da1a09b2b74c0c1b7ac64839214">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targetNamespace="http://schemas.microsoft.com/office/2006/metadata/properties" ma:root="true" ma:fieldsID="a3c7c730f3e6456302d1277509957eca" ns1:_="" ns2:_="" ns3:_="" ns4:_="">
    <xsd:import namespace="http://schemas.microsoft.com/sharepoint/v3"/>
    <xsd:import namespace="230e9df3-be65-4c73-a93b-d1236ebd677e"/>
    <xsd:import namespace="230E9DF3-BE65-4C73-A93B-D1236EBD677E"/>
    <xsd:import namespace="b3bc04a5-d503-43b1-b98c-a8cf663329d9"/>
    <xsd:element name="properties">
      <xsd:complexType>
        <xsd:sequence>
          <xsd:element name="documentManagement">
            <xsd:complexType>
              <xsd:all>
                <xsd:element ref="ns2:DocumentDescription"/>
                <xsd:element ref="ns2:Owner" minOccurs="0"/>
                <xsd:element ref="ns2:OwnersManager"/>
                <xsd:element ref="ns3:PublishDate" minOccurs="0"/>
                <xsd:element ref="ns2:Expire_x0020_Review"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Coowner" minOccurs="0"/>
                <xsd:element ref="ns2:ParentID1" minOccurs="0"/>
                <xsd:element ref="ns4:dkll" minOccurs="0"/>
                <xsd:element ref="ns4:Update_x0020_Expiration_x0020_Date_x0020_For_x0020_Docset" minOccurs="0"/>
                <xsd:element ref="ns4:lbla" minOccurs="0"/>
                <xsd:element ref="ns4:MediaServiceKeyPoints" minOccurs="0"/>
                <xsd:element ref="ns2:GenericHTML1" minOccurs="0"/>
                <xsd:element ref="ns2:GenericText2" minOccurs="0"/>
                <xsd:element ref="ns2:FolderExtensions" minOccurs="0"/>
                <xsd:element ref="ns2:i0d941ee1e744ffea7aeee9924c91cbb" minOccurs="0"/>
                <xsd:element ref="ns2:m6d26e40ac264097a006193f92232ece" minOccurs="0"/>
                <xsd:element ref="ns2:kf34bcdc8fc34e479d3f94c6210e8e27" minOccurs="0"/>
                <xsd:element ref="ns2:mb88723863e1404388ba3733387d48df" minOccurs="0"/>
                <xsd:element ref="ns2:TaxCatchAll" minOccurs="0"/>
                <xsd:element ref="ns2:k20e0dfa74bf4e44818db03027b0ccd8" minOccurs="0"/>
                <xsd:element ref="ns2:l3c3ea61849e4288a8acc49bb5388e8c" minOccurs="0"/>
                <xsd:element ref="ns2:ec5b2ad5c27b45fb8a00a1f27c7ce1ae" minOccurs="0"/>
                <xsd:element ref="ns2:TaxCatchAllLabel" minOccurs="0"/>
                <xsd:element ref="ns2:b60f8d2dbb984f349d80d8196897f4d3" minOccurs="0"/>
                <xsd:element ref="ns2:TaxKeywordTaxHTField" minOccurs="0"/>
                <xsd:element ref="ns2:m6c7b4717b6346e6a075a59dd47eac69" minOccurs="0"/>
                <xsd:element ref="ns2:ConfidentialityTaxHTField0" minOccurs="0"/>
                <xsd:element ref="ns2:b4224c12c78d42ea9b214de0badf8358" minOccurs="0"/>
                <xsd:element ref="ns2:_dlc_DocId" minOccurs="0"/>
                <xsd:element ref="ns2:bf80e81150e248c48aa8cffdf0021a1f" minOccurs="0"/>
                <xsd:element ref="ns1:ReportOwner" minOccurs="0"/>
                <xsd:element ref="ns2:_dlc_DocIdUrl" minOccurs="0"/>
                <xsd:element ref="ns2:_dlc_DocIdPersistId" minOccurs="0"/>
                <xsd:element ref="ns2:eb54ac91059940029a3cc8a4ff5af673" minOccurs="0"/>
                <xsd:element ref="ns4:MediaServiceDateTaken" minOccurs="0"/>
                <xsd:element ref="ns4:MediaServiceAutoTags" minOccurs="0"/>
                <xsd:element ref="ns2:od9986d31974458fb3007746ec0bce5f" minOccurs="0"/>
                <xsd:element ref="ns2:k21a64daf20d4502b2796a1c6b8ce6c8" minOccurs="0"/>
                <xsd:element ref="ns1:_dlc_Exempt" minOccurs="0"/>
                <xsd:element ref="ns1:_dlc_ExpireDateSaved" minOccurs="0"/>
                <xsd:element ref="ns1:_dlc_ExpireDate" minOccurs="0"/>
                <xsd:element ref="ns2:ef109fd36bcf4bcd9dd945731030600b" minOccurs="0"/>
                <xsd:element ref="ns4:MediaServiceOCR" minOccurs="0"/>
                <xsd:element ref="ns4:MediaServiceEventHashCode" minOccurs="0"/>
                <xsd:element ref="ns4:MediaServiceGenerationTime" minOccurs="0"/>
                <xsd:element ref="ns4:MediaServiceAutoKeyPoints" minOccurs="0"/>
                <xsd:element ref="ns2:hd9637eefc984b85b6097c6374e15725" minOccurs="0"/>
                <xsd:element ref="ns2:k8073fd852084ec1ba6e2c8d5ade6bf8" minOccurs="0"/>
                <xsd:element ref="ns2:ga0c0bf70a6644469c61b3efa7025301" minOccurs="0"/>
                <xsd:element ref="ns2:mafbf0bb15774bf782b6f7937f17c8ce" minOccurs="0"/>
                <xsd:element ref="ns2:i7ea4c13ddfd467b9bb281d44c777b52" minOccurs="0"/>
                <xsd:element ref="ns2:i1b478372f814787abd313030b81fcb2" minOccurs="0"/>
                <xsd:element ref="ns1:RoutingRule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PageContent" ma:index="15" nillable="true" ma:displayName="Page Content" ma:description="Page Content is a site column created by the Publishing feature. It is used on the Article Page Content Type as the content of the page." ma:internalName="PublishingPageContent">
      <xsd:simpleType>
        <xsd:restriction base="dms:Unknown"/>
      </xsd:simpleType>
    </xsd:element>
    <xsd:element name="AverageRating" ma:index="18" nillable="true" ma:displayName="Rating (0-5)" ma:decimals="2" ma:description="Average value of all the ratings that have been submitted" ma:internalName="AverageRating" ma:readOnly="true">
      <xsd:simpleType>
        <xsd:restriction base="dms:Number"/>
      </xsd:simpleType>
    </xsd:element>
    <xsd:element name="RatingCount" ma:index="19" nillable="true" ma:displayName="Number of Ratings" ma:decimals="0" ma:description="Number of ratings submitted" ma:internalName="RatingCount" ma:readOnly="true">
      <xsd:simpleType>
        <xsd:restriction base="dms:Number"/>
      </xsd:simpleType>
    </xsd:element>
    <xsd:element name="PublishingExpirationDate" ma:index="22"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ReportOwner" ma:index="68"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Exempt" ma:index="77" nillable="true" ma:displayName="Exempt from Policy" ma:description="" ma:hidden="true" ma:internalName="_dlc_Exempt" ma:readOnly="true">
      <xsd:simpleType>
        <xsd:restriction base="dms:Unknown"/>
      </xsd:simpleType>
    </xsd:element>
    <xsd:element name="_dlc_ExpireDateSaved" ma:index="78" nillable="true" ma:displayName="Original Expiration Date" ma:description="" ma:hidden="true" ma:internalName="_dlc_ExpireDateSaved" ma:readOnly="true">
      <xsd:simpleType>
        <xsd:restriction base="dms:DateTime"/>
      </xsd:simpleType>
    </xsd:element>
    <xsd:element name="_dlc_ExpireDate" ma:index="79" nillable="true" ma:displayName="Expiration Date" ma:description="" ma:hidden="true" ma:indexed="true" ma:internalName="_dlc_ExpireDate" ma:readOnly="true">
      <xsd:simpleType>
        <xsd:restriction base="dms:DateTime"/>
      </xsd:simpleType>
    </xsd:element>
    <xsd:element name="RoutingRuleDescription" ma:index="92" nillable="true" ma:displayName="Description" ma:description="" ma:hidden="true"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2" ma:displayName="Document Description" ma:description="Alternate description for documents that can be used for display." ma:internalName="DocumentDescription" ma:readOnly="false">
      <xsd:simpleType>
        <xsd:restriction base="dms:Note"/>
      </xsd:simpleType>
    </xsd:element>
    <xsd:element name="Owner" ma:index="3" nillable="true"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wnersManager" ma:index="4" ma:displayName="Owner's Manager" ma:description="Manager of the owner of the content." ma:list="UserInfo" ma:SearchPeopleOnly="false" ma:SharePointGroup="0" ma:internalName="OwnersManager"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Expire_x0020_Review" ma:index="11" nillable="true" ma:displayName="Expiration" ma:format="DateOnly" ma:internalName="Expire_x0020_Review" ma:readOnly="false">
      <xsd:simpleType>
        <xsd:restriction base="dms:DateTime"/>
      </xsd:simpleType>
    </xsd:element>
    <xsd:element name="Thumbnail1" ma:index="16"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24" nillable="true" ma:displayName="ContentID" ma:indexed="true" ma:internalName="ContentID" ma:readOnly="false">
      <xsd:simpleType>
        <xsd:restriction base="dms:Text">
          <xsd:maxLength value="255"/>
        </xsd:restriction>
      </xsd:simpleType>
    </xsd:element>
    <xsd:element name="Blog_x0020_Name" ma:index="25" nillable="true" ma:displayName="Blog Name" ma:description="Title of an Infopedia Blog" ma:internalName="Blog_x0020_Name">
      <xsd:simpleType>
        <xsd:restriction base="dms:Text">
          <xsd:maxLength value="255"/>
        </xsd:restriction>
      </xsd:simpleType>
    </xsd:element>
    <xsd:element name="Coowner" ma:index="3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arentID1" ma:index="40" nillable="true" ma:displayName="ParentID" ma:description="Used to maintain the parent-child relationship within Document Set and Documents" ma:indexed="true" ma:internalName="ParentID1">
      <xsd:simpleType>
        <xsd:restriction base="dms:Text">
          <xsd:maxLength value="255"/>
        </xsd:restriction>
      </xsd:simpleType>
    </xsd:element>
    <xsd:element name="GenericHTML1" ma:index="45" nillable="true" ma:displayName="GenericHTML1" ma:description="Generic field for future features in implementation" ma:internalName="GenericHTML1">
      <xsd:simpleType>
        <xsd:restriction base="dms:Unknown"/>
      </xsd:simpleType>
    </xsd:element>
    <xsd:element name="GenericText2" ma:index="46" nillable="true" ma:displayName="GenericText2" ma:description="Generic field for future features in implementation" ma:indexed="true" ma:internalName="GenericText2">
      <xsd:simpleType>
        <xsd:restriction base="dms:Text">
          <xsd:maxLength value="255"/>
        </xsd:restriction>
      </xsd:simpleType>
    </xsd:element>
    <xsd:element name="FolderExtensions" ma:index="47" nillable="true" ma:displayName="Folder Extensions" ma:description="On-DocSet sub folder to support inactive documents views." ma:internalName="FolderExtensions">
      <xsd:simpleType>
        <xsd:restriction base="dms:Unknown"/>
      </xsd:simpleType>
    </xsd:element>
    <xsd:element name="i0d941ee1e744ffea7aeee9924c91cbb" ma:index="49"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m6d26e40ac264097a006193f92232ece" ma:index="50" nillable="true" ma:taxonomy="true" ma:internalName="m6d26e40ac264097a006193f92232ece" ma:taxonomyFieldName="TechnicalLevel" ma:displayName="Technical Level" ma:default="" ma:fieldId="{66d26e40-ac26-4097-a006-193f92232ece}" ma:sspId="e385fb40-52d4-4fae-9c5b-3e8ff8a5878e" ma:termSetId="b3c4a436-adac-4141-8add-ff9b56e1c976" ma:anchorId="3c636e1e-6390-429f-a144-68438d32bffe" ma:open="false" ma:isKeyword="false">
      <xsd:complexType>
        <xsd:sequence>
          <xsd:element ref="pc:Terms" minOccurs="0" maxOccurs="1"/>
        </xsd:sequence>
      </xsd:complexType>
    </xsd:element>
    <xsd:element name="kf34bcdc8fc34e479d3f94c6210e8e27" ma:index="51"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mb88723863e1404388ba3733387d48df" ma:index="53"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TaxCatchAll" ma:index="5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k20e0dfa74bf4e44818db03027b0ccd8" ma:index="55"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l3c3ea61849e4288a8acc49bb5388e8c" ma:index="57"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ec5b2ad5c27b45fb8a00a1f27c7ce1ae" ma:index="59"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TaxCatchAllLabel" ma:index="60"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60f8d2dbb984f349d80d8196897f4d3" ma:index="61"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TaxKeywordTaxHTField" ma:index="62" nillable="true" ma:taxonomy="true" ma:internalName="TaxKeywordTaxHTField" ma:taxonomyFieldName="TaxKeyword" ma:displayName="Enterprise Keywords" ma:readOnly="fals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m6c7b4717b6346e6a075a59dd47eac69" ma:index="63"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ConfidentialityTaxHTField0" ma:index="64" ma:taxonomy="true" ma:internalName="ConfidentialityTaxHTField0" ma:taxonomyFieldName="Confidentiality" ma:displayName="Maximum Reach" ma:default="5;#internal users|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b4224c12c78d42ea9b214de0badf8358" ma:index="65"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66" nillable="true" ma:displayName="Document ID Value" ma:description="The value of the document ID assigned to this item." ma:indexed="true" ma:internalName="_dlc_DocId" ma:readOnly="true">
      <xsd:simpleType>
        <xsd:restriction base="dms:Text"/>
      </xsd:simpleType>
    </xsd:element>
    <xsd:element name="bf80e81150e248c48aa8cffdf0021a1f" ma:index="67"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_dlc_DocIdUrl" ma:index="6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70" nillable="true" ma:displayName="Persist ID" ma:description="Keep ID on add." ma:hidden="true" ma:internalName="_dlc_DocIdPersistId" ma:readOnly="true">
      <xsd:simpleType>
        <xsd:restriction base="dms:Boolean"/>
      </xsd:simpleType>
    </xsd:element>
    <xsd:element name="eb54ac91059940029a3cc8a4ff5af673" ma:index="71"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od9986d31974458fb3007746ec0bce5f" ma:index="74"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k21a64daf20d4502b2796a1c6b8ce6c8" ma:index="75"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ef109fd36bcf4bcd9dd945731030600b" ma:index="8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hd9637eefc984b85b6097c6374e15725" ma:index="85"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k8073fd852084ec1ba6e2c8d5ade6bf8" ma:index="86" nillable="true" ma:taxonomy="true" ma:internalName="k8073fd852084ec1ba6e2c8d5ade6bf8" ma:taxonomyFieldName="Solution_x0020_Areas" ma:displayName="Solution Areas" ma:readOnly="false" ma:default="" ma:fieldId="{48073fd8-5208-4ec1-ba6e-2c8d5ade6bf8}" ma:taxonomyMulti="true" ma:sspId="e385fb40-52d4-4fae-9c5b-3e8ff8a5878e" ma:termSetId="b49e540e-074d-4845-a34c-877000c7b062" ma:anchorId="c469a396-9286-43a4-a826-6e5559b48bb4" ma:open="false" ma:isKeyword="false">
      <xsd:complexType>
        <xsd:sequence>
          <xsd:element ref="pc:Terms" minOccurs="0" maxOccurs="1"/>
        </xsd:sequence>
      </xsd:complexType>
    </xsd:element>
    <xsd:element name="ga0c0bf70a6644469c61b3efa7025301" ma:index="87" nillable="true" ma:taxonomy="true" ma:internalName="ga0c0bf70a6644469c61b3efa7025301" ma:taxonomyFieldName="ExperienceContentType" ma:displayName="Experience Content Type" ma:default="" ma:fieldId="{0a0c0bf7-0a66-4446-9c61-b3efa7025301}" ma:sspId="e385fb40-52d4-4fae-9c5b-3e8ff8a5878e" ma:termSetId="5ebd4bde-7300-4f6f-8671-0d8e806c9260" ma:anchorId="f79c226e-0a27-41a1-99b5-91ff9ea65615" ma:open="false" ma:isKeyword="false">
      <xsd:complexType>
        <xsd:sequence>
          <xsd:element ref="pc:Terms" minOccurs="0" maxOccurs="1"/>
        </xsd:sequence>
      </xsd:complexType>
    </xsd:element>
    <xsd:element name="mafbf0bb15774bf782b6f7937f17c8ce" ma:index="88" nillable="true" ma:taxonomy="true" ma:internalName="mafbf0bb15774bf782b6f7937f17c8ce" ma:taxonomyFieldName="MSProfessions" ma:displayName="MS Professions" ma:readOnly="false" ma:default="" ma:fieldId="{6afbf0bb-1577-4bf7-82b6-f7937f17c8ce}" ma:taxonomyMulti="true" ma:sspId="e385fb40-52d4-4fae-9c5b-3e8ff8a5878e" ma:termSetId="270e6016-5c27-496c-a5c0-1503b0a4f45c" ma:anchorId="8870fa9b-5abd-4403-b641-6cc4a026dfde" ma:open="false" ma:isKeyword="false">
      <xsd:complexType>
        <xsd:sequence>
          <xsd:element ref="pc:Terms" minOccurs="0" maxOccurs="1"/>
        </xsd:sequence>
      </xsd:complexType>
    </xsd:element>
    <xsd:element name="i7ea4c13ddfd467b9bb281d44c777b52" ma:index="90" nillable="true" ma:taxonomy="true" ma:internalName="i7ea4c13ddfd467b9bb281d44c777b52" ma:taxonomyFieldName="SMSG_x0020_Items" ma:displayName="SMSG Items" ma:default="" ma:fieldId="{27ea4c13-ddfd-467b-9bb2-81d44c777b52}" ma:sspId="e385fb40-52d4-4fae-9c5b-3e8ff8a5878e" ma:termSetId="f8967457-31aa-473d-be88-d724930b3d1e" ma:anchorId="12c654ad-e9ff-4734-91a8-0b47fd9d3f07" ma:open="false" ma:isKeyword="false">
      <xsd:complexType>
        <xsd:sequence>
          <xsd:element ref="pc:Terms" minOccurs="0" maxOccurs="1"/>
        </xsd:sequence>
      </xsd:complexType>
    </xsd:element>
    <xsd:element name="i1b478372f814787abd313030b81fcb2" ma:index="91"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10" nillable="true" ma:displayName="PublishDate" ma:description="Used in Blog Posts, this date is used to specify the Blog Article Date." ma:format="DateOnly" ma:internalName="PublishDate">
      <xsd:simpleType>
        <xsd:restriction base="dms:DateTime"/>
      </xsd:simpleType>
    </xsd:element>
    <xsd:element name="ApplyWorkflowRules" ma:index="23"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dkll" ma:index="41" nillable="true" ma:displayName="SMSG Topics" ma:internalName="dkll">
      <xsd:simpleType>
        <xsd:restriction base="dms:Text"/>
      </xsd:simpleType>
    </xsd:element>
    <xsd:element name="Update_x0020_Expiration_x0020_Date_x0020_For_x0020_Docset" ma:index="42" nillable="true" ma:displayName="Update Expiration Date For Docset" ma:internalName="Update_x0020_Expiration_x0020_Date_x0020_For_x0020_Docset">
      <xsd:complexType>
        <xsd:complexContent>
          <xsd:extension base="dms:URL">
            <xsd:sequence>
              <xsd:element name="Url" type="dms:ValidUrl" minOccurs="0" nillable="true"/>
              <xsd:element name="Description" type="xsd:string" nillable="true"/>
            </xsd:sequence>
          </xsd:extension>
        </xsd:complexContent>
      </xsd:complexType>
    </xsd:element>
    <xsd:element name="lbla" ma:index="43" nillable="true" ma:displayName="Person or Group" ma:list="UserInfo" ma:internalName="lbla">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KeyPoints" ma:index="44" nillable="true" ma:displayName="KeyPoints" ma:internalName="MediaServiceKeyPoints" ma:readOnly="false">
      <xsd:simpleType>
        <xsd:restriction base="dms:Note">
          <xsd:maxLength value="255"/>
        </xsd:restriction>
      </xsd:simpleType>
    </xsd:element>
    <xsd:element name="MediaServiceDateTaken" ma:index="72" nillable="true" ma:displayName="MediaServiceDateTaken" ma:description="" ma:hidden="true" ma:internalName="MediaServiceDateTaken" ma:readOnly="true">
      <xsd:simpleType>
        <xsd:restriction base="dms:Text"/>
      </xsd:simpleType>
    </xsd:element>
    <xsd:element name="MediaServiceAutoTags" ma:index="73" nillable="true" ma:displayName="MediaServiceAutoTags" ma:description="" ma:internalName="MediaServiceAutoTags" ma:readOnly="true">
      <xsd:simpleType>
        <xsd:restriction base="dms:Text"/>
      </xsd:simpleType>
    </xsd:element>
    <xsd:element name="MediaServiceOCR" ma:index="81" nillable="true" ma:displayName="MediaServiceOCR" ma:internalName="MediaServiceOCR" ma:readOnly="true">
      <xsd:simpleType>
        <xsd:restriction base="dms:Note">
          <xsd:maxLength value="255"/>
        </xsd:restriction>
      </xsd:simpleType>
    </xsd:element>
    <xsd:element name="MediaServiceEventHashCode" ma:index="82" nillable="true" ma:displayName="MediaServiceEventHashCode" ma:hidden="true" ma:internalName="MediaServiceEventHashCode" ma:readOnly="true">
      <xsd:simpleType>
        <xsd:restriction base="dms:Text"/>
      </xsd:simpleType>
    </xsd:element>
    <xsd:element name="MediaServiceGenerationTime" ma:index="83" nillable="true" ma:displayName="MediaServiceGenerationTime" ma:hidden="true" ma:internalName="MediaServiceGenerationTime" ma:readOnly="true">
      <xsd:simpleType>
        <xsd:restriction base="dms:Text"/>
      </xsd:simpleType>
    </xsd:element>
    <xsd:element name="MediaServiceAutoKeyPoints" ma:index="84" nillable="true" ma:displayName="MediaServiceAutoKeyPoints" ma:hidden="true" ma:internalName="MediaServiceAutoKeyPoint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2" ma:displayName="Content Type"/>
        <xsd:element ref="dc:title"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b3bc04a5-d503-43b1-b98c-a8cf663329d9"/>
    <ds:schemaRef ds:uri="230e9df3-be65-4c73-a93b-d1236ebd677e"/>
    <ds:schemaRef ds:uri="230E9DF3-BE65-4C73-A93B-D1236EBD677E"/>
    <ds:schemaRef ds:uri="http://schemas.microsoft.com/sharepoint/v3"/>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A378AE13-BA9C-49BE-95C2-CBBDF47035AC}">
  <ds:schemaRefs>
    <ds:schemaRef ds:uri="office.server.policy"/>
  </ds:schemaRefs>
</ds:datastoreItem>
</file>

<file path=customXml/itemProps4.xml><?xml version="1.0" encoding="utf-8"?>
<ds:datastoreItem xmlns:ds="http://schemas.openxmlformats.org/officeDocument/2006/customXml" ds:itemID="{2F626D74-D569-4BC7-82A9-83F3E0133A9E}">
  <ds:schemaRefs>
    <ds:schemaRef ds:uri="http://schemas.microsoft.com/sharepoint/events"/>
  </ds:schemaRefs>
</ds:datastoreItem>
</file>

<file path=customXml/itemProps5.xml><?xml version="1.0" encoding="utf-8"?>
<ds:datastoreItem xmlns:ds="http://schemas.openxmlformats.org/officeDocument/2006/customXml" ds:itemID="{4940CA41-2EFC-4AB5-B3C9-055C7DBA1D30}">
  <ds:schemaRefs>
    <ds:schemaRef ds:uri="Microsoft.SharePoint.Taxonomy.ContentTypeSync"/>
  </ds:schemaRefs>
</ds:datastoreItem>
</file>

<file path=customXml/itemProps6.xml><?xml version="1.0" encoding="utf-8"?>
<ds:datastoreItem xmlns:ds="http://schemas.openxmlformats.org/officeDocument/2006/customXml" ds:itemID="{A283FD05-6636-4658-ADEA-6BDEC55BB5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Microsoft_Ignite_2018_16x9_Breakout_Template_v03</Template>
  <TotalTime>70</TotalTime>
  <Words>2647</Words>
  <Application>Microsoft Office PowerPoint</Application>
  <PresentationFormat>Widescreen</PresentationFormat>
  <Paragraphs>394</Paragraphs>
  <Slides>33</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Cambria Math</vt:lpstr>
      <vt:lpstr>Consolas</vt:lpstr>
      <vt:lpstr>Segoe UI</vt:lpstr>
      <vt:lpstr>Segoe UI Light</vt:lpstr>
      <vt:lpstr>Segoe UI Semibold</vt:lpstr>
      <vt:lpstr>Segoe UI Semilight</vt:lpstr>
      <vt:lpstr>Wingdings</vt:lpstr>
      <vt:lpstr>MSFT Azure </vt:lpstr>
      <vt:lpstr>Azure Machine Learning service:  A Technical Overview</vt:lpstr>
      <vt:lpstr>Table of Contents</vt:lpstr>
      <vt:lpstr>Requirements of an  advanced ML Platform</vt:lpstr>
      <vt:lpstr>Machine Learning </vt:lpstr>
      <vt:lpstr>DevOps loop for data science </vt:lpstr>
      <vt:lpstr>Data Preparation</vt:lpstr>
      <vt:lpstr>Model Building</vt:lpstr>
      <vt:lpstr>Model Training</vt:lpstr>
      <vt:lpstr>Model Registration and Management</vt:lpstr>
      <vt:lpstr>Model Deployment</vt:lpstr>
      <vt:lpstr>Azure offers a comprehensive  AI/ML platform that meets—and exceeds—requirements</vt:lpstr>
      <vt:lpstr>What is Azure Machine Learning service?</vt:lpstr>
      <vt:lpstr>Azure ML service</vt:lpstr>
      <vt:lpstr>Azure ML service</vt:lpstr>
      <vt:lpstr>Azure ML service Artifact</vt:lpstr>
      <vt:lpstr>Azure ML Artifacts</vt:lpstr>
      <vt:lpstr>Azure ML Artifact</vt:lpstr>
      <vt:lpstr>Azure ML Pipelines</vt:lpstr>
      <vt:lpstr>Azure ML Artifact</vt:lpstr>
      <vt:lpstr>Azure Automated Machine Learning ‘simplifies’ the creation and selection of the optimal model</vt:lpstr>
      <vt:lpstr>Automated ML</vt:lpstr>
      <vt:lpstr>Automated ML</vt:lpstr>
      <vt:lpstr>Automated ML</vt:lpstr>
      <vt:lpstr>Automated Hyperparameter Tuning</vt:lpstr>
      <vt:lpstr>Automated Hyperparameter Tuning </vt:lpstr>
      <vt:lpstr>Automated Hyperparameter Tuning Sampling to generate new runs</vt:lpstr>
      <vt:lpstr>Automated Hyperparameter Tuning </vt:lpstr>
      <vt:lpstr>Model Deployment</vt:lpstr>
      <vt:lpstr>Azure ML service Artifacts</vt:lpstr>
      <vt:lpstr>Azure ML service Artifacts</vt:lpstr>
      <vt:lpstr>Azure ML Concept</vt:lpstr>
      <vt:lpstr>Azure ML Artifact</vt:lpstr>
      <vt:lpstr>Azure ML: How to deploy models at scale </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 service - L300</dc:title>
  <dc:subject>Microsoft Ignite</dc:subject>
  <dc:creator>Nishank Gupta</dc:creator>
  <cp:keywords>Microsoft Ignite; Scenario</cp:keywords>
  <dc:description/>
  <cp:lastModifiedBy>Seth Mottaghinejad</cp:lastModifiedBy>
  <cp:revision>2</cp:revision>
  <dcterms:created xsi:type="dcterms:W3CDTF">2018-09-19T17:09:46Z</dcterms:created>
  <dcterms:modified xsi:type="dcterms:W3CDTF">2019-11-01T00:20:59Z</dcterms:modified>
  <cp:category>Microsoft Ignite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0x0101000E4CB7077FEE4FF7AE86D4A500EEC780030016C849C62B10EB41ACA8C7EEDEF40BB20099ECF64382448D48A56095091C66B1A9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36;#Orange County Convention Center|bd993e89-aa48-4695-84e0-3b53e88b1a79</vt:lpwstr>
  </property>
  <property fmtid="{D5CDD505-2E9C-101B-9397-08002B2CF9AE}" pid="7" name="Track">
    <vt:lpwstr/>
  </property>
  <property fmtid="{D5CDD505-2E9C-101B-9397-08002B2CF9AE}" pid="8" name="Event Location">
    <vt:lpwstr>88;#Orlando|8cc4ed56-1866-4501-a22c-89aafde6f59b</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2482;#Scenario|88eefbf0-88ff-435b-89e8-8136e86bd1b2;#2239;#Microsoft Ignite|9323c522-fe4b-4922-816b-10a1920d7afb</vt:lpwstr>
  </property>
  <property fmtid="{D5CDD505-2E9C-101B-9397-08002B2CF9AE}" pid="21" name="Event Name">
    <vt:lpwstr>35;#Microsoft Ignite|9323c522-fe4b-4922-816b-10a1920d7afb</vt:lpwstr>
  </property>
  <property fmtid="{D5CDD505-2E9C-101B-9397-08002B2CF9AE}" pid="22" name="Audience1">
    <vt:lpwstr/>
  </property>
  <property fmtid="{D5CDD505-2E9C-101B-9397-08002B2CF9AE}" pid="23" name="_dlc_policyId">
    <vt:lpwstr>0x0101000E4CB7077FEE4FF7AE86D4A500EEC780030016C849C62B10EB41ACA8C7EEDEF40BB20099ECF64382448D48A56095091C66B1A9|-661092312</vt:lpwstr>
  </property>
  <property fmtid="{D5CDD505-2E9C-101B-9397-08002B2CF9AE}" pid="24" name="ItemRetentionFormula">
    <vt:lpwstr>&lt;formula id="Microsoft.Office.RecordsManagement.PolicyFeatures.Expiration.Formula.BuiltIn"&gt;&lt;number&gt;0&lt;/number&gt;&lt;property&gt;Expire_x005f_x0020_Review&lt;/property&gt;&lt;propertyId&gt;4efb7b69-53dd-4711-a372-96a7c80c7a38&lt;/propertyId&gt;&lt;period&gt;days&lt;/period&gt;&lt;/formula&gt;</vt:lpwstr>
  </property>
  <property fmtid="{D5CDD505-2E9C-101B-9397-08002B2CF9AE}" pid="25" name="_dlc_DocIdItemGuid">
    <vt:lpwstr>e9dceabe-54a5-4696-9420-c642e44a3960</vt:lpwstr>
  </property>
  <property fmtid="{D5CDD505-2E9C-101B-9397-08002B2CF9AE}" pid="26" name="NewsType">
    <vt:lpwstr/>
  </property>
  <property fmtid="{D5CDD505-2E9C-101B-9397-08002B2CF9AE}" pid="27" name="Region">
    <vt:lpwstr/>
  </property>
  <property fmtid="{D5CDD505-2E9C-101B-9397-08002B2CF9AE}" pid="28" name="ItemType">
    <vt:lpwstr>1975;#checklists|cdc11282-7b54-4f27-8efc-d0abec78257b;#435;#technical presentations|83a894cf-702b-47fc-aba5-41bd10dc1e75</vt:lpwstr>
  </property>
  <property fmtid="{D5CDD505-2E9C-101B-9397-08002B2CF9AE}" pid="29" name="Confidentiality">
    <vt:lpwstr>14;#customer ready|8986c41d-21c5-4f8f-8a12-ea4625b46858</vt:lpwstr>
  </property>
  <property fmtid="{D5CDD505-2E9C-101B-9397-08002B2CF9AE}" pid="30" name="Industries">
    <vt:lpwstr/>
  </property>
  <property fmtid="{D5CDD505-2E9C-101B-9397-08002B2CF9AE}" pid="31" name="MSProducts">
    <vt:lpwstr/>
  </property>
  <property fmtid="{D5CDD505-2E9C-101B-9397-08002B2CF9AE}" pid="32" name="Competitors">
    <vt:lpwstr/>
  </property>
  <property fmtid="{D5CDD505-2E9C-101B-9397-08002B2CF9AE}" pid="33" name="SMSGDomain">
    <vt:lpwstr>1628;#Gear Up|5bd03d8b-c198-4367-bd72-be9dad12d703;#21;#Intelligent Cloud|adc2fe87-c79a-4ded-a449-3f86b954069d;#2553;#ICB PST Domain|f7f86ece-0ca0-48d7-99cb-d6c97e732478</vt:lpwstr>
  </property>
  <property fmtid="{D5CDD505-2E9C-101B-9397-08002B2CF9AE}" pid="34" name="ExperienceContentType">
    <vt:lpwstr/>
  </property>
  <property fmtid="{D5CDD505-2E9C-101B-9397-08002B2CF9AE}" pid="35" name="BusinessArchitecture">
    <vt:lpwstr>2325;#Data and AI|60d86926-9fc6-4873-ad19-e15bf82160d7;#2558;#Data Estate Modernization|10c01ab9-9059-474b-9bc2-783aaa897ac3;#2559;#artificial intelligence|11fa0c26-d93f-4fa8-9b81-cf60b8e62d0c</vt:lpwstr>
  </property>
  <property fmtid="{D5CDD505-2E9C-101B-9397-08002B2CF9AE}" pid="36" name="Products">
    <vt:lpwstr>1774;#Application Insights|05b0f470-c98a-42c4-aa8e-33dda6cfeb2f;#2119;#Azure Cognitive Services|684989a2-eac3-4b18-838f-949e8258611e;#2034;#Azure Machine Learning|9207948e-39de-44e3-bca4-b0005ecebc86</vt:lpwstr>
  </property>
  <property fmtid="{D5CDD505-2E9C-101B-9397-08002B2CF9AE}" pid="37" name="l6f004f21209409da86a713c0f24627d">
    <vt:lpwstr/>
  </property>
  <property fmtid="{D5CDD505-2E9C-101B-9397-08002B2CF9AE}" pid="38" name="MSProductsTaxHTField0">
    <vt:lpwstr/>
  </property>
  <property fmtid="{D5CDD505-2E9C-101B-9397-08002B2CF9AE}" pid="39" name="e8080b0481964c759b2c36ae49591b31">
    <vt:lpwstr/>
  </property>
  <property fmtid="{D5CDD505-2E9C-101B-9397-08002B2CF9AE}" pid="40" name="TechnicalLevel">
    <vt:lpwstr>3067;#200 (intermediate)|855c9113-a119-44e7-b3de-bccffe25ed46</vt:lpwstr>
  </property>
  <property fmtid="{D5CDD505-2E9C-101B-9397-08002B2CF9AE}" pid="41" name="SMSG Items">
    <vt:lpwstr>3091;#documents|e037ed84-7d8e-4cbb-9c8f-61e80301a44f</vt:lpwstr>
  </property>
  <property fmtid="{D5CDD505-2E9C-101B-9397-08002B2CF9AE}" pid="42" name="Audiences">
    <vt:lpwstr/>
  </property>
  <property fmtid="{D5CDD505-2E9C-101B-9397-08002B2CF9AE}" pid="43" name="ldac8aee9d1f469e8cd8c3f8d6a615f2">
    <vt:lpwstr/>
  </property>
  <property fmtid="{D5CDD505-2E9C-101B-9397-08002B2CF9AE}" pid="44" name="Solution Areas">
    <vt:lpwstr>3097;#Data and AI|60d86926-9fc6-4873-ad19-e15bf82160d7</vt:lpwstr>
  </property>
  <property fmtid="{D5CDD505-2E9C-101B-9397-08002B2CF9AE}" pid="45" name="EmployeeRole">
    <vt:lpwstr/>
  </property>
  <property fmtid="{D5CDD505-2E9C-101B-9397-08002B2CF9AE}" pid="46" name="NewsTopic">
    <vt:lpwstr/>
  </property>
  <property fmtid="{D5CDD505-2E9C-101B-9397-08002B2CF9AE}" pid="47" name="Roles">
    <vt:lpwstr/>
  </property>
  <property fmtid="{D5CDD505-2E9C-101B-9397-08002B2CF9AE}" pid="48" name="NewsSource">
    <vt:lpwstr/>
  </property>
  <property fmtid="{D5CDD505-2E9C-101B-9397-08002B2CF9AE}" pid="49" name="MSProfessions">
    <vt:lpwstr>3095;#Technical Sales|831f7989-43a4-4e48-852a-a5355978f47f</vt:lpwstr>
  </property>
  <property fmtid="{D5CDD505-2E9C-101B-9397-08002B2CF9AE}" pid="50" name="SMSGTags">
    <vt:lpwstr/>
  </property>
  <property fmtid="{D5CDD505-2E9C-101B-9397-08002B2CF9AE}" pid="51" name="MSPhysicalGeography">
    <vt:lpwstr/>
  </property>
  <property fmtid="{D5CDD505-2E9C-101B-9397-08002B2CF9AE}" pid="52" name="EnterpriseDomainTags">
    <vt:lpwstr/>
  </property>
  <property fmtid="{D5CDD505-2E9C-101B-9397-08002B2CF9AE}" pid="53" name="j3562c58ee414e028925bc902cfc01a1">
    <vt:lpwstr/>
  </property>
  <property fmtid="{D5CDD505-2E9C-101B-9397-08002B2CF9AE}" pid="54" name="Segments">
    <vt:lpwstr/>
  </property>
  <property fmtid="{D5CDD505-2E9C-101B-9397-08002B2CF9AE}" pid="55" name="Partners">
    <vt:lpwstr/>
  </property>
  <property fmtid="{D5CDD505-2E9C-101B-9397-08002B2CF9AE}" pid="56" name="ActivitiesAndPrograms">
    <vt:lpwstr/>
  </property>
  <property fmtid="{D5CDD505-2E9C-101B-9397-08002B2CF9AE}" pid="57" name="la4444b61d19467597d63190b69ac227">
    <vt:lpwstr/>
  </property>
  <property fmtid="{D5CDD505-2E9C-101B-9397-08002B2CF9AE}" pid="58" name="Topics">
    <vt:lpwstr>2554;#Fiscal Year 2019|37cfb2d9-82d6-4aee-ad7b-3dc8286123ca</vt:lpwstr>
  </property>
  <property fmtid="{D5CDD505-2E9C-101B-9397-08002B2CF9AE}" pid="59" name="Groups">
    <vt:lpwstr>42;#Cloud + AI Marketing|4f75e184-e5aa-4234-a07f-b032d60df254</vt:lpwstr>
  </property>
  <property fmtid="{D5CDD505-2E9C-101B-9397-08002B2CF9AE}" pid="60" name="Languages">
    <vt:lpwstr/>
  </property>
  <property fmtid="{D5CDD505-2E9C-101B-9397-08002B2CF9AE}" pid="61" name="of67e5d4b76f4a9db8769983fda9cec0">
    <vt:lpwstr/>
  </property>
  <property fmtid="{D5CDD505-2E9C-101B-9397-08002B2CF9AE}" pid="62" name="_docset_NoMedatataSyncRequired">
    <vt:lpwstr>False</vt:lpwstr>
  </property>
  <property fmtid="{D5CDD505-2E9C-101B-9397-08002B2CF9AE}" pid="63" name="SharedWithUsers">
    <vt:lpwstr>3842;#Christofer Palmgren;#123759;#Diana Urena</vt:lpwstr>
  </property>
</Properties>
</file>